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15"/>
  </p:notesMasterIdLst>
  <p:handoutMasterIdLst>
    <p:handoutMasterId r:id="rId16"/>
  </p:handoutMasterIdLst>
  <p:sldIdLst>
    <p:sldId id="259" r:id="rId5"/>
    <p:sldId id="256" r:id="rId6"/>
    <p:sldId id="1438" r:id="rId7"/>
    <p:sldId id="5952" r:id="rId8"/>
    <p:sldId id="1433" r:id="rId9"/>
    <p:sldId id="5953" r:id="rId10"/>
    <p:sldId id="1126" r:id="rId11"/>
    <p:sldId id="5958" r:id="rId12"/>
    <p:sldId id="5957" r:id="rId13"/>
    <p:sldId id="594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D3194A-17F4-424C-9850-2B99DBE3F409}">
          <p14:sldIdLst>
            <p14:sldId id="259"/>
            <p14:sldId id="256"/>
            <p14:sldId id="1438"/>
            <p14:sldId id="5952"/>
            <p14:sldId id="1433"/>
            <p14:sldId id="5953"/>
            <p14:sldId id="1126"/>
            <p14:sldId id="5958"/>
            <p14:sldId id="5957"/>
          </p14:sldIdLst>
        </p14:section>
        <p14:section name="Default Section" id="{596EF679-7707-45C5-BDAE-70772D786CAC}">
          <p14:sldIdLst>
            <p14:sldId id="59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llen (ESO), Paul J" initials="M(PJ" lastIdx="1" clrIdx="0">
    <p:extLst>
      <p:ext uri="{19B8F6BF-5375-455C-9EA6-DF929625EA0E}">
        <p15:presenceInfo xmlns:p15="http://schemas.microsoft.com/office/powerpoint/2012/main" userId="S-1-5-21-852109325-4236797708-1392725387-12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22"/>
    <a:srgbClr val="0079C1"/>
    <a:srgbClr val="FCF3E7"/>
    <a:srgbClr val="C85412"/>
    <a:srgbClr val="E61E84"/>
    <a:srgbClr val="FFCE2C"/>
    <a:srgbClr val="FF5D00"/>
    <a:srgbClr val="20201E"/>
    <a:srgbClr val="6A2C91"/>
    <a:srgbClr val="E7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10D7B-9ABD-48BA-9B90-3D3829B7F50E}" v="7" dt="2023-11-24T18:42:39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7206" autoAdjust="0"/>
  </p:normalViewPr>
  <p:slideViewPr>
    <p:cSldViewPr snapToGrid="0" snapToObjects="1">
      <p:cViewPr varScale="1">
        <p:scale>
          <a:sx n="119" d="100"/>
          <a:sy n="119" d="100"/>
        </p:scale>
        <p:origin x="84" y="144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y Lewis (ESO)" userId="4ee69361-a738-4b4b-886e-3aedf3acfefc" providerId="ADAL" clId="{89DA17A0-BAE9-4D93-AE10-6D3F7077BEEB}"/>
    <pc:docChg chg="undo custSel addSld delSld modSld modSection">
      <pc:chgData name="Milly Lewis (ESO)" userId="4ee69361-a738-4b4b-886e-3aedf3acfefc" providerId="ADAL" clId="{89DA17A0-BAE9-4D93-AE10-6D3F7077BEEB}" dt="2023-07-25T07:46:37.928" v="424" actId="14100"/>
      <pc:docMkLst>
        <pc:docMk/>
      </pc:docMkLst>
      <pc:sldChg chg="modSp mod">
        <pc:chgData name="Milly Lewis (ESO)" userId="4ee69361-a738-4b4b-886e-3aedf3acfefc" providerId="ADAL" clId="{89DA17A0-BAE9-4D93-AE10-6D3F7077BEEB}" dt="2023-07-21T06:51:28.911" v="7" actId="20577"/>
        <pc:sldMkLst>
          <pc:docMk/>
          <pc:sldMk cId="4166818921" sldId="259"/>
        </pc:sldMkLst>
        <pc:spChg chg="mod">
          <ac:chgData name="Milly Lewis (ESO)" userId="4ee69361-a738-4b4b-886e-3aedf3acfefc" providerId="ADAL" clId="{89DA17A0-BAE9-4D93-AE10-6D3F7077BEEB}" dt="2023-07-21T06:51:28.911" v="7" actId="20577"/>
          <ac:spMkLst>
            <pc:docMk/>
            <pc:sldMk cId="4166818921" sldId="259"/>
            <ac:spMk id="5" creationId="{4FBA6ABF-CE97-446E-AFED-BDC24A2E4D0F}"/>
          </ac:spMkLst>
        </pc:spChg>
      </pc:sldChg>
      <pc:sldChg chg="modSp mod">
        <pc:chgData name="Milly Lewis (ESO)" userId="4ee69361-a738-4b4b-886e-3aedf3acfefc" providerId="ADAL" clId="{89DA17A0-BAE9-4D93-AE10-6D3F7077BEEB}" dt="2023-07-21T06:53:40.769" v="56" actId="207"/>
        <pc:sldMkLst>
          <pc:docMk/>
          <pc:sldMk cId="1677954264" sldId="1126"/>
        </pc:sldMkLst>
        <pc:graphicFrameChg chg="modGraphic">
          <ac:chgData name="Milly Lewis (ESO)" userId="4ee69361-a738-4b4b-886e-3aedf3acfefc" providerId="ADAL" clId="{89DA17A0-BAE9-4D93-AE10-6D3F7077BEEB}" dt="2023-07-21T06:53:40.769" v="56" actId="207"/>
          <ac:graphicFrameMkLst>
            <pc:docMk/>
            <pc:sldMk cId="1677954264" sldId="1126"/>
            <ac:graphicFrameMk id="5" creationId="{680857BB-9C25-4D9B-8AC2-77A7565ACA28}"/>
          </ac:graphicFrameMkLst>
        </pc:graphicFrameChg>
      </pc:sldChg>
      <pc:sldChg chg="modSp mod">
        <pc:chgData name="Milly Lewis (ESO)" userId="4ee69361-a738-4b4b-886e-3aedf3acfefc" providerId="ADAL" clId="{89DA17A0-BAE9-4D93-AE10-6D3F7077BEEB}" dt="2023-07-21T06:52:36.178" v="47" actId="20577"/>
        <pc:sldMkLst>
          <pc:docMk/>
          <pc:sldMk cId="138792161" sldId="1437"/>
        </pc:sldMkLst>
        <pc:spChg chg="mod">
          <ac:chgData name="Milly Lewis (ESO)" userId="4ee69361-a738-4b4b-886e-3aedf3acfefc" providerId="ADAL" clId="{89DA17A0-BAE9-4D93-AE10-6D3F7077BEEB}" dt="2023-07-21T06:52:36.178" v="47" actId="20577"/>
          <ac:spMkLst>
            <pc:docMk/>
            <pc:sldMk cId="138792161" sldId="1437"/>
            <ac:spMk id="2" creationId="{45962E1F-3E2E-4800-B746-C2585194061B}"/>
          </ac:spMkLst>
        </pc:spChg>
        <pc:spChg chg="mod">
          <ac:chgData name="Milly Lewis (ESO)" userId="4ee69361-a738-4b4b-886e-3aedf3acfefc" providerId="ADAL" clId="{89DA17A0-BAE9-4D93-AE10-6D3F7077BEEB}" dt="2023-07-21T06:52:23.891" v="12"/>
          <ac:spMkLst>
            <pc:docMk/>
            <pc:sldMk cId="138792161" sldId="1437"/>
            <ac:spMk id="3" creationId="{C9BE2949-70F1-4A3B-B3AF-B6A47E266139}"/>
          </ac:spMkLst>
        </pc:spChg>
      </pc:sldChg>
      <pc:sldChg chg="delSp modSp add mod">
        <pc:chgData name="Milly Lewis (ESO)" userId="4ee69361-a738-4b4b-886e-3aedf3acfefc" providerId="ADAL" clId="{89DA17A0-BAE9-4D93-AE10-6D3F7077BEEB}" dt="2023-07-25T07:46:37.928" v="424" actId="14100"/>
        <pc:sldMkLst>
          <pc:docMk/>
          <pc:sldMk cId="3317922718" sldId="2936"/>
        </pc:sldMkLst>
        <pc:spChg chg="mod">
          <ac:chgData name="Milly Lewis (ESO)" userId="4ee69361-a738-4b4b-886e-3aedf3acfefc" providerId="ADAL" clId="{89DA17A0-BAE9-4D93-AE10-6D3F7077BEEB}" dt="2023-07-25T07:46:37.928" v="424" actId="14100"/>
          <ac:spMkLst>
            <pc:docMk/>
            <pc:sldMk cId="3317922718" sldId="2936"/>
            <ac:spMk id="2" creationId="{6FFFA131-AB69-4DC6-70A7-CAC7331A6BD1}"/>
          </ac:spMkLst>
        </pc:spChg>
        <pc:spChg chg="del">
          <ac:chgData name="Milly Lewis (ESO)" userId="4ee69361-a738-4b4b-886e-3aedf3acfefc" providerId="ADAL" clId="{89DA17A0-BAE9-4D93-AE10-6D3F7077BEEB}" dt="2023-07-25T07:46:30.695" v="422" actId="478"/>
          <ac:spMkLst>
            <pc:docMk/>
            <pc:sldMk cId="3317922718" sldId="2936"/>
            <ac:spMk id="30" creationId="{6430E56B-EFFF-D34D-9301-23612010D818}"/>
          </ac:spMkLst>
        </pc:spChg>
        <pc:spChg chg="mod">
          <ac:chgData name="Milly Lewis (ESO)" userId="4ee69361-a738-4b4b-886e-3aedf3acfefc" providerId="ADAL" clId="{89DA17A0-BAE9-4D93-AE10-6D3F7077BEEB}" dt="2023-07-25T07:46:25.092" v="419" actId="1076"/>
          <ac:spMkLst>
            <pc:docMk/>
            <pc:sldMk cId="3317922718" sldId="2936"/>
            <ac:spMk id="59" creationId="{E30E2CD1-A46B-C04B-98CA-8B58BA3BE17C}"/>
          </ac:spMkLst>
        </pc:spChg>
        <pc:spChg chg="del">
          <ac:chgData name="Milly Lewis (ESO)" userId="4ee69361-a738-4b4b-886e-3aedf3acfefc" providerId="ADAL" clId="{89DA17A0-BAE9-4D93-AE10-6D3F7077BEEB}" dt="2023-07-25T07:46:29.443" v="421" actId="478"/>
          <ac:spMkLst>
            <pc:docMk/>
            <pc:sldMk cId="3317922718" sldId="2936"/>
            <ac:spMk id="60" creationId="{B4354180-08D7-1A46-A8A3-E3A002DBE506}"/>
          </ac:spMkLst>
        </pc:spChg>
        <pc:picChg chg="del">
          <ac:chgData name="Milly Lewis (ESO)" userId="4ee69361-a738-4b4b-886e-3aedf3acfefc" providerId="ADAL" clId="{89DA17A0-BAE9-4D93-AE10-6D3F7077BEEB}" dt="2023-07-25T07:46:27.798" v="420" actId="478"/>
          <ac:picMkLst>
            <pc:docMk/>
            <pc:sldMk cId="3317922718" sldId="2936"/>
            <ac:picMk id="21" creationId="{E7DFF4BA-A519-1948-B16D-1E8FCEA6ED84}"/>
          </ac:picMkLst>
        </pc:picChg>
        <pc:picChg chg="del">
          <ac:chgData name="Milly Lewis (ESO)" userId="4ee69361-a738-4b4b-886e-3aedf3acfefc" providerId="ADAL" clId="{89DA17A0-BAE9-4D93-AE10-6D3F7077BEEB}" dt="2023-07-25T07:46:20.166" v="418" actId="478"/>
          <ac:picMkLst>
            <pc:docMk/>
            <pc:sldMk cId="3317922718" sldId="2936"/>
            <ac:picMk id="66" creationId="{D0FC2A53-79D2-2E46-9728-4C885625A687}"/>
          </ac:picMkLst>
        </pc:picChg>
      </pc:sldChg>
      <pc:sldChg chg="addSp delSp modSp mod">
        <pc:chgData name="Milly Lewis (ESO)" userId="4ee69361-a738-4b4b-886e-3aedf3acfefc" providerId="ADAL" clId="{89DA17A0-BAE9-4D93-AE10-6D3F7077BEEB}" dt="2023-07-21T07:24:31.833" v="405" actId="6549"/>
        <pc:sldMkLst>
          <pc:docMk/>
          <pc:sldMk cId="231878850" sldId="5953"/>
        </pc:sldMkLst>
        <pc:graphicFrameChg chg="add mod modGraphic">
          <ac:chgData name="Milly Lewis (ESO)" userId="4ee69361-a738-4b4b-886e-3aedf3acfefc" providerId="ADAL" clId="{89DA17A0-BAE9-4D93-AE10-6D3F7077BEEB}" dt="2023-07-21T07:24:31.833" v="405" actId="6549"/>
          <ac:graphicFrameMkLst>
            <pc:docMk/>
            <pc:sldMk cId="231878850" sldId="5953"/>
            <ac:graphicFrameMk id="2" creationId="{E5536D5B-6962-E772-B68A-9CD819FBC68C}"/>
          </ac:graphicFrameMkLst>
        </pc:graphicFrameChg>
        <pc:graphicFrameChg chg="del">
          <ac:chgData name="Milly Lewis (ESO)" userId="4ee69361-a738-4b4b-886e-3aedf3acfefc" providerId="ADAL" clId="{89DA17A0-BAE9-4D93-AE10-6D3F7077BEEB}" dt="2023-07-21T06:51:41.757" v="8" actId="478"/>
          <ac:graphicFrameMkLst>
            <pc:docMk/>
            <pc:sldMk cId="231878850" sldId="5953"/>
            <ac:graphicFrameMk id="3" creationId="{1288D541-D5F4-458A-9C4A-AEB608B75E34}"/>
          </ac:graphicFrameMkLst>
        </pc:graphicFrameChg>
      </pc:sldChg>
      <pc:sldChg chg="modSp mod">
        <pc:chgData name="Milly Lewis (ESO)" userId="4ee69361-a738-4b4b-886e-3aedf3acfefc" providerId="ADAL" clId="{89DA17A0-BAE9-4D93-AE10-6D3F7077BEEB}" dt="2023-07-21T06:53:24.418" v="55" actId="20577"/>
        <pc:sldMkLst>
          <pc:docMk/>
          <pc:sldMk cId="2879790819" sldId="5958"/>
        </pc:sldMkLst>
        <pc:spChg chg="mod">
          <ac:chgData name="Milly Lewis (ESO)" userId="4ee69361-a738-4b4b-886e-3aedf3acfefc" providerId="ADAL" clId="{89DA17A0-BAE9-4D93-AE10-6D3F7077BEEB}" dt="2023-07-21T06:53:24.418" v="55" actId="20577"/>
          <ac:spMkLst>
            <pc:docMk/>
            <pc:sldMk cId="2879790819" sldId="5958"/>
            <ac:spMk id="3" creationId="{C9BE2949-70F1-4A3B-B3AF-B6A47E266139}"/>
          </ac:spMkLst>
        </pc:spChg>
      </pc:sldChg>
      <pc:sldChg chg="del">
        <pc:chgData name="Milly Lewis (ESO)" userId="4ee69361-a738-4b4b-886e-3aedf3acfefc" providerId="ADAL" clId="{89DA17A0-BAE9-4D93-AE10-6D3F7077BEEB}" dt="2023-07-21T06:52:01.187" v="9" actId="47"/>
        <pc:sldMkLst>
          <pc:docMk/>
          <pc:sldMk cId="2211231378" sldId="5959"/>
        </pc:sldMkLst>
      </pc:sldChg>
      <pc:sldChg chg="modSp add mod">
        <pc:chgData name="Milly Lewis (ESO)" userId="4ee69361-a738-4b4b-886e-3aedf3acfefc" providerId="ADAL" clId="{89DA17A0-BAE9-4D93-AE10-6D3F7077BEEB}" dt="2023-07-21T07:04:12.496" v="58" actId="6549"/>
        <pc:sldMkLst>
          <pc:docMk/>
          <pc:sldMk cId="2377558869" sldId="5959"/>
        </pc:sldMkLst>
        <pc:spChg chg="mod">
          <ac:chgData name="Milly Lewis (ESO)" userId="4ee69361-a738-4b4b-886e-3aedf3acfefc" providerId="ADAL" clId="{89DA17A0-BAE9-4D93-AE10-6D3F7077BEEB}" dt="2023-07-21T07:04:12.496" v="58" actId="6549"/>
          <ac:spMkLst>
            <pc:docMk/>
            <pc:sldMk cId="2377558869" sldId="5959"/>
            <ac:spMk id="2" creationId="{0CDA9072-F464-487A-8933-2350A3A6AE34}"/>
          </ac:spMkLst>
        </pc:spChg>
      </pc:sldChg>
    </pc:docChg>
  </pc:docChgLst>
  <pc:docChgLst>
    <pc:chgData name="Lewis, Milly" userId="4ee69361-a738-4b4b-886e-3aedf3acfefc" providerId="ADAL" clId="{0FB19AD1-267A-40AC-9EDB-5CEE47C9561C}"/>
    <pc:docChg chg="undo custSel addSld delSld modSld modSection">
      <pc:chgData name="Lewis, Milly" userId="4ee69361-a738-4b4b-886e-3aedf3acfefc" providerId="ADAL" clId="{0FB19AD1-267A-40AC-9EDB-5CEE47C9561C}" dt="2023-03-30T15:51:08.498" v="544" actId="20577"/>
      <pc:docMkLst>
        <pc:docMk/>
      </pc:docMkLst>
      <pc:sldChg chg="addSp delSp modSp mod">
        <pc:chgData name="Lewis, Milly" userId="4ee69361-a738-4b4b-886e-3aedf3acfefc" providerId="ADAL" clId="{0FB19AD1-267A-40AC-9EDB-5CEE47C9561C}" dt="2023-03-30T13:26:35.733" v="48" actId="20577"/>
        <pc:sldMkLst>
          <pc:docMk/>
          <pc:sldMk cId="4166818921" sldId="259"/>
        </pc:sldMkLst>
        <pc:spChg chg="add del mod">
          <ac:chgData name="Lewis, Milly" userId="4ee69361-a738-4b4b-886e-3aedf3acfefc" providerId="ADAL" clId="{0FB19AD1-267A-40AC-9EDB-5CEE47C9561C}" dt="2023-03-30T13:25:57.448" v="31" actId="478"/>
          <ac:spMkLst>
            <pc:docMk/>
            <pc:sldMk cId="4166818921" sldId="259"/>
            <ac:spMk id="3" creationId="{3E5B3AFE-CD55-484A-933F-67B6C8CAE450}"/>
          </ac:spMkLst>
        </pc:spChg>
        <pc:spChg chg="mod">
          <ac:chgData name="Lewis, Milly" userId="4ee69361-a738-4b4b-886e-3aedf3acfefc" providerId="ADAL" clId="{0FB19AD1-267A-40AC-9EDB-5CEE47C9561C}" dt="2023-03-30T13:26:35.733" v="48" actId="20577"/>
          <ac:spMkLst>
            <pc:docMk/>
            <pc:sldMk cId="4166818921" sldId="259"/>
            <ac:spMk id="4" creationId="{239D8572-4B80-43C0-A793-A677B76538B7}"/>
          </ac:spMkLst>
        </pc:spChg>
        <pc:spChg chg="add del mod">
          <ac:chgData name="Lewis, Milly" userId="4ee69361-a738-4b4b-886e-3aedf3acfefc" providerId="ADAL" clId="{0FB19AD1-267A-40AC-9EDB-5CEE47C9561C}" dt="2023-03-30T13:26:33.178" v="47" actId="13926"/>
          <ac:spMkLst>
            <pc:docMk/>
            <pc:sldMk cId="4166818921" sldId="259"/>
            <ac:spMk id="5" creationId="{4FBA6ABF-CE97-446E-AFED-BDC24A2E4D0F}"/>
          </ac:spMkLst>
        </pc:spChg>
      </pc:sldChg>
      <pc:sldChg chg="del">
        <pc:chgData name="Lewis, Milly" userId="4ee69361-a738-4b4b-886e-3aedf3acfefc" providerId="ADAL" clId="{0FB19AD1-267A-40AC-9EDB-5CEE47C9561C}" dt="2023-03-30T13:27:00.834" v="51" actId="47"/>
        <pc:sldMkLst>
          <pc:docMk/>
          <pc:sldMk cId="791035133" sldId="310"/>
        </pc:sldMkLst>
      </pc:sldChg>
      <pc:sldChg chg="del">
        <pc:chgData name="Lewis, Milly" userId="4ee69361-a738-4b4b-886e-3aedf3acfefc" providerId="ADAL" clId="{0FB19AD1-267A-40AC-9EDB-5CEE47C9561C}" dt="2023-03-30T13:27:01.348" v="52" actId="47"/>
        <pc:sldMkLst>
          <pc:docMk/>
          <pc:sldMk cId="157628853" sldId="311"/>
        </pc:sldMkLst>
      </pc:sldChg>
      <pc:sldChg chg="del">
        <pc:chgData name="Lewis, Milly" userId="4ee69361-a738-4b4b-886e-3aedf3acfefc" providerId="ADAL" clId="{0FB19AD1-267A-40AC-9EDB-5CEE47C9561C}" dt="2023-03-30T13:27:01.981" v="53" actId="47"/>
        <pc:sldMkLst>
          <pc:docMk/>
          <pc:sldMk cId="122503846" sldId="312"/>
        </pc:sldMkLst>
      </pc:sldChg>
      <pc:sldChg chg="del">
        <pc:chgData name="Lewis, Milly" userId="4ee69361-a738-4b4b-886e-3aedf3acfefc" providerId="ADAL" clId="{0FB19AD1-267A-40AC-9EDB-5CEE47C9561C}" dt="2023-03-30T13:27:03.816" v="54" actId="47"/>
        <pc:sldMkLst>
          <pc:docMk/>
          <pc:sldMk cId="3737305584" sldId="313"/>
        </pc:sldMkLst>
      </pc:sldChg>
      <pc:sldChg chg="del">
        <pc:chgData name="Lewis, Milly" userId="4ee69361-a738-4b4b-886e-3aedf3acfefc" providerId="ADAL" clId="{0FB19AD1-267A-40AC-9EDB-5CEE47C9561C}" dt="2023-03-30T13:27:00.289" v="50" actId="47"/>
        <pc:sldMkLst>
          <pc:docMk/>
          <pc:sldMk cId="2311868896" sldId="319"/>
        </pc:sldMkLst>
      </pc:sldChg>
      <pc:sldChg chg="addSp delSp modSp mod">
        <pc:chgData name="Lewis, Milly" userId="4ee69361-a738-4b4b-886e-3aedf3acfefc" providerId="ADAL" clId="{0FB19AD1-267A-40AC-9EDB-5CEE47C9561C}" dt="2023-03-30T13:36:20.582" v="235" actId="1076"/>
        <pc:sldMkLst>
          <pc:docMk/>
          <pc:sldMk cId="1677954264" sldId="1126"/>
        </pc:sldMkLst>
        <pc:spChg chg="mod">
          <ac:chgData name="Lewis, Milly" userId="4ee69361-a738-4b4b-886e-3aedf3acfefc" providerId="ADAL" clId="{0FB19AD1-267A-40AC-9EDB-5CEE47C9561C}" dt="2023-03-30T13:36:20.582" v="235" actId="1076"/>
          <ac:spMkLst>
            <pc:docMk/>
            <pc:sldMk cId="1677954264" sldId="1126"/>
            <ac:spMk id="2" creationId="{0CDA9072-F464-487A-8933-2350A3A6AE34}"/>
          </ac:spMkLst>
        </pc:spChg>
        <pc:spChg chg="del">
          <ac:chgData name="Lewis, Milly" userId="4ee69361-a738-4b4b-886e-3aedf3acfefc" providerId="ADAL" clId="{0FB19AD1-267A-40AC-9EDB-5CEE47C9561C}" dt="2023-03-30T13:33:53.055" v="150" actId="478"/>
          <ac:spMkLst>
            <pc:docMk/>
            <pc:sldMk cId="1677954264" sldId="1126"/>
            <ac:spMk id="4" creationId="{8E339D6A-919B-4755-8693-A16611EF19F1}"/>
          </ac:spMkLst>
        </pc:spChg>
        <pc:graphicFrameChg chg="add mod">
          <ac:chgData name="Lewis, Milly" userId="4ee69361-a738-4b4b-886e-3aedf3acfefc" providerId="ADAL" clId="{0FB19AD1-267A-40AC-9EDB-5CEE47C9561C}" dt="2023-03-30T13:34:07.801" v="152" actId="1076"/>
          <ac:graphicFrameMkLst>
            <pc:docMk/>
            <pc:sldMk cId="1677954264" sldId="1126"/>
            <ac:graphicFrameMk id="5" creationId="{680857BB-9C25-4D9B-8AC2-77A7565ACA28}"/>
          </ac:graphicFrameMkLst>
        </pc:graphicFrameChg>
      </pc:sldChg>
      <pc:sldChg chg="del">
        <pc:chgData name="Lewis, Milly" userId="4ee69361-a738-4b4b-886e-3aedf3acfefc" providerId="ADAL" clId="{0FB19AD1-267A-40AC-9EDB-5CEE47C9561C}" dt="2023-03-30T13:27:05.348" v="55" actId="47"/>
        <pc:sldMkLst>
          <pc:docMk/>
          <pc:sldMk cId="2847287295" sldId="1397"/>
        </pc:sldMkLst>
      </pc:sldChg>
      <pc:sldChg chg="del">
        <pc:chgData name="Lewis, Milly" userId="4ee69361-a738-4b4b-886e-3aedf3acfefc" providerId="ADAL" clId="{0FB19AD1-267A-40AC-9EDB-5CEE47C9561C}" dt="2023-03-30T13:27:39.942" v="57" actId="47"/>
        <pc:sldMkLst>
          <pc:docMk/>
          <pc:sldMk cId="2331349124" sldId="1398"/>
        </pc:sldMkLst>
      </pc:sldChg>
      <pc:sldChg chg="del">
        <pc:chgData name="Lewis, Milly" userId="4ee69361-a738-4b4b-886e-3aedf3acfefc" providerId="ADAL" clId="{0FB19AD1-267A-40AC-9EDB-5CEE47C9561C}" dt="2023-03-30T13:27:40.482" v="58" actId="47"/>
        <pc:sldMkLst>
          <pc:docMk/>
          <pc:sldMk cId="4069766144" sldId="1399"/>
        </pc:sldMkLst>
      </pc:sldChg>
      <pc:sldChg chg="delSp modSp mod">
        <pc:chgData name="Lewis, Milly" userId="4ee69361-a738-4b4b-886e-3aedf3acfefc" providerId="ADAL" clId="{0FB19AD1-267A-40AC-9EDB-5CEE47C9561C}" dt="2023-03-30T13:43:37.715" v="259" actId="20577"/>
        <pc:sldMkLst>
          <pc:docMk/>
          <pc:sldMk cId="3749940395" sldId="1433"/>
        </pc:sldMkLst>
        <pc:spChg chg="del mod">
          <ac:chgData name="Lewis, Milly" userId="4ee69361-a738-4b4b-886e-3aedf3acfefc" providerId="ADAL" clId="{0FB19AD1-267A-40AC-9EDB-5CEE47C9561C}" dt="2023-03-30T13:34:32.087" v="173" actId="478"/>
          <ac:spMkLst>
            <pc:docMk/>
            <pc:sldMk cId="3749940395" sldId="1433"/>
            <ac:spMk id="2" creationId="{B3092A0B-1CB9-47C9-8A53-DE5D46254E81}"/>
          </ac:spMkLst>
        </pc:spChg>
        <pc:spChg chg="mod">
          <ac:chgData name="Lewis, Milly" userId="4ee69361-a738-4b4b-886e-3aedf3acfefc" providerId="ADAL" clId="{0FB19AD1-267A-40AC-9EDB-5CEE47C9561C}" dt="2023-03-30T13:43:37.715" v="259" actId="20577"/>
          <ac:spMkLst>
            <pc:docMk/>
            <pc:sldMk cId="3749940395" sldId="1433"/>
            <ac:spMk id="3" creationId="{A988FD65-247D-4210-B048-12258ADD0D92}"/>
          </ac:spMkLst>
        </pc:spChg>
        <pc:spChg chg="mod">
          <ac:chgData name="Lewis, Milly" userId="4ee69361-a738-4b4b-886e-3aedf3acfefc" providerId="ADAL" clId="{0FB19AD1-267A-40AC-9EDB-5CEE47C9561C}" dt="2023-03-30T13:35:07.647" v="176" actId="108"/>
          <ac:spMkLst>
            <pc:docMk/>
            <pc:sldMk cId="3749940395" sldId="1433"/>
            <ac:spMk id="6" creationId="{DF799BDC-F9B1-4F26-8BFB-81EDDBD1FA0C}"/>
          </ac:spMkLst>
        </pc:spChg>
      </pc:sldChg>
      <pc:sldChg chg="modSp del mod">
        <pc:chgData name="Lewis, Milly" userId="4ee69361-a738-4b4b-886e-3aedf3acfefc" providerId="ADAL" clId="{0FB19AD1-267A-40AC-9EDB-5CEE47C9561C}" dt="2023-03-30T13:35:33.521" v="209" actId="47"/>
        <pc:sldMkLst>
          <pc:docMk/>
          <pc:sldMk cId="1467341039" sldId="1434"/>
        </pc:sldMkLst>
        <pc:spChg chg="mod">
          <ac:chgData name="Lewis, Milly" userId="4ee69361-a738-4b4b-886e-3aedf3acfefc" providerId="ADAL" clId="{0FB19AD1-267A-40AC-9EDB-5CEE47C9561C}" dt="2023-03-30T13:34:58.002" v="175" actId="108"/>
          <ac:spMkLst>
            <pc:docMk/>
            <pc:sldMk cId="1467341039" sldId="1434"/>
            <ac:spMk id="7" creationId="{EA0665D2-3E02-44E7-BA17-BDE878441CC1}"/>
          </ac:spMkLst>
        </pc:spChg>
      </pc:sldChg>
      <pc:sldChg chg="addSp delSp modSp mod">
        <pc:chgData name="Lewis, Milly" userId="4ee69361-a738-4b4b-886e-3aedf3acfefc" providerId="ADAL" clId="{0FB19AD1-267A-40AC-9EDB-5CEE47C9561C}" dt="2023-03-30T13:37:46.614" v="237" actId="1076"/>
        <pc:sldMkLst>
          <pc:docMk/>
          <pc:sldMk cId="1257651181" sldId="1435"/>
        </pc:sldMkLst>
        <pc:spChg chg="del">
          <ac:chgData name="Lewis, Milly" userId="4ee69361-a738-4b4b-886e-3aedf3acfefc" providerId="ADAL" clId="{0FB19AD1-267A-40AC-9EDB-5CEE47C9561C}" dt="2023-03-30T13:35:51.136" v="210" actId="478"/>
          <ac:spMkLst>
            <pc:docMk/>
            <pc:sldMk cId="1257651181" sldId="1435"/>
            <ac:spMk id="2" creationId="{5B25B274-6493-4652-B68A-BB8B5770FE4F}"/>
          </ac:spMkLst>
        </pc:spChg>
        <pc:spChg chg="mod">
          <ac:chgData name="Lewis, Milly" userId="4ee69361-a738-4b4b-886e-3aedf3acfefc" providerId="ADAL" clId="{0FB19AD1-267A-40AC-9EDB-5CEE47C9561C}" dt="2023-03-30T13:35:55.433" v="212" actId="20577"/>
          <ac:spMkLst>
            <pc:docMk/>
            <pc:sldMk cId="1257651181" sldId="1435"/>
            <ac:spMk id="4" creationId="{00000000-0000-0000-0000-000000000000}"/>
          </ac:spMkLst>
        </pc:spChg>
        <pc:graphicFrameChg chg="add mod">
          <ac:chgData name="Lewis, Milly" userId="4ee69361-a738-4b4b-886e-3aedf3acfefc" providerId="ADAL" clId="{0FB19AD1-267A-40AC-9EDB-5CEE47C9561C}" dt="2023-03-30T13:37:46.614" v="237" actId="1076"/>
          <ac:graphicFrameMkLst>
            <pc:docMk/>
            <pc:sldMk cId="1257651181" sldId="1435"/>
            <ac:graphicFrameMk id="6" creationId="{0F522EDB-DD08-4FC0-B1B7-97D3737226EB}"/>
          </ac:graphicFrameMkLst>
        </pc:graphicFrameChg>
      </pc:sldChg>
      <pc:sldChg chg="del">
        <pc:chgData name="Lewis, Milly" userId="4ee69361-a738-4b4b-886e-3aedf3acfefc" providerId="ADAL" clId="{0FB19AD1-267A-40AC-9EDB-5CEE47C9561C}" dt="2023-03-30T13:27:39.262" v="56" actId="47"/>
        <pc:sldMkLst>
          <pc:docMk/>
          <pc:sldMk cId="266562009" sldId="1436"/>
        </pc:sldMkLst>
      </pc:sldChg>
      <pc:sldChg chg="modSp mod">
        <pc:chgData name="Lewis, Milly" userId="4ee69361-a738-4b4b-886e-3aedf3acfefc" providerId="ADAL" clId="{0FB19AD1-267A-40AC-9EDB-5CEE47C9561C}" dt="2023-03-30T13:51:00.615" v="440" actId="20577"/>
        <pc:sldMkLst>
          <pc:docMk/>
          <pc:sldMk cId="138792161" sldId="1437"/>
        </pc:sldMkLst>
        <pc:spChg chg="mod ord">
          <ac:chgData name="Lewis, Milly" userId="4ee69361-a738-4b4b-886e-3aedf3acfefc" providerId="ADAL" clId="{0FB19AD1-267A-40AC-9EDB-5CEE47C9561C}" dt="2023-03-30T13:49:40.974" v="390" actId="1076"/>
          <ac:spMkLst>
            <pc:docMk/>
            <pc:sldMk cId="138792161" sldId="1437"/>
            <ac:spMk id="2" creationId="{45962E1F-3E2E-4800-B746-C2585194061B}"/>
          </ac:spMkLst>
        </pc:spChg>
        <pc:spChg chg="mod">
          <ac:chgData name="Lewis, Milly" userId="4ee69361-a738-4b4b-886e-3aedf3acfefc" providerId="ADAL" clId="{0FB19AD1-267A-40AC-9EDB-5CEE47C9561C}" dt="2023-03-30T13:51:00.615" v="440" actId="20577"/>
          <ac:spMkLst>
            <pc:docMk/>
            <pc:sldMk cId="138792161" sldId="1437"/>
            <ac:spMk id="3" creationId="{C9BE2949-70F1-4A3B-B3AF-B6A47E266139}"/>
          </ac:spMkLst>
        </pc:spChg>
      </pc:sldChg>
      <pc:sldChg chg="del">
        <pc:chgData name="Lewis, Milly" userId="4ee69361-a738-4b4b-886e-3aedf3acfefc" providerId="ADAL" clId="{0FB19AD1-267A-40AC-9EDB-5CEE47C9561C}" dt="2023-03-30T13:26:59.687" v="49" actId="47"/>
        <pc:sldMkLst>
          <pc:docMk/>
          <pc:sldMk cId="926587455" sldId="1439"/>
        </pc:sldMkLst>
      </pc:sldChg>
      <pc:sldChg chg="modSp mod">
        <pc:chgData name="Lewis, Milly" userId="4ee69361-a738-4b4b-886e-3aedf3acfefc" providerId="ADAL" clId="{0FB19AD1-267A-40AC-9EDB-5CEE47C9561C}" dt="2023-03-30T14:01:00.239" v="483"/>
        <pc:sldMkLst>
          <pc:docMk/>
          <pc:sldMk cId="2227445331" sldId="5944"/>
        </pc:sldMkLst>
        <pc:spChg chg="mod">
          <ac:chgData name="Lewis, Milly" userId="4ee69361-a738-4b4b-886e-3aedf3acfefc" providerId="ADAL" clId="{0FB19AD1-267A-40AC-9EDB-5CEE47C9561C}" dt="2023-03-30T14:01:00.239" v="483"/>
          <ac:spMkLst>
            <pc:docMk/>
            <pc:sldMk cId="2227445331" sldId="5944"/>
            <ac:spMk id="2" creationId="{45962E1F-3E2E-4800-B746-C2585194061B}"/>
          </ac:spMkLst>
        </pc:spChg>
      </pc:sldChg>
      <pc:sldChg chg="del">
        <pc:chgData name="Lewis, Milly" userId="4ee69361-a738-4b4b-886e-3aedf3acfefc" providerId="ADAL" clId="{0FB19AD1-267A-40AC-9EDB-5CEE47C9561C}" dt="2023-03-30T13:27:50.023" v="59" actId="47"/>
        <pc:sldMkLst>
          <pc:docMk/>
          <pc:sldMk cId="2482783582" sldId="5946"/>
        </pc:sldMkLst>
      </pc:sldChg>
      <pc:sldChg chg="modSp mod">
        <pc:chgData name="Lewis, Milly" userId="4ee69361-a738-4b4b-886e-3aedf3acfefc" providerId="ADAL" clId="{0FB19AD1-267A-40AC-9EDB-5CEE47C9561C}" dt="2023-03-30T15:51:08.498" v="544" actId="20577"/>
        <pc:sldMkLst>
          <pc:docMk/>
          <pc:sldMk cId="1586596989" sldId="5947"/>
        </pc:sldMkLst>
        <pc:spChg chg="mod">
          <ac:chgData name="Lewis, Milly" userId="4ee69361-a738-4b4b-886e-3aedf3acfefc" providerId="ADAL" clId="{0FB19AD1-267A-40AC-9EDB-5CEE47C9561C}" dt="2023-03-30T13:40:04.428" v="238"/>
          <ac:spMkLst>
            <pc:docMk/>
            <pc:sldMk cId="1586596989" sldId="5947"/>
            <ac:spMk id="2" creationId="{45962E1F-3E2E-4800-B746-C2585194061B}"/>
          </ac:spMkLst>
        </pc:spChg>
        <pc:spChg chg="mod">
          <ac:chgData name="Lewis, Milly" userId="4ee69361-a738-4b4b-886e-3aedf3acfefc" providerId="ADAL" clId="{0FB19AD1-267A-40AC-9EDB-5CEE47C9561C}" dt="2023-03-30T15:51:08.498" v="544" actId="20577"/>
          <ac:spMkLst>
            <pc:docMk/>
            <pc:sldMk cId="1586596989" sldId="5947"/>
            <ac:spMk id="3" creationId="{C9BE2949-70F1-4A3B-B3AF-B6A47E266139}"/>
          </ac:spMkLst>
        </pc:spChg>
      </pc:sldChg>
      <pc:sldChg chg="modSp add mod">
        <pc:chgData name="Lewis, Milly" userId="4ee69361-a738-4b4b-886e-3aedf3acfefc" providerId="ADAL" clId="{0FB19AD1-267A-40AC-9EDB-5CEE47C9561C}" dt="2023-03-30T13:55:38.710" v="466" actId="2165"/>
        <pc:sldMkLst>
          <pc:docMk/>
          <pc:sldMk cId="222014532" sldId="5952"/>
        </pc:sldMkLst>
        <pc:graphicFrameChg chg="mod modGraphic">
          <ac:chgData name="Lewis, Milly" userId="4ee69361-a738-4b4b-886e-3aedf3acfefc" providerId="ADAL" clId="{0FB19AD1-267A-40AC-9EDB-5CEE47C9561C}" dt="2023-03-30T13:55:38.710" v="466" actId="2165"/>
          <ac:graphicFrameMkLst>
            <pc:docMk/>
            <pc:sldMk cId="222014532" sldId="5952"/>
            <ac:graphicFrameMk id="4" creationId="{AAA0FCDC-6D90-4821-B1D3-909066EC6267}"/>
          </ac:graphicFrameMkLst>
        </pc:graphicFrameChg>
      </pc:sldChg>
      <pc:sldChg chg="addSp delSp modSp new mod modClrScheme chgLayout">
        <pc:chgData name="Lewis, Milly" userId="4ee69361-a738-4b4b-886e-3aedf3acfefc" providerId="ADAL" clId="{0FB19AD1-267A-40AC-9EDB-5CEE47C9561C}" dt="2023-03-30T13:56:56.605" v="482" actId="179"/>
        <pc:sldMkLst>
          <pc:docMk/>
          <pc:sldMk cId="231878850" sldId="5953"/>
        </pc:sldMkLst>
        <pc:spChg chg="del">
          <ac:chgData name="Lewis, Milly" userId="4ee69361-a738-4b4b-886e-3aedf3acfefc" providerId="ADAL" clId="{0FB19AD1-267A-40AC-9EDB-5CEE47C9561C}" dt="2023-03-30T13:43:52.681" v="262" actId="700"/>
          <ac:spMkLst>
            <pc:docMk/>
            <pc:sldMk cId="231878850" sldId="5953"/>
            <ac:spMk id="2" creationId="{D347496E-D670-481D-8936-0F47C120AE5C}"/>
          </ac:spMkLst>
        </pc:spChg>
        <pc:spChg chg="del">
          <ac:chgData name="Lewis, Milly" userId="4ee69361-a738-4b4b-886e-3aedf3acfefc" providerId="ADAL" clId="{0FB19AD1-267A-40AC-9EDB-5CEE47C9561C}" dt="2023-03-30T13:43:52.681" v="262" actId="700"/>
          <ac:spMkLst>
            <pc:docMk/>
            <pc:sldMk cId="231878850" sldId="5953"/>
            <ac:spMk id="3" creationId="{728129E4-44A3-4D15-A9E7-76AA346C74FF}"/>
          </ac:spMkLst>
        </pc:spChg>
        <pc:spChg chg="add del mod">
          <ac:chgData name="Lewis, Milly" userId="4ee69361-a738-4b4b-886e-3aedf3acfefc" providerId="ADAL" clId="{0FB19AD1-267A-40AC-9EDB-5CEE47C9561C}" dt="2023-03-30T13:45:10.097" v="264" actId="478"/>
          <ac:spMkLst>
            <pc:docMk/>
            <pc:sldMk cId="231878850" sldId="5953"/>
            <ac:spMk id="4" creationId="{10173961-717B-47C8-B7D2-62FF1768FF46}"/>
          </ac:spMkLst>
        </pc:spChg>
        <pc:spChg chg="add del mod">
          <ac:chgData name="Lewis, Milly" userId="4ee69361-a738-4b4b-886e-3aedf3acfefc" providerId="ADAL" clId="{0FB19AD1-267A-40AC-9EDB-5CEE47C9561C}" dt="2023-03-30T13:43:55.844" v="263" actId="478"/>
          <ac:spMkLst>
            <pc:docMk/>
            <pc:sldMk cId="231878850" sldId="5953"/>
            <ac:spMk id="5" creationId="{B47298F0-0E04-4122-8759-755DE6B9DD48}"/>
          </ac:spMkLst>
        </pc:spChg>
        <pc:spChg chg="add del mod ord">
          <ac:chgData name="Lewis, Milly" userId="4ee69361-a738-4b4b-886e-3aedf3acfefc" providerId="ADAL" clId="{0FB19AD1-267A-40AC-9EDB-5CEE47C9561C}" dt="2023-03-30T13:45:57.330" v="276" actId="478"/>
          <ac:spMkLst>
            <pc:docMk/>
            <pc:sldMk cId="231878850" sldId="5953"/>
            <ac:spMk id="8" creationId="{71271A2C-520E-47D9-B636-4108F0405D89}"/>
          </ac:spMkLst>
        </pc:spChg>
        <pc:spChg chg="add del mod">
          <ac:chgData name="Lewis, Milly" userId="4ee69361-a738-4b4b-886e-3aedf3acfefc" providerId="ADAL" clId="{0FB19AD1-267A-40AC-9EDB-5CEE47C9561C}" dt="2023-03-30T13:46:10.187" v="278" actId="478"/>
          <ac:spMkLst>
            <pc:docMk/>
            <pc:sldMk cId="231878850" sldId="5953"/>
            <ac:spMk id="10" creationId="{112A7E85-01C5-453B-88AD-790617657CD3}"/>
          </ac:spMkLst>
        </pc:spChg>
        <pc:spChg chg="add mod">
          <ac:chgData name="Lewis, Milly" userId="4ee69361-a738-4b4b-886e-3aedf3acfefc" providerId="ADAL" clId="{0FB19AD1-267A-40AC-9EDB-5CEE47C9561C}" dt="2023-03-30T13:46:15.481" v="285" actId="20577"/>
          <ac:spMkLst>
            <pc:docMk/>
            <pc:sldMk cId="231878850" sldId="5953"/>
            <ac:spMk id="11" creationId="{E9A8029A-8AFC-4EFA-997D-90E7353936DD}"/>
          </ac:spMkLst>
        </pc:spChg>
        <pc:graphicFrameChg chg="add del mod">
          <ac:chgData name="Lewis, Milly" userId="4ee69361-a738-4b4b-886e-3aedf3acfefc" providerId="ADAL" clId="{0FB19AD1-267A-40AC-9EDB-5CEE47C9561C}" dt="2023-03-30T13:45:12.783" v="266"/>
          <ac:graphicFrameMkLst>
            <pc:docMk/>
            <pc:sldMk cId="231878850" sldId="5953"/>
            <ac:graphicFrameMk id="6" creationId="{E68CB85C-EFB2-4734-8318-3138D3A12EFE}"/>
          </ac:graphicFrameMkLst>
        </pc:graphicFrameChg>
        <pc:graphicFrameChg chg="add mod modGraphic">
          <ac:chgData name="Lewis, Milly" userId="4ee69361-a738-4b4b-886e-3aedf3acfefc" providerId="ADAL" clId="{0FB19AD1-267A-40AC-9EDB-5CEE47C9561C}" dt="2023-03-30T13:56:56.605" v="482" actId="179"/>
          <ac:graphicFrameMkLst>
            <pc:docMk/>
            <pc:sldMk cId="231878850" sldId="5953"/>
            <ac:graphicFrameMk id="7" creationId="{4EE1FCBF-E443-477F-8478-E4FAD1CD8B48}"/>
          </ac:graphicFrameMkLst>
        </pc:graphicFrameChg>
      </pc:sldChg>
      <pc:sldChg chg="del">
        <pc:chgData name="Lewis, Milly" userId="4ee69361-a738-4b4b-886e-3aedf3acfefc" providerId="ADAL" clId="{0FB19AD1-267A-40AC-9EDB-5CEE47C9561C}" dt="2023-03-30T13:43:45.051" v="260"/>
        <pc:sldMkLst>
          <pc:docMk/>
          <pc:sldMk cId="286421261" sldId="5953"/>
        </pc:sldMkLst>
      </pc:sldChg>
      <pc:sldChg chg="addSp delSp modSp new mod modClrScheme chgLayout">
        <pc:chgData name="Lewis, Milly" userId="4ee69361-a738-4b4b-886e-3aedf3acfefc" providerId="ADAL" clId="{0FB19AD1-267A-40AC-9EDB-5CEE47C9561C}" dt="2023-03-30T13:53:54.602" v="465" actId="171"/>
        <pc:sldMkLst>
          <pc:docMk/>
          <pc:sldMk cId="1124080271" sldId="5954"/>
        </pc:sldMkLst>
        <pc:spChg chg="del">
          <ac:chgData name="Lewis, Milly" userId="4ee69361-a738-4b4b-886e-3aedf3acfefc" providerId="ADAL" clId="{0FB19AD1-267A-40AC-9EDB-5CEE47C9561C}" dt="2023-03-30T13:51:14.315" v="442" actId="700"/>
          <ac:spMkLst>
            <pc:docMk/>
            <pc:sldMk cId="1124080271" sldId="5954"/>
            <ac:spMk id="2" creationId="{823F6122-A9EF-478D-95ED-30854487F9BC}"/>
          </ac:spMkLst>
        </pc:spChg>
        <pc:spChg chg="del">
          <ac:chgData name="Lewis, Milly" userId="4ee69361-a738-4b4b-886e-3aedf3acfefc" providerId="ADAL" clId="{0FB19AD1-267A-40AC-9EDB-5CEE47C9561C}" dt="2023-03-30T13:51:14.315" v="442" actId="700"/>
          <ac:spMkLst>
            <pc:docMk/>
            <pc:sldMk cId="1124080271" sldId="5954"/>
            <ac:spMk id="3" creationId="{94789E2E-1E6E-40D7-9B5A-1F0B0EED9341}"/>
          </ac:spMkLst>
        </pc:spChg>
        <pc:spChg chg="add del mod">
          <ac:chgData name="Lewis, Milly" userId="4ee69361-a738-4b4b-886e-3aedf3acfefc" providerId="ADAL" clId="{0FB19AD1-267A-40AC-9EDB-5CEE47C9561C}" dt="2023-03-30T13:51:18.549" v="444" actId="478"/>
          <ac:spMkLst>
            <pc:docMk/>
            <pc:sldMk cId="1124080271" sldId="5954"/>
            <ac:spMk id="4" creationId="{7105E49C-2F36-4A44-9885-B2BF2B4F8695}"/>
          </ac:spMkLst>
        </pc:spChg>
        <pc:spChg chg="add del mod">
          <ac:chgData name="Lewis, Milly" userId="4ee69361-a738-4b4b-886e-3aedf3acfefc" providerId="ADAL" clId="{0FB19AD1-267A-40AC-9EDB-5CEE47C9561C}" dt="2023-03-30T13:51:16.247" v="443" actId="478"/>
          <ac:spMkLst>
            <pc:docMk/>
            <pc:sldMk cId="1124080271" sldId="5954"/>
            <ac:spMk id="5" creationId="{A4AF7552-ED9A-49AF-8094-6DE11F0CB397}"/>
          </ac:spMkLst>
        </pc:spChg>
        <pc:spChg chg="add mod ord">
          <ac:chgData name="Lewis, Milly" userId="4ee69361-a738-4b4b-886e-3aedf3acfefc" providerId="ADAL" clId="{0FB19AD1-267A-40AC-9EDB-5CEE47C9561C}" dt="2023-03-30T13:53:54.602" v="465" actId="171"/>
          <ac:spMkLst>
            <pc:docMk/>
            <pc:sldMk cId="1124080271" sldId="5954"/>
            <ac:spMk id="8" creationId="{D81BBE58-4B3B-4BEA-BADC-FDA241B9B99E}"/>
          </ac:spMkLst>
        </pc:spChg>
        <pc:picChg chg="add">
          <ac:chgData name="Lewis, Milly" userId="4ee69361-a738-4b4b-886e-3aedf3acfefc" providerId="ADAL" clId="{0FB19AD1-267A-40AC-9EDB-5CEE47C9561C}" dt="2023-03-30T13:51:19.375" v="445" actId="22"/>
          <ac:picMkLst>
            <pc:docMk/>
            <pc:sldMk cId="1124080271" sldId="5954"/>
            <ac:picMk id="7" creationId="{2D3DD18B-76E2-4459-BE3B-9F2FE7529E37}"/>
          </ac:picMkLst>
        </pc:picChg>
      </pc:sldChg>
      <pc:sldChg chg="addSp delSp modSp add mod">
        <pc:chgData name="Lewis, Milly" userId="4ee69361-a738-4b4b-886e-3aedf3acfefc" providerId="ADAL" clId="{0FB19AD1-267A-40AC-9EDB-5CEE47C9561C}" dt="2023-03-30T13:53:44.110" v="463" actId="14100"/>
        <pc:sldMkLst>
          <pc:docMk/>
          <pc:sldMk cId="2916193933" sldId="5955"/>
        </pc:sldMkLst>
        <pc:spChg chg="add mod ord">
          <ac:chgData name="Lewis, Milly" userId="4ee69361-a738-4b4b-886e-3aedf3acfefc" providerId="ADAL" clId="{0FB19AD1-267A-40AC-9EDB-5CEE47C9561C}" dt="2023-03-30T13:53:44.110" v="463" actId="14100"/>
          <ac:spMkLst>
            <pc:docMk/>
            <pc:sldMk cId="2916193933" sldId="5955"/>
            <ac:spMk id="9" creationId="{48869FD6-1B5A-4FAB-9B8F-A774292E3944}"/>
          </ac:spMkLst>
        </pc:spChg>
        <pc:picChg chg="add mod">
          <ac:chgData name="Lewis, Milly" userId="4ee69361-a738-4b4b-886e-3aedf3acfefc" providerId="ADAL" clId="{0FB19AD1-267A-40AC-9EDB-5CEE47C9561C}" dt="2023-03-30T13:52:36.015" v="454" actId="1076"/>
          <ac:picMkLst>
            <pc:docMk/>
            <pc:sldMk cId="2916193933" sldId="5955"/>
            <ac:picMk id="3" creationId="{73D323EA-CD01-4D3A-AD07-EF3AC636D911}"/>
          </ac:picMkLst>
        </pc:picChg>
        <pc:picChg chg="add mod">
          <ac:chgData name="Lewis, Milly" userId="4ee69361-a738-4b4b-886e-3aedf3acfefc" providerId="ADAL" clId="{0FB19AD1-267A-40AC-9EDB-5CEE47C9561C}" dt="2023-03-30T13:52:33.213" v="453" actId="1076"/>
          <ac:picMkLst>
            <pc:docMk/>
            <pc:sldMk cId="2916193933" sldId="5955"/>
            <ac:picMk id="5" creationId="{8E554346-600A-439C-B970-05EB044EB9A1}"/>
          </ac:picMkLst>
        </pc:picChg>
        <pc:picChg chg="del">
          <ac:chgData name="Lewis, Milly" userId="4ee69361-a738-4b4b-886e-3aedf3acfefc" providerId="ADAL" clId="{0FB19AD1-267A-40AC-9EDB-5CEE47C9561C}" dt="2023-03-30T13:51:38.046" v="449" actId="478"/>
          <ac:picMkLst>
            <pc:docMk/>
            <pc:sldMk cId="2916193933" sldId="5955"/>
            <ac:picMk id="7" creationId="{2D3DD18B-76E2-4459-BE3B-9F2FE7529E37}"/>
          </ac:picMkLst>
        </pc:picChg>
        <pc:cxnChg chg="add mod">
          <ac:chgData name="Lewis, Milly" userId="4ee69361-a738-4b4b-886e-3aedf3acfefc" providerId="ADAL" clId="{0FB19AD1-267A-40AC-9EDB-5CEE47C9561C}" dt="2023-03-30T13:53:00.641" v="456" actId="208"/>
          <ac:cxnSpMkLst>
            <pc:docMk/>
            <pc:sldMk cId="2916193933" sldId="5955"/>
            <ac:cxnSpMk id="8" creationId="{A37DE4D0-037D-4EC1-B0B0-22871DD5A82F}"/>
          </ac:cxnSpMkLst>
        </pc:cxnChg>
      </pc:sldChg>
      <pc:sldChg chg="add del">
        <pc:chgData name="Lewis, Milly" userId="4ee69361-a738-4b4b-886e-3aedf3acfefc" providerId="ADAL" clId="{0FB19AD1-267A-40AC-9EDB-5CEE47C9561C}" dt="2023-03-30T13:51:32.023" v="447"/>
        <pc:sldMkLst>
          <pc:docMk/>
          <pc:sldMk cId="4037771928" sldId="5955"/>
        </pc:sldMkLst>
      </pc:sldChg>
      <pc:sldChg chg="new del">
        <pc:chgData name="Lewis, Milly" userId="4ee69361-a738-4b4b-886e-3aedf3acfefc" providerId="ADAL" clId="{0FB19AD1-267A-40AC-9EDB-5CEE47C9561C}" dt="2023-03-30T15:50:48.772" v="486" actId="47"/>
        <pc:sldMkLst>
          <pc:docMk/>
          <pc:sldMk cId="1735227282" sldId="5956"/>
        </pc:sldMkLst>
      </pc:sldChg>
      <pc:sldChg chg="add">
        <pc:chgData name="Lewis, Milly" userId="4ee69361-a738-4b4b-886e-3aedf3acfefc" providerId="ADAL" clId="{0FB19AD1-267A-40AC-9EDB-5CEE47C9561C}" dt="2023-03-30T15:50:46.209" v="485"/>
        <pc:sldMkLst>
          <pc:docMk/>
          <pc:sldMk cId="2442534639" sldId="5957"/>
        </pc:sldMkLst>
      </pc:sldChg>
      <pc:sldChg chg="del">
        <pc:chgData name="Lewis, Milly" userId="4ee69361-a738-4b4b-886e-3aedf3acfefc" providerId="ADAL" clId="{0FB19AD1-267A-40AC-9EDB-5CEE47C9561C}" dt="2023-03-30T13:33:31.593" v="99"/>
        <pc:sldMkLst>
          <pc:docMk/>
          <pc:sldMk cId="3820642348" sldId="5971"/>
        </pc:sldMkLst>
      </pc:sldChg>
    </pc:docChg>
  </pc:docChgLst>
  <pc:docChgLst>
    <pc:chgData name="Lewis, Milly" userId="4ee69361-a738-4b4b-886e-3aedf3acfefc" providerId="ADAL" clId="{D5200FF5-4FAC-4875-B4A3-9541053F2A7E}"/>
    <pc:docChg chg="undo custSel addSld delSld modSld sldOrd modSection">
      <pc:chgData name="Lewis, Milly" userId="4ee69361-a738-4b4b-886e-3aedf3acfefc" providerId="ADAL" clId="{D5200FF5-4FAC-4875-B4A3-9541053F2A7E}" dt="2023-05-04T11:59:28.313" v="449" actId="47"/>
      <pc:docMkLst>
        <pc:docMk/>
      </pc:docMkLst>
      <pc:sldChg chg="modSp mod">
        <pc:chgData name="Lewis, Milly" userId="4ee69361-a738-4b4b-886e-3aedf3acfefc" providerId="ADAL" clId="{D5200FF5-4FAC-4875-B4A3-9541053F2A7E}" dt="2023-04-25T07:42:04.719" v="9" actId="6549"/>
        <pc:sldMkLst>
          <pc:docMk/>
          <pc:sldMk cId="4166818921" sldId="259"/>
        </pc:sldMkLst>
        <pc:spChg chg="mod">
          <ac:chgData name="Lewis, Milly" userId="4ee69361-a738-4b4b-886e-3aedf3acfefc" providerId="ADAL" clId="{D5200FF5-4FAC-4875-B4A3-9541053F2A7E}" dt="2023-04-25T07:42:04.719" v="9" actId="6549"/>
          <ac:spMkLst>
            <pc:docMk/>
            <pc:sldMk cId="4166818921" sldId="259"/>
            <ac:spMk id="5" creationId="{4FBA6ABF-CE97-446E-AFED-BDC24A2E4D0F}"/>
          </ac:spMkLst>
        </pc:spChg>
      </pc:sldChg>
      <pc:sldChg chg="modSp mod">
        <pc:chgData name="Lewis, Milly" userId="4ee69361-a738-4b4b-886e-3aedf3acfefc" providerId="ADAL" clId="{D5200FF5-4FAC-4875-B4A3-9541053F2A7E}" dt="2023-04-28T07:59:03.937" v="172" actId="404"/>
        <pc:sldMkLst>
          <pc:docMk/>
          <pc:sldMk cId="1677954264" sldId="1126"/>
        </pc:sldMkLst>
        <pc:graphicFrameChg chg="mod modGraphic">
          <ac:chgData name="Lewis, Milly" userId="4ee69361-a738-4b4b-886e-3aedf3acfefc" providerId="ADAL" clId="{D5200FF5-4FAC-4875-B4A3-9541053F2A7E}" dt="2023-04-28T07:59:03.937" v="172" actId="404"/>
          <ac:graphicFrameMkLst>
            <pc:docMk/>
            <pc:sldMk cId="1677954264" sldId="1126"/>
            <ac:graphicFrameMk id="5" creationId="{680857BB-9C25-4D9B-8AC2-77A7565ACA28}"/>
          </ac:graphicFrameMkLst>
        </pc:graphicFrameChg>
      </pc:sldChg>
      <pc:sldChg chg="delSp del mod">
        <pc:chgData name="Lewis, Milly" userId="4ee69361-a738-4b4b-886e-3aedf3acfefc" providerId="ADAL" clId="{D5200FF5-4FAC-4875-B4A3-9541053F2A7E}" dt="2023-04-28T07:56:29.795" v="34" actId="47"/>
        <pc:sldMkLst>
          <pc:docMk/>
          <pc:sldMk cId="1257651181" sldId="1435"/>
        </pc:sldMkLst>
        <pc:graphicFrameChg chg="del">
          <ac:chgData name="Lewis, Milly" userId="4ee69361-a738-4b4b-886e-3aedf3acfefc" providerId="ADAL" clId="{D5200FF5-4FAC-4875-B4A3-9541053F2A7E}" dt="2023-04-25T07:42:32.028" v="11" actId="478"/>
          <ac:graphicFrameMkLst>
            <pc:docMk/>
            <pc:sldMk cId="1257651181" sldId="1435"/>
            <ac:graphicFrameMk id="6" creationId="{0F522EDB-DD08-4FC0-B1B7-97D3737226EB}"/>
          </ac:graphicFrameMkLst>
        </pc:graphicFrameChg>
      </pc:sldChg>
      <pc:sldChg chg="ord">
        <pc:chgData name="Lewis, Milly" userId="4ee69361-a738-4b4b-886e-3aedf3acfefc" providerId="ADAL" clId="{D5200FF5-4FAC-4875-B4A3-9541053F2A7E}" dt="2023-05-04T10:18:11.090" v="290"/>
        <pc:sldMkLst>
          <pc:docMk/>
          <pc:sldMk cId="1586596989" sldId="5947"/>
        </pc:sldMkLst>
      </pc:sldChg>
      <pc:sldChg chg="addSp delSp modSp mod">
        <pc:chgData name="Lewis, Milly" userId="4ee69361-a738-4b4b-886e-3aedf3acfefc" providerId="ADAL" clId="{D5200FF5-4FAC-4875-B4A3-9541053F2A7E}" dt="2023-05-04T11:58:18.650" v="442"/>
        <pc:sldMkLst>
          <pc:docMk/>
          <pc:sldMk cId="231878850" sldId="5953"/>
        </pc:sldMkLst>
        <pc:graphicFrameChg chg="add mod modGraphic">
          <ac:chgData name="Lewis, Milly" userId="4ee69361-a738-4b4b-886e-3aedf3acfefc" providerId="ADAL" clId="{D5200FF5-4FAC-4875-B4A3-9541053F2A7E}" dt="2023-05-04T11:58:18.650" v="442"/>
          <ac:graphicFrameMkLst>
            <pc:docMk/>
            <pc:sldMk cId="231878850" sldId="5953"/>
            <ac:graphicFrameMk id="2" creationId="{CA2A2DEF-7816-562A-F738-E14311CEECD7}"/>
          </ac:graphicFrameMkLst>
        </pc:graphicFrameChg>
        <pc:graphicFrameChg chg="del">
          <ac:chgData name="Lewis, Milly" userId="4ee69361-a738-4b4b-886e-3aedf3acfefc" providerId="ADAL" clId="{D5200FF5-4FAC-4875-B4A3-9541053F2A7E}" dt="2023-04-25T07:42:15.628" v="10" actId="478"/>
          <ac:graphicFrameMkLst>
            <pc:docMk/>
            <pc:sldMk cId="231878850" sldId="5953"/>
            <ac:graphicFrameMk id="7" creationId="{4EE1FCBF-E443-477F-8478-E4FAD1CD8B48}"/>
          </ac:graphicFrameMkLst>
        </pc:graphicFrameChg>
      </pc:sldChg>
      <pc:sldChg chg="add del">
        <pc:chgData name="Lewis, Milly" userId="4ee69361-a738-4b4b-886e-3aedf3acfefc" providerId="ADAL" clId="{D5200FF5-4FAC-4875-B4A3-9541053F2A7E}" dt="2023-04-28T08:00:08.342" v="173"/>
        <pc:sldMkLst>
          <pc:docMk/>
          <pc:sldMk cId="1124080271" sldId="5954"/>
        </pc:sldMkLst>
      </pc:sldChg>
      <pc:sldChg chg="add del">
        <pc:chgData name="Lewis, Milly" userId="4ee69361-a738-4b4b-886e-3aedf3acfefc" providerId="ADAL" clId="{D5200FF5-4FAC-4875-B4A3-9541053F2A7E}" dt="2023-04-28T08:00:08.342" v="173"/>
        <pc:sldMkLst>
          <pc:docMk/>
          <pc:sldMk cId="2916193933" sldId="5955"/>
        </pc:sldMkLst>
      </pc:sldChg>
      <pc:sldChg chg="modSp add mod">
        <pc:chgData name="Lewis, Milly" userId="4ee69361-a738-4b4b-886e-3aedf3acfefc" providerId="ADAL" clId="{D5200FF5-4FAC-4875-B4A3-9541053F2A7E}" dt="2023-05-04T10:16:54.924" v="288" actId="20577"/>
        <pc:sldMkLst>
          <pc:docMk/>
          <pc:sldMk cId="225170453" sldId="5958"/>
        </pc:sldMkLst>
        <pc:spChg chg="mod">
          <ac:chgData name="Lewis, Milly" userId="4ee69361-a738-4b4b-886e-3aedf3acfefc" providerId="ADAL" clId="{D5200FF5-4FAC-4875-B4A3-9541053F2A7E}" dt="2023-05-04T10:16:54.924" v="288" actId="20577"/>
          <ac:spMkLst>
            <pc:docMk/>
            <pc:sldMk cId="225170453" sldId="5958"/>
            <ac:spMk id="2" creationId="{45962E1F-3E2E-4800-B746-C2585194061B}"/>
          </ac:spMkLst>
        </pc:spChg>
        <pc:spChg chg="mod">
          <ac:chgData name="Lewis, Milly" userId="4ee69361-a738-4b4b-886e-3aedf3acfefc" providerId="ADAL" clId="{D5200FF5-4FAC-4875-B4A3-9541053F2A7E}" dt="2023-05-04T10:16:45.833" v="250" actId="20577"/>
          <ac:spMkLst>
            <pc:docMk/>
            <pc:sldMk cId="225170453" sldId="5958"/>
            <ac:spMk id="3" creationId="{C9BE2949-70F1-4A3B-B3AF-B6A47E266139}"/>
          </ac:spMkLst>
        </pc:spChg>
      </pc:sldChg>
      <pc:sldChg chg="modSp add mod">
        <pc:chgData name="Lewis, Milly" userId="4ee69361-a738-4b4b-886e-3aedf3acfefc" providerId="ADAL" clId="{D5200FF5-4FAC-4875-B4A3-9541053F2A7E}" dt="2023-05-04T10:19:17.959" v="383"/>
        <pc:sldMkLst>
          <pc:docMk/>
          <pc:sldMk cId="1814224984" sldId="5959"/>
        </pc:sldMkLst>
        <pc:spChg chg="mod">
          <ac:chgData name="Lewis, Milly" userId="4ee69361-a738-4b4b-886e-3aedf3acfefc" providerId="ADAL" clId="{D5200FF5-4FAC-4875-B4A3-9541053F2A7E}" dt="2023-05-04T10:19:17.959" v="383"/>
          <ac:spMkLst>
            <pc:docMk/>
            <pc:sldMk cId="1814224984" sldId="5959"/>
            <ac:spMk id="2" creationId="{45962E1F-3E2E-4800-B746-C2585194061B}"/>
          </ac:spMkLst>
        </pc:spChg>
        <pc:spChg chg="mod">
          <ac:chgData name="Lewis, Milly" userId="4ee69361-a738-4b4b-886e-3aedf3acfefc" providerId="ADAL" clId="{D5200FF5-4FAC-4875-B4A3-9541053F2A7E}" dt="2023-05-04T10:18:32.731" v="381" actId="6549"/>
          <ac:spMkLst>
            <pc:docMk/>
            <pc:sldMk cId="1814224984" sldId="5959"/>
            <ac:spMk id="3" creationId="{C9BE2949-70F1-4A3B-B3AF-B6A47E266139}"/>
          </ac:spMkLst>
        </pc:spChg>
      </pc:sldChg>
      <pc:sldChg chg="addSp delSp modSp new del mod modClrScheme chgLayout">
        <pc:chgData name="Lewis, Milly" userId="4ee69361-a738-4b4b-886e-3aedf3acfefc" providerId="ADAL" clId="{D5200FF5-4FAC-4875-B4A3-9541053F2A7E}" dt="2023-05-04T11:59:28.313" v="449" actId="47"/>
        <pc:sldMkLst>
          <pc:docMk/>
          <pc:sldMk cId="497191325" sldId="5960"/>
        </pc:sldMkLst>
        <pc:spChg chg="del">
          <ac:chgData name="Lewis, Milly" userId="4ee69361-a738-4b4b-886e-3aedf3acfefc" providerId="ADAL" clId="{D5200FF5-4FAC-4875-B4A3-9541053F2A7E}" dt="2023-05-04T10:19:41.043" v="385" actId="700"/>
          <ac:spMkLst>
            <pc:docMk/>
            <pc:sldMk cId="497191325" sldId="5960"/>
            <ac:spMk id="2" creationId="{55518164-214B-C264-551F-CFFB14796EA9}"/>
          </ac:spMkLst>
        </pc:spChg>
        <pc:spChg chg="del">
          <ac:chgData name="Lewis, Milly" userId="4ee69361-a738-4b4b-886e-3aedf3acfefc" providerId="ADAL" clId="{D5200FF5-4FAC-4875-B4A3-9541053F2A7E}" dt="2023-05-04T10:19:41.043" v="385" actId="700"/>
          <ac:spMkLst>
            <pc:docMk/>
            <pc:sldMk cId="497191325" sldId="5960"/>
            <ac:spMk id="3" creationId="{9221FC78-9D96-051D-67F3-D5D0E88E7479}"/>
          </ac:spMkLst>
        </pc:spChg>
        <pc:spChg chg="add del mod">
          <ac:chgData name="Lewis, Milly" userId="4ee69361-a738-4b4b-886e-3aedf3acfefc" providerId="ADAL" clId="{D5200FF5-4FAC-4875-B4A3-9541053F2A7E}" dt="2023-05-04T10:19:45.837" v="387" actId="478"/>
          <ac:spMkLst>
            <pc:docMk/>
            <pc:sldMk cId="497191325" sldId="5960"/>
            <ac:spMk id="4" creationId="{ED966B50-FC87-05DB-0F25-676C96241123}"/>
          </ac:spMkLst>
        </pc:spChg>
        <pc:spChg chg="add del mod">
          <ac:chgData name="Lewis, Milly" userId="4ee69361-a738-4b4b-886e-3aedf3acfefc" providerId="ADAL" clId="{D5200FF5-4FAC-4875-B4A3-9541053F2A7E}" dt="2023-05-04T10:19:43.109" v="386" actId="478"/>
          <ac:spMkLst>
            <pc:docMk/>
            <pc:sldMk cId="497191325" sldId="5960"/>
            <ac:spMk id="5" creationId="{DCD9194A-CFA6-F0C8-33EB-8C0AEB9E3DA4}"/>
          </ac:spMkLst>
        </pc:spChg>
        <pc:graphicFrameChg chg="add mod modGraphic">
          <ac:chgData name="Lewis, Milly" userId="4ee69361-a738-4b4b-886e-3aedf3acfefc" providerId="ADAL" clId="{D5200FF5-4FAC-4875-B4A3-9541053F2A7E}" dt="2023-05-04T11:59:14.607" v="448" actId="207"/>
          <ac:graphicFrameMkLst>
            <pc:docMk/>
            <pc:sldMk cId="497191325" sldId="5960"/>
            <ac:graphicFrameMk id="6" creationId="{1FB751D4-8E05-AE6D-A3D0-8E44F97EB9CA}"/>
          </ac:graphicFrameMkLst>
        </pc:graphicFrameChg>
        <pc:graphicFrameChg chg="add del mod modGraphic">
          <ac:chgData name="Lewis, Milly" userId="4ee69361-a738-4b4b-886e-3aedf3acfefc" providerId="ADAL" clId="{D5200FF5-4FAC-4875-B4A3-9541053F2A7E}" dt="2023-05-04T11:34:21.134" v="418" actId="478"/>
          <ac:graphicFrameMkLst>
            <pc:docMk/>
            <pc:sldMk cId="497191325" sldId="5960"/>
            <ac:graphicFrameMk id="7" creationId="{6DF5B83D-5CDE-D3B9-A1B2-8A676251712E}"/>
          </ac:graphicFrameMkLst>
        </pc:graphicFrameChg>
      </pc:sldChg>
    </pc:docChg>
  </pc:docChgLst>
  <pc:docChgLst>
    <pc:chgData name="Milly Lewis (ESO)" userId="4ee69361-a738-4b4b-886e-3aedf3acfefc" providerId="ADAL" clId="{8FB653DE-DD68-4474-AD0B-6F684A22ACCA}"/>
    <pc:docChg chg="undo custSel addSld delSld modSld modSection">
      <pc:chgData name="Milly Lewis (ESO)" userId="4ee69361-a738-4b4b-886e-3aedf3acfefc" providerId="ADAL" clId="{8FB653DE-DD68-4474-AD0B-6F684A22ACCA}" dt="2023-09-19T08:43:15.822" v="1294" actId="20577"/>
      <pc:docMkLst>
        <pc:docMk/>
      </pc:docMkLst>
      <pc:sldChg chg="modSp mod">
        <pc:chgData name="Milly Lewis (ESO)" userId="4ee69361-a738-4b4b-886e-3aedf3acfefc" providerId="ADAL" clId="{8FB653DE-DD68-4474-AD0B-6F684A22ACCA}" dt="2023-09-11T10:06:45.987" v="22" actId="6549"/>
        <pc:sldMkLst>
          <pc:docMk/>
          <pc:sldMk cId="4166818921" sldId="259"/>
        </pc:sldMkLst>
        <pc:spChg chg="mod">
          <ac:chgData name="Milly Lewis (ESO)" userId="4ee69361-a738-4b4b-886e-3aedf3acfefc" providerId="ADAL" clId="{8FB653DE-DD68-4474-AD0B-6F684A22ACCA}" dt="2023-09-11T10:06:45.987" v="22" actId="6549"/>
          <ac:spMkLst>
            <pc:docMk/>
            <pc:sldMk cId="4166818921" sldId="259"/>
            <ac:spMk id="5" creationId="{4FBA6ABF-CE97-446E-AFED-BDC24A2E4D0F}"/>
          </ac:spMkLst>
        </pc:spChg>
      </pc:sldChg>
      <pc:sldChg chg="modSp mod">
        <pc:chgData name="Milly Lewis (ESO)" userId="4ee69361-a738-4b4b-886e-3aedf3acfefc" providerId="ADAL" clId="{8FB653DE-DD68-4474-AD0B-6F684A22ACCA}" dt="2023-09-13T09:11:50.065" v="662" actId="1035"/>
        <pc:sldMkLst>
          <pc:docMk/>
          <pc:sldMk cId="1677954264" sldId="1126"/>
        </pc:sldMkLst>
        <pc:spChg chg="mod">
          <ac:chgData name="Milly Lewis (ESO)" userId="4ee69361-a738-4b4b-886e-3aedf3acfefc" providerId="ADAL" clId="{8FB653DE-DD68-4474-AD0B-6F684A22ACCA}" dt="2023-09-13T09:11:50.065" v="662" actId="1035"/>
          <ac:spMkLst>
            <pc:docMk/>
            <pc:sldMk cId="1677954264" sldId="1126"/>
            <ac:spMk id="2" creationId="{0CDA9072-F464-487A-8933-2350A3A6AE34}"/>
          </ac:spMkLst>
        </pc:spChg>
        <pc:graphicFrameChg chg="mod modGraphic">
          <ac:chgData name="Milly Lewis (ESO)" userId="4ee69361-a738-4b4b-886e-3aedf3acfefc" providerId="ADAL" clId="{8FB653DE-DD68-4474-AD0B-6F684A22ACCA}" dt="2023-09-13T09:11:45.879" v="659" actId="1036"/>
          <ac:graphicFrameMkLst>
            <pc:docMk/>
            <pc:sldMk cId="1677954264" sldId="1126"/>
            <ac:graphicFrameMk id="5" creationId="{680857BB-9C25-4D9B-8AC2-77A7565ACA28}"/>
          </ac:graphicFrameMkLst>
        </pc:graphicFrameChg>
      </pc:sldChg>
      <pc:sldChg chg="modSp mod">
        <pc:chgData name="Milly Lewis (ESO)" userId="4ee69361-a738-4b4b-886e-3aedf3acfefc" providerId="ADAL" clId="{8FB653DE-DD68-4474-AD0B-6F684A22ACCA}" dt="2023-09-13T09:18:43.074" v="736" actId="6549"/>
        <pc:sldMkLst>
          <pc:docMk/>
          <pc:sldMk cId="3749940395" sldId="1433"/>
        </pc:sldMkLst>
        <pc:spChg chg="mod">
          <ac:chgData name="Milly Lewis (ESO)" userId="4ee69361-a738-4b4b-886e-3aedf3acfefc" providerId="ADAL" clId="{8FB653DE-DD68-4474-AD0B-6F684A22ACCA}" dt="2023-09-13T09:18:43.074" v="736" actId="6549"/>
          <ac:spMkLst>
            <pc:docMk/>
            <pc:sldMk cId="3749940395" sldId="1433"/>
            <ac:spMk id="3" creationId="{A988FD65-247D-4210-B048-12258ADD0D92}"/>
          </ac:spMkLst>
        </pc:spChg>
      </pc:sldChg>
      <pc:sldChg chg="del">
        <pc:chgData name="Milly Lewis (ESO)" userId="4ee69361-a738-4b4b-886e-3aedf3acfefc" providerId="ADAL" clId="{8FB653DE-DD68-4474-AD0B-6F684A22ACCA}" dt="2023-09-13T08:54:50.323" v="175" actId="47"/>
        <pc:sldMkLst>
          <pc:docMk/>
          <pc:sldMk cId="138792161" sldId="1437"/>
        </pc:sldMkLst>
      </pc:sldChg>
      <pc:sldChg chg="del">
        <pc:chgData name="Milly Lewis (ESO)" userId="4ee69361-a738-4b4b-886e-3aedf3acfefc" providerId="ADAL" clId="{8FB653DE-DD68-4474-AD0B-6F684A22ACCA}" dt="2023-09-13T08:54:50.995" v="176" actId="47"/>
        <pc:sldMkLst>
          <pc:docMk/>
          <pc:sldMk cId="3317922718" sldId="2936"/>
        </pc:sldMkLst>
      </pc:sldChg>
      <pc:sldChg chg="modSp mod">
        <pc:chgData name="Milly Lewis (ESO)" userId="4ee69361-a738-4b4b-886e-3aedf3acfefc" providerId="ADAL" clId="{8FB653DE-DD68-4474-AD0B-6F684A22ACCA}" dt="2023-09-19T08:43:15.822" v="1294" actId="20577"/>
        <pc:sldMkLst>
          <pc:docMk/>
          <pc:sldMk cId="222014532" sldId="5952"/>
        </pc:sldMkLst>
        <pc:graphicFrameChg chg="mod modGraphic">
          <ac:chgData name="Milly Lewis (ESO)" userId="4ee69361-a738-4b4b-886e-3aedf3acfefc" providerId="ADAL" clId="{8FB653DE-DD68-4474-AD0B-6F684A22ACCA}" dt="2023-09-19T08:43:15.822" v="1294" actId="20577"/>
          <ac:graphicFrameMkLst>
            <pc:docMk/>
            <pc:sldMk cId="222014532" sldId="5952"/>
            <ac:graphicFrameMk id="4" creationId="{AAA0FCDC-6D90-4821-B1D3-909066EC6267}"/>
          </ac:graphicFrameMkLst>
        </pc:graphicFrameChg>
      </pc:sldChg>
      <pc:sldChg chg="addSp delSp modSp mod">
        <pc:chgData name="Milly Lewis (ESO)" userId="4ee69361-a738-4b4b-886e-3aedf3acfefc" providerId="ADAL" clId="{8FB653DE-DD68-4474-AD0B-6F684A22ACCA}" dt="2023-09-13T09:30:42.557" v="1282" actId="20577"/>
        <pc:sldMkLst>
          <pc:docMk/>
          <pc:sldMk cId="231878850" sldId="5953"/>
        </pc:sldMkLst>
        <pc:graphicFrameChg chg="del">
          <ac:chgData name="Milly Lewis (ESO)" userId="4ee69361-a738-4b4b-886e-3aedf3acfefc" providerId="ADAL" clId="{8FB653DE-DD68-4474-AD0B-6F684A22ACCA}" dt="2023-09-11T10:07:45.289" v="26" actId="478"/>
          <ac:graphicFrameMkLst>
            <pc:docMk/>
            <pc:sldMk cId="231878850" sldId="5953"/>
            <ac:graphicFrameMk id="2" creationId="{E5536D5B-6962-E772-B68A-9CD819FBC68C}"/>
          </ac:graphicFrameMkLst>
        </pc:graphicFrameChg>
        <pc:graphicFrameChg chg="add del mod">
          <ac:chgData name="Milly Lewis (ESO)" userId="4ee69361-a738-4b4b-886e-3aedf3acfefc" providerId="ADAL" clId="{8FB653DE-DD68-4474-AD0B-6F684A22ACCA}" dt="2023-09-11T10:07:33.552" v="24"/>
          <ac:graphicFrameMkLst>
            <pc:docMk/>
            <pc:sldMk cId="231878850" sldId="5953"/>
            <ac:graphicFrameMk id="3" creationId="{1C77C626-0F71-A201-9A4A-CF7044D01071}"/>
          </ac:graphicFrameMkLst>
        </pc:graphicFrameChg>
        <pc:graphicFrameChg chg="add mod modGraphic">
          <ac:chgData name="Milly Lewis (ESO)" userId="4ee69361-a738-4b4b-886e-3aedf3acfefc" providerId="ADAL" clId="{8FB653DE-DD68-4474-AD0B-6F684A22ACCA}" dt="2023-09-13T09:30:42.557" v="1282" actId="20577"/>
          <ac:graphicFrameMkLst>
            <pc:docMk/>
            <pc:sldMk cId="231878850" sldId="5953"/>
            <ac:graphicFrameMk id="4" creationId="{B62016D8-8894-F1F8-9EEF-592ED9F7740D}"/>
          </ac:graphicFrameMkLst>
        </pc:graphicFrameChg>
      </pc:sldChg>
      <pc:sldChg chg="modSp mod">
        <pc:chgData name="Milly Lewis (ESO)" userId="4ee69361-a738-4b4b-886e-3aedf3acfefc" providerId="ADAL" clId="{8FB653DE-DD68-4474-AD0B-6F684A22ACCA}" dt="2023-09-13T09:20:35.411" v="755" actId="20577"/>
        <pc:sldMkLst>
          <pc:docMk/>
          <pc:sldMk cId="2879790819" sldId="5958"/>
        </pc:sldMkLst>
        <pc:spChg chg="mod">
          <ac:chgData name="Milly Lewis (ESO)" userId="4ee69361-a738-4b4b-886e-3aedf3acfefc" providerId="ADAL" clId="{8FB653DE-DD68-4474-AD0B-6F684A22ACCA}" dt="2023-09-13T09:20:35.411" v="755" actId="20577"/>
          <ac:spMkLst>
            <pc:docMk/>
            <pc:sldMk cId="2879790819" sldId="5958"/>
            <ac:spMk id="3" creationId="{C9BE2949-70F1-4A3B-B3AF-B6A47E266139}"/>
          </ac:spMkLst>
        </pc:spChg>
      </pc:sldChg>
      <pc:sldChg chg="add del">
        <pc:chgData name="Milly Lewis (ESO)" userId="4ee69361-a738-4b4b-886e-3aedf3acfefc" providerId="ADAL" clId="{8FB653DE-DD68-4474-AD0B-6F684A22ACCA}" dt="2023-09-13T09:20:08.744" v="738"/>
        <pc:sldMkLst>
          <pc:docMk/>
          <pc:sldMk cId="953895156" sldId="5959"/>
        </pc:sldMkLst>
      </pc:sldChg>
      <pc:sldChg chg="addSp delSp modSp new del mod modClrScheme chgLayout">
        <pc:chgData name="Milly Lewis (ESO)" userId="4ee69361-a738-4b4b-886e-3aedf3acfefc" providerId="ADAL" clId="{8FB653DE-DD68-4474-AD0B-6F684A22ACCA}" dt="2023-09-13T09:21:51.601" v="760" actId="47"/>
        <pc:sldMkLst>
          <pc:docMk/>
          <pc:sldMk cId="1520957458" sldId="5959"/>
        </pc:sldMkLst>
        <pc:spChg chg="del">
          <ac:chgData name="Milly Lewis (ESO)" userId="4ee69361-a738-4b4b-886e-3aedf3acfefc" providerId="ADAL" clId="{8FB653DE-DD68-4474-AD0B-6F684A22ACCA}" dt="2023-09-13T09:20:45.413" v="757" actId="700"/>
          <ac:spMkLst>
            <pc:docMk/>
            <pc:sldMk cId="1520957458" sldId="5959"/>
            <ac:spMk id="2" creationId="{70DF889C-847B-4598-67F5-2D903C6274E1}"/>
          </ac:spMkLst>
        </pc:spChg>
        <pc:spChg chg="del">
          <ac:chgData name="Milly Lewis (ESO)" userId="4ee69361-a738-4b4b-886e-3aedf3acfefc" providerId="ADAL" clId="{8FB653DE-DD68-4474-AD0B-6F684A22ACCA}" dt="2023-09-13T09:20:45.413" v="757" actId="700"/>
          <ac:spMkLst>
            <pc:docMk/>
            <pc:sldMk cId="1520957458" sldId="5959"/>
            <ac:spMk id="3" creationId="{72A63207-5C0A-CE66-6281-68952EA67312}"/>
          </ac:spMkLst>
        </pc:spChg>
        <pc:spChg chg="add del mod">
          <ac:chgData name="Milly Lewis (ESO)" userId="4ee69361-a738-4b4b-886e-3aedf3acfefc" providerId="ADAL" clId="{8FB653DE-DD68-4474-AD0B-6F684A22ACCA}" dt="2023-09-13T09:20:49.041" v="759" actId="478"/>
          <ac:spMkLst>
            <pc:docMk/>
            <pc:sldMk cId="1520957458" sldId="5959"/>
            <ac:spMk id="4" creationId="{6A6127BC-7077-C382-1E8B-4DAF15D59582}"/>
          </ac:spMkLst>
        </pc:spChg>
        <pc:spChg chg="add del mod">
          <ac:chgData name="Milly Lewis (ESO)" userId="4ee69361-a738-4b4b-886e-3aedf3acfefc" providerId="ADAL" clId="{8FB653DE-DD68-4474-AD0B-6F684A22ACCA}" dt="2023-09-13T09:20:47.124" v="758" actId="478"/>
          <ac:spMkLst>
            <pc:docMk/>
            <pc:sldMk cId="1520957458" sldId="5959"/>
            <ac:spMk id="5" creationId="{F1E04FAA-F966-923B-498C-3189B2D7FFC2}"/>
          </ac:spMkLst>
        </pc:spChg>
      </pc:sldChg>
      <pc:sldChg chg="del">
        <pc:chgData name="Milly Lewis (ESO)" userId="4ee69361-a738-4b4b-886e-3aedf3acfefc" providerId="ADAL" clId="{8FB653DE-DD68-4474-AD0B-6F684A22ACCA}" dt="2023-09-13T08:54:54.826" v="177" actId="47"/>
        <pc:sldMkLst>
          <pc:docMk/>
          <pc:sldMk cId="2377558869" sldId="5959"/>
        </pc:sldMkLst>
      </pc:sldChg>
      <pc:sldMasterChg chg="delSldLayout">
        <pc:chgData name="Milly Lewis (ESO)" userId="4ee69361-a738-4b4b-886e-3aedf3acfefc" providerId="ADAL" clId="{8FB653DE-DD68-4474-AD0B-6F684A22ACCA}" dt="2023-09-13T08:54:50.995" v="176" actId="47"/>
        <pc:sldMasterMkLst>
          <pc:docMk/>
          <pc:sldMasterMk cId="1687071731" sldId="2147483773"/>
        </pc:sldMasterMkLst>
        <pc:sldLayoutChg chg="del">
          <pc:chgData name="Milly Lewis (ESO)" userId="4ee69361-a738-4b4b-886e-3aedf3acfefc" providerId="ADAL" clId="{8FB653DE-DD68-4474-AD0B-6F684A22ACCA}" dt="2023-09-13T08:54:50.995" v="176" actId="47"/>
          <pc:sldLayoutMkLst>
            <pc:docMk/>
            <pc:sldMasterMk cId="1687071731" sldId="2147483773"/>
            <pc:sldLayoutMk cId="3267425892" sldId="2147483804"/>
          </pc:sldLayoutMkLst>
        </pc:sldLayoutChg>
      </pc:sldMasterChg>
    </pc:docChg>
  </pc:docChgLst>
  <pc:docChgLst>
    <pc:chgData name="Milly Lewis (ESO)" userId="4ee69361-a738-4b4b-886e-3aedf3acfefc" providerId="ADAL" clId="{3EB10D7B-9ABD-48BA-9B90-3D3829B7F50E}"/>
    <pc:docChg chg="undo custSel modSld">
      <pc:chgData name="Milly Lewis (ESO)" userId="4ee69361-a738-4b4b-886e-3aedf3acfefc" providerId="ADAL" clId="{3EB10D7B-9ABD-48BA-9B90-3D3829B7F50E}" dt="2023-11-24T18:43:02.218" v="160" actId="207"/>
      <pc:docMkLst>
        <pc:docMk/>
      </pc:docMkLst>
      <pc:sldChg chg="modSp mod">
        <pc:chgData name="Milly Lewis (ESO)" userId="4ee69361-a738-4b4b-886e-3aedf3acfefc" providerId="ADAL" clId="{3EB10D7B-9ABD-48BA-9B90-3D3829B7F50E}" dt="2023-11-24T18:33:59.823" v="20" actId="6549"/>
        <pc:sldMkLst>
          <pc:docMk/>
          <pc:sldMk cId="4166818921" sldId="259"/>
        </pc:sldMkLst>
        <pc:spChg chg="mod">
          <ac:chgData name="Milly Lewis (ESO)" userId="4ee69361-a738-4b4b-886e-3aedf3acfefc" providerId="ADAL" clId="{3EB10D7B-9ABD-48BA-9B90-3D3829B7F50E}" dt="2023-11-24T18:33:59.823" v="20" actId="6549"/>
          <ac:spMkLst>
            <pc:docMk/>
            <pc:sldMk cId="4166818921" sldId="259"/>
            <ac:spMk id="5" creationId="{4FBA6ABF-CE97-446E-AFED-BDC24A2E4D0F}"/>
          </ac:spMkLst>
        </pc:spChg>
      </pc:sldChg>
      <pc:sldChg chg="modSp mod">
        <pc:chgData name="Milly Lewis (ESO)" userId="4ee69361-a738-4b4b-886e-3aedf3acfefc" providerId="ADAL" clId="{3EB10D7B-9ABD-48BA-9B90-3D3829B7F50E}" dt="2023-11-24T18:43:02.218" v="160" actId="207"/>
        <pc:sldMkLst>
          <pc:docMk/>
          <pc:sldMk cId="1677954264" sldId="1126"/>
        </pc:sldMkLst>
        <pc:graphicFrameChg chg="mod modGraphic">
          <ac:chgData name="Milly Lewis (ESO)" userId="4ee69361-a738-4b4b-886e-3aedf3acfefc" providerId="ADAL" clId="{3EB10D7B-9ABD-48BA-9B90-3D3829B7F50E}" dt="2023-11-24T18:43:02.218" v="160" actId="207"/>
          <ac:graphicFrameMkLst>
            <pc:docMk/>
            <pc:sldMk cId="1677954264" sldId="1126"/>
            <ac:graphicFrameMk id="5" creationId="{680857BB-9C25-4D9B-8AC2-77A7565ACA28}"/>
          </ac:graphicFrameMkLst>
        </pc:graphicFrameChg>
      </pc:sldChg>
      <pc:sldChg chg="addSp delSp modSp mod">
        <pc:chgData name="Milly Lewis (ESO)" userId="4ee69361-a738-4b4b-886e-3aedf3acfefc" providerId="ADAL" clId="{3EB10D7B-9ABD-48BA-9B90-3D3829B7F50E}" dt="2023-11-24T18:37:09.274" v="36" actId="1076"/>
        <pc:sldMkLst>
          <pc:docMk/>
          <pc:sldMk cId="231878850" sldId="5953"/>
        </pc:sldMkLst>
        <pc:spChg chg="add del">
          <ac:chgData name="Milly Lewis (ESO)" userId="4ee69361-a738-4b4b-886e-3aedf3acfefc" providerId="ADAL" clId="{3EB10D7B-9ABD-48BA-9B90-3D3829B7F50E}" dt="2023-11-24T18:34:55.989" v="24" actId="22"/>
          <ac:spMkLst>
            <pc:docMk/>
            <pc:sldMk cId="231878850" sldId="5953"/>
            <ac:spMk id="3" creationId="{96028843-7909-515E-CB5A-C8D3FBBFA3B4}"/>
          </ac:spMkLst>
        </pc:spChg>
        <pc:graphicFrameChg chg="del">
          <ac:chgData name="Milly Lewis (ESO)" userId="4ee69361-a738-4b4b-886e-3aedf3acfefc" providerId="ADAL" clId="{3EB10D7B-9ABD-48BA-9B90-3D3829B7F50E}" dt="2023-11-24T18:34:17.907" v="21" actId="478"/>
          <ac:graphicFrameMkLst>
            <pc:docMk/>
            <pc:sldMk cId="231878850" sldId="5953"/>
            <ac:graphicFrameMk id="4" creationId="{B62016D8-8894-F1F8-9EEF-592ED9F7740D}"/>
          </ac:graphicFrameMkLst>
        </pc:graphicFrameChg>
        <pc:graphicFrameChg chg="add mod modGraphic">
          <ac:chgData name="Milly Lewis (ESO)" userId="4ee69361-a738-4b4b-886e-3aedf3acfefc" providerId="ADAL" clId="{3EB10D7B-9ABD-48BA-9B90-3D3829B7F50E}" dt="2023-11-24T18:37:09.274" v="36" actId="1076"/>
          <ac:graphicFrameMkLst>
            <pc:docMk/>
            <pc:sldMk cId="231878850" sldId="5953"/>
            <ac:graphicFrameMk id="5" creationId="{EA849F55-CD30-CA7E-0B60-CB9C0F11E9CE}"/>
          </ac:graphicFrameMkLst>
        </pc:graphicFrameChg>
      </pc:sldChg>
      <pc:sldChg chg="modSp mod">
        <pc:chgData name="Milly Lewis (ESO)" userId="4ee69361-a738-4b4b-886e-3aedf3acfefc" providerId="ADAL" clId="{3EB10D7B-9ABD-48BA-9B90-3D3829B7F50E}" dt="2023-11-24T18:37:36.294" v="63" actId="20577"/>
        <pc:sldMkLst>
          <pc:docMk/>
          <pc:sldMk cId="2879790819" sldId="5958"/>
        </pc:sldMkLst>
        <pc:spChg chg="mod">
          <ac:chgData name="Milly Lewis (ESO)" userId="4ee69361-a738-4b4b-886e-3aedf3acfefc" providerId="ADAL" clId="{3EB10D7B-9ABD-48BA-9B90-3D3829B7F50E}" dt="2023-11-24T18:37:36.294" v="63" actId="20577"/>
          <ac:spMkLst>
            <pc:docMk/>
            <pc:sldMk cId="2879790819" sldId="5958"/>
            <ac:spMk id="3" creationId="{C9BE2949-70F1-4A3B-B3AF-B6A47E266139}"/>
          </ac:spMkLst>
        </pc:spChg>
      </pc:sldChg>
    </pc:docChg>
  </pc:docChgLst>
  <pc:docChgLst>
    <pc:chgData name="Lewis, Milly" userId="4ee69361-a738-4b4b-886e-3aedf3acfefc" providerId="ADAL" clId="{AB200E8F-72E1-4EE7-B0B8-B6381913334C}"/>
    <pc:docChg chg="undo custSel addSld delSld modSld modSection">
      <pc:chgData name="Lewis, Milly" userId="4ee69361-a738-4b4b-886e-3aedf3acfefc" providerId="ADAL" clId="{AB200E8F-72E1-4EE7-B0B8-B6381913334C}" dt="2023-06-08T08:49:53.658" v="996" actId="47"/>
      <pc:docMkLst>
        <pc:docMk/>
      </pc:docMkLst>
      <pc:sldChg chg="modSp mod">
        <pc:chgData name="Lewis, Milly" userId="4ee69361-a738-4b4b-886e-3aedf3acfefc" providerId="ADAL" clId="{AB200E8F-72E1-4EE7-B0B8-B6381913334C}" dt="2023-06-01T16:22:15.139" v="10" actId="20577"/>
        <pc:sldMkLst>
          <pc:docMk/>
          <pc:sldMk cId="4166818921" sldId="259"/>
        </pc:sldMkLst>
        <pc:spChg chg="mod">
          <ac:chgData name="Lewis, Milly" userId="4ee69361-a738-4b4b-886e-3aedf3acfefc" providerId="ADAL" clId="{AB200E8F-72E1-4EE7-B0B8-B6381913334C}" dt="2023-06-01T16:22:15.139" v="10" actId="20577"/>
          <ac:spMkLst>
            <pc:docMk/>
            <pc:sldMk cId="4166818921" sldId="259"/>
            <ac:spMk id="5" creationId="{4FBA6ABF-CE97-446E-AFED-BDC24A2E4D0F}"/>
          </ac:spMkLst>
        </pc:spChg>
      </pc:sldChg>
      <pc:sldChg chg="modSp mod">
        <pc:chgData name="Lewis, Milly" userId="4ee69361-a738-4b4b-886e-3aedf3acfefc" providerId="ADAL" clId="{AB200E8F-72E1-4EE7-B0B8-B6381913334C}" dt="2023-06-02T06:28:19.110" v="995" actId="20577"/>
        <pc:sldMkLst>
          <pc:docMk/>
          <pc:sldMk cId="1677954264" sldId="1126"/>
        </pc:sldMkLst>
        <pc:graphicFrameChg chg="mod modGraphic">
          <ac:chgData name="Lewis, Milly" userId="4ee69361-a738-4b4b-886e-3aedf3acfefc" providerId="ADAL" clId="{AB200E8F-72E1-4EE7-B0B8-B6381913334C}" dt="2023-06-02T06:28:19.110" v="995" actId="20577"/>
          <ac:graphicFrameMkLst>
            <pc:docMk/>
            <pc:sldMk cId="1677954264" sldId="1126"/>
            <ac:graphicFrameMk id="5" creationId="{680857BB-9C25-4D9B-8AC2-77A7565ACA28}"/>
          </ac:graphicFrameMkLst>
        </pc:graphicFrameChg>
      </pc:sldChg>
      <pc:sldChg chg="modSp mod">
        <pc:chgData name="Lewis, Milly" userId="4ee69361-a738-4b4b-886e-3aedf3acfefc" providerId="ADAL" clId="{AB200E8F-72E1-4EE7-B0B8-B6381913334C}" dt="2023-06-02T06:22:39.759" v="545" actId="13926"/>
        <pc:sldMkLst>
          <pc:docMk/>
          <pc:sldMk cId="138792161" sldId="1437"/>
        </pc:sldMkLst>
        <pc:spChg chg="mod">
          <ac:chgData name="Lewis, Milly" userId="4ee69361-a738-4b4b-886e-3aedf3acfefc" providerId="ADAL" clId="{AB200E8F-72E1-4EE7-B0B8-B6381913334C}" dt="2023-06-02T06:22:39.759" v="545" actId="13926"/>
          <ac:spMkLst>
            <pc:docMk/>
            <pc:sldMk cId="138792161" sldId="1437"/>
            <ac:spMk id="2" creationId="{45962E1F-3E2E-4800-B746-C2585194061B}"/>
          </ac:spMkLst>
        </pc:spChg>
        <pc:spChg chg="mod">
          <ac:chgData name="Lewis, Milly" userId="4ee69361-a738-4b4b-886e-3aedf3acfefc" providerId="ADAL" clId="{AB200E8F-72E1-4EE7-B0B8-B6381913334C}" dt="2023-06-02T06:22:22.175" v="522"/>
          <ac:spMkLst>
            <pc:docMk/>
            <pc:sldMk cId="138792161" sldId="1437"/>
            <ac:spMk id="3" creationId="{C9BE2949-70F1-4A3B-B3AF-B6A47E266139}"/>
          </ac:spMkLst>
        </pc:spChg>
      </pc:sldChg>
      <pc:sldChg chg="del">
        <pc:chgData name="Lewis, Milly" userId="4ee69361-a738-4b4b-886e-3aedf3acfefc" providerId="ADAL" clId="{AB200E8F-72E1-4EE7-B0B8-B6381913334C}" dt="2023-06-08T08:49:53.658" v="996" actId="47"/>
        <pc:sldMkLst>
          <pc:docMk/>
          <pc:sldMk cId="1586596989" sldId="5947"/>
        </pc:sldMkLst>
      </pc:sldChg>
      <pc:sldChg chg="addSp delSp modSp mod">
        <pc:chgData name="Lewis, Milly" userId="4ee69361-a738-4b4b-886e-3aedf3acfefc" providerId="ADAL" clId="{AB200E8F-72E1-4EE7-B0B8-B6381913334C}" dt="2023-06-01T16:52:34.700" v="50" actId="207"/>
        <pc:sldMkLst>
          <pc:docMk/>
          <pc:sldMk cId="231878850" sldId="5953"/>
        </pc:sldMkLst>
        <pc:graphicFrameChg chg="del">
          <ac:chgData name="Lewis, Milly" userId="4ee69361-a738-4b4b-886e-3aedf3acfefc" providerId="ADAL" clId="{AB200E8F-72E1-4EE7-B0B8-B6381913334C}" dt="2023-06-01T16:22:36.158" v="11" actId="478"/>
          <ac:graphicFrameMkLst>
            <pc:docMk/>
            <pc:sldMk cId="231878850" sldId="5953"/>
            <ac:graphicFrameMk id="2" creationId="{CA2A2DEF-7816-562A-F738-E14311CEECD7}"/>
          </ac:graphicFrameMkLst>
        </pc:graphicFrameChg>
        <pc:graphicFrameChg chg="add mod modGraphic">
          <ac:chgData name="Lewis, Milly" userId="4ee69361-a738-4b4b-886e-3aedf3acfefc" providerId="ADAL" clId="{AB200E8F-72E1-4EE7-B0B8-B6381913334C}" dt="2023-06-01T16:52:34.700" v="50" actId="207"/>
          <ac:graphicFrameMkLst>
            <pc:docMk/>
            <pc:sldMk cId="231878850" sldId="5953"/>
            <ac:graphicFrameMk id="3" creationId="{1288D541-D5F4-458A-9C4A-AEB608B75E34}"/>
          </ac:graphicFrameMkLst>
        </pc:graphicFrameChg>
      </pc:sldChg>
      <pc:sldChg chg="del">
        <pc:chgData name="Lewis, Milly" userId="4ee69361-a738-4b4b-886e-3aedf3acfefc" providerId="ADAL" clId="{AB200E8F-72E1-4EE7-B0B8-B6381913334C}" dt="2023-06-01T17:01:21.921" v="518" actId="47"/>
        <pc:sldMkLst>
          <pc:docMk/>
          <pc:sldMk cId="1124080271" sldId="5954"/>
        </pc:sldMkLst>
      </pc:sldChg>
      <pc:sldChg chg="del">
        <pc:chgData name="Lewis, Milly" userId="4ee69361-a738-4b4b-886e-3aedf3acfefc" providerId="ADAL" clId="{AB200E8F-72E1-4EE7-B0B8-B6381913334C}" dt="2023-06-01T17:01:21.083" v="517" actId="47"/>
        <pc:sldMkLst>
          <pc:docMk/>
          <pc:sldMk cId="2916193933" sldId="5955"/>
        </pc:sldMkLst>
      </pc:sldChg>
      <pc:sldChg chg="del">
        <pc:chgData name="Lewis, Milly" userId="4ee69361-a738-4b4b-886e-3aedf3acfefc" providerId="ADAL" clId="{AB200E8F-72E1-4EE7-B0B8-B6381913334C}" dt="2023-06-01T17:01:18.157" v="516" actId="47"/>
        <pc:sldMkLst>
          <pc:docMk/>
          <pc:sldMk cId="225170453" sldId="5958"/>
        </pc:sldMkLst>
      </pc:sldChg>
      <pc:sldChg chg="addSp delSp modSp add mod">
        <pc:chgData name="Lewis, Milly" userId="4ee69361-a738-4b4b-886e-3aedf3acfefc" providerId="ADAL" clId="{AB200E8F-72E1-4EE7-B0B8-B6381913334C}" dt="2023-06-02T06:23:24.144" v="566" actId="22"/>
        <pc:sldMkLst>
          <pc:docMk/>
          <pc:sldMk cId="2879790819" sldId="5958"/>
        </pc:sldMkLst>
        <pc:spChg chg="mod">
          <ac:chgData name="Lewis, Milly" userId="4ee69361-a738-4b4b-886e-3aedf3acfefc" providerId="ADAL" clId="{AB200E8F-72E1-4EE7-B0B8-B6381913334C}" dt="2023-06-02T06:23:14.523" v="564" actId="20577"/>
          <ac:spMkLst>
            <pc:docMk/>
            <pc:sldMk cId="2879790819" sldId="5958"/>
            <ac:spMk id="2" creationId="{45962E1F-3E2E-4800-B746-C2585194061B}"/>
          </ac:spMkLst>
        </pc:spChg>
        <pc:spChg chg="mod">
          <ac:chgData name="Lewis, Milly" userId="4ee69361-a738-4b4b-886e-3aedf3acfefc" providerId="ADAL" clId="{AB200E8F-72E1-4EE7-B0B8-B6381913334C}" dt="2023-06-02T06:23:04.327" v="547"/>
          <ac:spMkLst>
            <pc:docMk/>
            <pc:sldMk cId="2879790819" sldId="5958"/>
            <ac:spMk id="3" creationId="{C9BE2949-70F1-4A3B-B3AF-B6A47E266139}"/>
          </ac:spMkLst>
        </pc:spChg>
        <pc:spChg chg="add del">
          <ac:chgData name="Lewis, Milly" userId="4ee69361-a738-4b4b-886e-3aedf3acfefc" providerId="ADAL" clId="{AB200E8F-72E1-4EE7-B0B8-B6381913334C}" dt="2023-06-02T06:23:24.144" v="566" actId="22"/>
          <ac:spMkLst>
            <pc:docMk/>
            <pc:sldMk cId="2879790819" sldId="5958"/>
            <ac:spMk id="5" creationId="{D64A447E-4C6F-8979-27D1-30F6781F9FF2}"/>
          </ac:spMkLst>
        </pc:spChg>
      </pc:sldChg>
      <pc:sldChg chg="del">
        <pc:chgData name="Lewis, Milly" userId="4ee69361-a738-4b4b-886e-3aedf3acfefc" providerId="ADAL" clId="{AB200E8F-72E1-4EE7-B0B8-B6381913334C}" dt="2023-06-01T17:01:23.539" v="519" actId="47"/>
        <pc:sldMkLst>
          <pc:docMk/>
          <pc:sldMk cId="1814224984" sldId="5959"/>
        </pc:sldMkLst>
      </pc:sldChg>
      <pc:sldChg chg="addSp delSp modSp new mod modClrScheme chgLayout">
        <pc:chgData name="Lewis, Milly" userId="4ee69361-a738-4b4b-886e-3aedf3acfefc" providerId="ADAL" clId="{AB200E8F-72E1-4EE7-B0B8-B6381913334C}" dt="2023-06-02T06:27:09.960" v="932" actId="1076"/>
        <pc:sldMkLst>
          <pc:docMk/>
          <pc:sldMk cId="2211231378" sldId="5959"/>
        </pc:sldMkLst>
        <pc:spChg chg="del">
          <ac:chgData name="Lewis, Milly" userId="4ee69361-a738-4b4b-886e-3aedf3acfefc" providerId="ADAL" clId="{AB200E8F-72E1-4EE7-B0B8-B6381913334C}" dt="2023-06-02T06:23:30.854" v="568" actId="700"/>
          <ac:spMkLst>
            <pc:docMk/>
            <pc:sldMk cId="2211231378" sldId="5959"/>
            <ac:spMk id="2" creationId="{16AD9EF7-B7BF-B64D-04D3-B04DF349E87E}"/>
          </ac:spMkLst>
        </pc:spChg>
        <pc:spChg chg="del">
          <ac:chgData name="Lewis, Milly" userId="4ee69361-a738-4b4b-886e-3aedf3acfefc" providerId="ADAL" clId="{AB200E8F-72E1-4EE7-B0B8-B6381913334C}" dt="2023-06-02T06:23:30.854" v="568" actId="700"/>
          <ac:spMkLst>
            <pc:docMk/>
            <pc:sldMk cId="2211231378" sldId="5959"/>
            <ac:spMk id="3" creationId="{0C6F33DA-C578-DDDA-38C4-D4F03AACC0F4}"/>
          </ac:spMkLst>
        </pc:spChg>
        <pc:spChg chg="add del mod">
          <ac:chgData name="Lewis, Milly" userId="4ee69361-a738-4b4b-886e-3aedf3acfefc" providerId="ADAL" clId="{AB200E8F-72E1-4EE7-B0B8-B6381913334C}" dt="2023-06-02T06:23:36.334" v="570" actId="478"/>
          <ac:spMkLst>
            <pc:docMk/>
            <pc:sldMk cId="2211231378" sldId="5959"/>
            <ac:spMk id="4" creationId="{F9EC8FE6-0B74-019F-2C9D-5E04A9025E65}"/>
          </ac:spMkLst>
        </pc:spChg>
        <pc:spChg chg="add del mod">
          <ac:chgData name="Lewis, Milly" userId="4ee69361-a738-4b4b-886e-3aedf3acfefc" providerId="ADAL" clId="{AB200E8F-72E1-4EE7-B0B8-B6381913334C}" dt="2023-06-02T06:23:33.093" v="569" actId="478"/>
          <ac:spMkLst>
            <pc:docMk/>
            <pc:sldMk cId="2211231378" sldId="5959"/>
            <ac:spMk id="5" creationId="{AAE2E567-A6C7-BE65-C6AA-0FFF39F3BEA3}"/>
          </ac:spMkLst>
        </pc:spChg>
        <pc:spChg chg="add del mod">
          <ac:chgData name="Lewis, Milly" userId="4ee69361-a738-4b4b-886e-3aedf3acfefc" providerId="ADAL" clId="{AB200E8F-72E1-4EE7-B0B8-B6381913334C}" dt="2023-06-02T06:23:44.747" v="572"/>
          <ac:spMkLst>
            <pc:docMk/>
            <pc:sldMk cId="2211231378" sldId="5959"/>
            <ac:spMk id="6" creationId="{0C336A26-D775-F081-5548-174E20AD7831}"/>
          </ac:spMkLst>
        </pc:spChg>
        <pc:spChg chg="add mod">
          <ac:chgData name="Lewis, Milly" userId="4ee69361-a738-4b4b-886e-3aedf3acfefc" providerId="ADAL" clId="{AB200E8F-72E1-4EE7-B0B8-B6381913334C}" dt="2023-06-02T06:24:07.511" v="576" actId="1076"/>
          <ac:spMkLst>
            <pc:docMk/>
            <pc:sldMk cId="2211231378" sldId="5959"/>
            <ac:spMk id="7" creationId="{A2AD511E-F8E5-93AF-EFF7-584629AA3D04}"/>
          </ac:spMkLst>
        </pc:spChg>
        <pc:spChg chg="add mod">
          <ac:chgData name="Lewis, Milly" userId="4ee69361-a738-4b4b-886e-3aedf3acfefc" providerId="ADAL" clId="{AB200E8F-72E1-4EE7-B0B8-B6381913334C}" dt="2023-06-02T06:27:09.960" v="932" actId="1076"/>
          <ac:spMkLst>
            <pc:docMk/>
            <pc:sldMk cId="2211231378" sldId="5959"/>
            <ac:spMk id="8" creationId="{59664848-1F94-3171-C33B-F33E3B3BF10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C5FC15-1CE8-0B43-8B80-417162D2E6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6DC26-95A5-8940-A79D-AF0EBC391E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4258-D2F0-FD48-997E-DC1F2F174FC0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5D5B0-EF1F-4049-AE11-F12F598628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0E71D-EE13-E446-8DC2-9087618116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C8834-3968-D043-A9C1-2B3E3096F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9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0886-E6DD-294C-AA3E-B63E30F05A7E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74334-5195-1F4B-B190-5A416FFA4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4334-5195-1F4B-B190-5A416FFA43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8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4334-5195-1F4B-B190-5A416FFA43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1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9CD7AC2-B1F6-1E46-AA3F-5A87D732BF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2049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45 Lt" panose="020B0403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D52F0-D79B-19FF-DF3C-AB04A27A4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60" y="5384304"/>
            <a:ext cx="12210960" cy="1318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5A994-B255-4DFE-40FE-6C8AA1FE2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961" y="6197486"/>
            <a:ext cx="12244931" cy="66051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9A1C17-C62E-814B-98D4-9359B3067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3796" y="2034234"/>
            <a:ext cx="5833403" cy="250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>
                <a:solidFill>
                  <a:schemeClr val="bg1"/>
                </a:solidFill>
                <a:latin typeface="HelveticaNeueLT Pro 65 Md" panose="020B0604020202020204" pitchFamily="34" charset="77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BE42A2-F3AE-CB31-94D1-950FFAD2DD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7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881344E-252E-1646-BC72-BAFC365E0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raphic 8">
            <a:extLst>
              <a:ext uri="{FF2B5EF4-FFF2-40B4-BE49-F238E27FC236}">
                <a16:creationId xmlns:a16="http://schemas.microsoft.com/office/drawing/2014/main" id="{E6A5E6B2-E857-A8FB-A3FA-E9FFDC99C3D5}"/>
              </a:ext>
            </a:extLst>
          </p:cNvPr>
          <p:cNvSpPr/>
          <p:nvPr userDrawn="1"/>
        </p:nvSpPr>
        <p:spPr>
          <a:xfrm>
            <a:off x="-22767" y="6232997"/>
            <a:ext cx="12269308" cy="663179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21494 w 12263370"/>
              <a:gd name="connsiteY18" fmla="*/ 654035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  <a:gd name="connsiteX0" fmla="*/ 12254226 w 12269308"/>
              <a:gd name="connsiteY0" fmla="*/ 0 h 663179"/>
              <a:gd name="connsiteX1" fmla="*/ 11479060 w 12269308"/>
              <a:gd name="connsiteY1" fmla="*/ 0 h 663179"/>
              <a:gd name="connsiteX2" fmla="*/ 11440970 w 12269308"/>
              <a:gd name="connsiteY2" fmla="*/ 2097 h 663179"/>
              <a:gd name="connsiteX3" fmla="*/ 11403864 w 12269308"/>
              <a:gd name="connsiteY3" fmla="*/ 8549 h 663179"/>
              <a:gd name="connsiteX4" fmla="*/ 11367579 w 12269308"/>
              <a:gd name="connsiteY4" fmla="*/ 18873 h 663179"/>
              <a:gd name="connsiteX5" fmla="*/ 11332936 w 12269308"/>
              <a:gd name="connsiteY5" fmla="*/ 33229 h 663179"/>
              <a:gd name="connsiteX6" fmla="*/ 11300099 w 12269308"/>
              <a:gd name="connsiteY6" fmla="*/ 51456 h 663179"/>
              <a:gd name="connsiteX7" fmla="*/ 11269233 w 12269308"/>
              <a:gd name="connsiteY7" fmla="*/ 73232 h 663179"/>
              <a:gd name="connsiteX8" fmla="*/ 11240829 w 12269308"/>
              <a:gd name="connsiteY8" fmla="*/ 98557 h 663179"/>
              <a:gd name="connsiteX9" fmla="*/ 11035434 w 12269308"/>
              <a:gd name="connsiteY9" fmla="*/ 306639 h 663179"/>
              <a:gd name="connsiteX10" fmla="*/ 11007030 w 12269308"/>
              <a:gd name="connsiteY10" fmla="*/ 331964 h 663179"/>
              <a:gd name="connsiteX11" fmla="*/ 10976163 w 12269308"/>
              <a:gd name="connsiteY11" fmla="*/ 353740 h 663179"/>
              <a:gd name="connsiteX12" fmla="*/ 10943326 w 12269308"/>
              <a:gd name="connsiteY12" fmla="*/ 371806 h 663179"/>
              <a:gd name="connsiteX13" fmla="*/ 10908684 w 12269308"/>
              <a:gd name="connsiteY13" fmla="*/ 386162 h 663179"/>
              <a:gd name="connsiteX14" fmla="*/ 10872563 w 12269308"/>
              <a:gd name="connsiteY14" fmla="*/ 396646 h 663179"/>
              <a:gd name="connsiteX15" fmla="*/ 10835294 w 12269308"/>
              <a:gd name="connsiteY15" fmla="*/ 402937 h 663179"/>
              <a:gd name="connsiteX16" fmla="*/ 10797203 w 12269308"/>
              <a:gd name="connsiteY16" fmla="*/ 405034 h 663179"/>
              <a:gd name="connsiteX17" fmla="*/ 5938 w 12269308"/>
              <a:gd name="connsiteY17" fmla="*/ 401828 h 663179"/>
              <a:gd name="connsiteX18" fmla="*/ 0 w 12269308"/>
              <a:gd name="connsiteY18" fmla="*/ 663179 h 663179"/>
              <a:gd name="connsiteX19" fmla="*/ 12269308 w 12269308"/>
              <a:gd name="connsiteY19" fmla="*/ 659972 h 663179"/>
              <a:gd name="connsiteX20" fmla="*/ 12254226 w 12269308"/>
              <a:gd name="connsiteY20" fmla="*/ 0 h 66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9308" h="663179">
                <a:moveTo>
                  <a:pt x="12254226" y="0"/>
                </a:moveTo>
                <a:lnTo>
                  <a:pt x="11479060" y="0"/>
                </a:lnTo>
                <a:lnTo>
                  <a:pt x="11440970" y="2097"/>
                </a:lnTo>
                <a:lnTo>
                  <a:pt x="11403864" y="8549"/>
                </a:lnTo>
                <a:lnTo>
                  <a:pt x="11367579" y="18873"/>
                </a:lnTo>
                <a:lnTo>
                  <a:pt x="11332936" y="33229"/>
                </a:lnTo>
                <a:lnTo>
                  <a:pt x="11300099" y="51456"/>
                </a:lnTo>
                <a:lnTo>
                  <a:pt x="11269233" y="73232"/>
                </a:lnTo>
                <a:lnTo>
                  <a:pt x="11240829" y="98557"/>
                </a:lnTo>
                <a:lnTo>
                  <a:pt x="11035434" y="306639"/>
                </a:lnTo>
                <a:lnTo>
                  <a:pt x="11007030" y="331964"/>
                </a:lnTo>
                <a:lnTo>
                  <a:pt x="10976163" y="353740"/>
                </a:lnTo>
                <a:lnTo>
                  <a:pt x="10943326" y="371806"/>
                </a:lnTo>
                <a:lnTo>
                  <a:pt x="10908684" y="386162"/>
                </a:lnTo>
                <a:lnTo>
                  <a:pt x="10872563" y="396646"/>
                </a:lnTo>
                <a:lnTo>
                  <a:pt x="10835294" y="402937"/>
                </a:lnTo>
                <a:lnTo>
                  <a:pt x="10797203" y="405034"/>
                </a:lnTo>
                <a:lnTo>
                  <a:pt x="5938" y="401828"/>
                </a:lnTo>
                <a:lnTo>
                  <a:pt x="0" y="663179"/>
                </a:lnTo>
                <a:lnTo>
                  <a:pt x="12269308" y="659972"/>
                </a:lnTo>
                <a:cubicBezTo>
                  <a:pt x="12267329" y="453836"/>
                  <a:pt x="12265349" y="32400"/>
                  <a:pt x="12254226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3C7099-7BDF-EF49-AD35-BAF172AF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48" y="4353172"/>
            <a:ext cx="4419336" cy="1480071"/>
          </a:xfrm>
          <a:prstGeom prst="rect">
            <a:avLst/>
          </a:prstGeom>
        </p:spPr>
        <p:txBody>
          <a:bodyPr anchor="t"/>
          <a:lstStyle>
            <a:lvl1pPr algn="ctr">
              <a:defRPr sz="1600" b="0" i="0">
                <a:solidFill>
                  <a:schemeClr val="bg1"/>
                </a:solidFill>
                <a:latin typeface="HelveticaNeueLT Pro 65 Md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9EFEA-EB8F-C694-EBAB-30F79CD566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46F04-B971-ED48-8DC4-65F6EF0AA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8"/>
            <a:ext cx="12192000" cy="6848403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CCEDE6E-3C12-1C43-A880-0B6F1300F2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8440" y="4873751"/>
            <a:ext cx="2180184" cy="9669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6029B3-1496-8845-A0B4-692DF4171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212" y="1170309"/>
            <a:ext cx="3968051" cy="620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0" i="0">
                <a:solidFill>
                  <a:srgbClr val="E8BC28"/>
                </a:solidFill>
                <a:latin typeface="HelveticaNeueLT Std Med" panose="020B0604020202020204" pitchFamily="34" charset="0"/>
              </a:defRPr>
            </a:lvl2pPr>
            <a:lvl3pPr marL="914377" indent="0">
              <a:buNone/>
              <a:defRPr b="0" i="0">
                <a:solidFill>
                  <a:srgbClr val="E8BC28"/>
                </a:solidFill>
                <a:latin typeface="HelveticaNeueLT Std Med" panose="020B0604020202020204" pitchFamily="34" charset="0"/>
              </a:defRPr>
            </a:lvl3pPr>
            <a:lvl4pPr marL="1371566" indent="0">
              <a:buNone/>
              <a:defRPr b="0" i="0">
                <a:solidFill>
                  <a:srgbClr val="E8BC28"/>
                </a:solidFill>
                <a:latin typeface="HelveticaNeueLT Std Med" panose="020B0604020202020204" pitchFamily="34" charset="0"/>
              </a:defRPr>
            </a:lvl4pPr>
            <a:lvl5pPr marL="1828755" indent="0">
              <a:buNone/>
              <a:defRPr b="0" i="0">
                <a:solidFill>
                  <a:srgbClr val="E8BC28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9013AE0-A7CE-7547-8EEA-81CCF43E43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195" y="4873751"/>
            <a:ext cx="2180184" cy="9669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CD27893-F0D0-1A45-9332-495EA803D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32860" y="4873750"/>
            <a:ext cx="2180184" cy="9669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93E37F8-8A43-B148-B157-E7E2E1E6C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73817" y="4873751"/>
            <a:ext cx="2180184" cy="9669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9A5C8F-1178-0C4F-B7BA-980F7032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8832744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8C094B79-CD59-90B7-EABB-AB77F548E3E6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62F39EDA-5C8D-5714-99BC-84201C4E459E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98F92-2B08-AE98-0FF0-128C910E00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5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C0CFFD3-D966-774D-AB09-3C570299A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881" t="8075" r="59083" b="84871"/>
          <a:stretch/>
        </p:blipFill>
        <p:spPr>
          <a:xfrm flipH="1">
            <a:off x="-1" y="1774952"/>
            <a:ext cx="12192001" cy="4041648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7F5ABC0-2EBF-7E4B-8636-DA45497EE8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523" y="1417922"/>
            <a:ext cx="4754880" cy="128805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0" i="0">
                <a:solidFill>
                  <a:srgbClr val="D43900"/>
                </a:solidFill>
                <a:latin typeface="HelveticaNeueLT Pro 65 Md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859BC8-E720-C049-8B6C-4A94E85F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9684ACE6-E2C8-0C24-1EAC-FB288CE58382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B796A44C-ABE4-C3E4-8DEC-76994D30D7ED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B4EC1-307E-40D3-413A-2CBAE4E9F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4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_3Col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85" y="1351494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0240" y="2096813"/>
            <a:ext cx="4754880" cy="6377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0" i="0">
                <a:solidFill>
                  <a:srgbClr val="D43900"/>
                </a:solidFill>
                <a:latin typeface="HelveticaNeueLT Pro 65 Md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240" y="2734560"/>
            <a:ext cx="8371840" cy="2111018"/>
          </a:xfrm>
          <a:prstGeom prst="rect">
            <a:avLst/>
          </a:prstGeom>
          <a:ln>
            <a:noFill/>
          </a:ln>
        </p:spPr>
        <p:txBody>
          <a:bodyPr numCol="3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BF29C9-0436-134E-A264-725F95AE9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523" y="1351099"/>
            <a:ext cx="1147762" cy="1147763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D4906BEB-00F4-F6C0-0DF4-176D8B011793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9CCBF663-9D12-9DC4-BEF2-8FF812ECBAB7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19DD0-6DB3-3C8B-358C-10DB1E2E5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ntro_Copy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523" y="2298492"/>
            <a:ext cx="4754880" cy="6377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0" i="0">
                <a:solidFill>
                  <a:srgbClr val="D43900"/>
                </a:solidFill>
                <a:latin typeface="HelveticaNeueLT Pro 65 Md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677CB7A-1D72-1E45-BBB9-C15092A5C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3291081"/>
            <a:ext cx="8371840" cy="2050789"/>
          </a:xfrm>
          <a:prstGeom prst="rect">
            <a:avLst/>
          </a:prstGeom>
          <a:ln>
            <a:noFill/>
          </a:ln>
        </p:spPr>
        <p:txBody>
          <a:bodyPr numCol="1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5DC6A5-DB37-FE48-BF1C-BEA91A66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20E2A6E1-458F-FE14-5E2E-BBD9EB78D5A5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A96A5F14-656C-D31C-EEF9-6FDCF5A02D63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27F36-1D43-2561-542C-169F89459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tro_2COL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523" y="2298492"/>
            <a:ext cx="4754880" cy="6377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0" i="0">
                <a:solidFill>
                  <a:srgbClr val="D43900"/>
                </a:solidFill>
                <a:latin typeface="HelveticaNeueLT Pro 65 Md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677CB7A-1D72-1E45-BBB9-C15092A5C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3291081"/>
            <a:ext cx="8371840" cy="2050789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E50DA5-DFD5-C149-8062-F1C0FE9A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0C0D3FC4-BB66-C3C4-2268-5E7E6B9BDBB5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6B42B45C-694A-448C-9189-EDAF3E55674D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E92CA-B582-D206-5889-6E16F9DEB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9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tro_Copy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143" y="2147302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677CB7A-1D72-1E45-BBB9-C15092A5C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43" y="2730074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0" indent="-171450">
              <a:buFont typeface="Arial" panose="020B0604020202020204" pitchFamily="34" charset="0"/>
              <a:buChar char="•"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EA4372F-A8FE-304D-BEEF-9B1F4366F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6513" y="2730074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0" indent="-171450">
              <a:buFont typeface="Arial" panose="020B0604020202020204" pitchFamily="34" charset="0"/>
              <a:buChar char="•"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16F508C-C8C7-E649-9929-A87F4FD3E2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00882" y="2730074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0" indent="-171450">
              <a:buFont typeface="Arial" panose="020B0604020202020204" pitchFamily="34" charset="0"/>
              <a:buChar char="•"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CF9473-1903-994F-B99C-D29984D12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4938" y="2147302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E8310A5-8F15-B846-BB45-B7B8D709FB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882" y="2147302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FA0C61E-EFA0-F841-A9C6-9C9DDD748BB4}"/>
              </a:ext>
            </a:extLst>
          </p:cNvPr>
          <p:cNvSpPr txBox="1">
            <a:spLocks/>
          </p:cNvSpPr>
          <p:nvPr userDrawn="1"/>
        </p:nvSpPr>
        <p:spPr>
          <a:xfrm>
            <a:off x="488448" y="1351494"/>
            <a:ext cx="5043199" cy="637747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i="0" kern="1200">
                <a:solidFill>
                  <a:srgbClr val="D43900"/>
                </a:solidFill>
                <a:latin typeface="HelveticaNeueLT Pro 65 Md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 b="0" i="0" dirty="0">
                <a:latin typeface="HelveticaNeueLT Pro 55 Roman" panose="020B0604020202020204" pitchFamily="34" charset="77"/>
              </a:rPr>
              <a:t>Click to edit Master title style</a:t>
            </a:r>
            <a:endParaRPr lang="en-US" b="0" i="0" dirty="0">
              <a:latin typeface="HelveticaNeueLT Pro 55 Roman" panose="020B0604020202020204" pitchFamily="34" charset="77"/>
            </a:endParaRPr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F1EA35E9-C9F7-63FF-CAA2-A8150A0E9CC1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790FE990-C3E6-2EA1-4CD8-B13797C5E611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A2F2E-30F1-AB03-3A99-CE6BD66B7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ulle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EA4372F-A8FE-304D-BEEF-9B1F4366F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098" y="3758494"/>
            <a:ext cx="4743305" cy="1762631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0" indent="-171450">
              <a:buFont typeface="Arial" panose="020B0604020202020204" pitchFamily="34" charset="0"/>
              <a:buChar char="•"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CF9473-1903-994F-B99C-D29984D12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23" y="3175722"/>
            <a:ext cx="2764515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D16F5DD-B45A-ED4E-8E7E-33263E4BB0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7075" y="780175"/>
            <a:ext cx="5395827" cy="47409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13ADBC8-7EAF-6F47-94A8-57843CEAD9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523" y="2298492"/>
            <a:ext cx="5043198" cy="6377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0" i="0">
                <a:solidFill>
                  <a:srgbClr val="D43900"/>
                </a:solidFill>
                <a:latin typeface="HelveticaNeueLT Pro 65 Md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6D799E-083A-B44F-8734-28595C10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EF2ACF22-297E-5CB4-F90C-6244796E21C8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90E4CDDA-7E39-DD06-50C9-AFC2DD9979D8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65D76-EA02-9113-EE5A-62D1D4D7F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1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BDEBFE9-838E-194F-A633-0E7ABCE7BD1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6888" y="1555750"/>
            <a:ext cx="11064875" cy="3983038"/>
          </a:xfrm>
          <a:prstGeom prst="rect">
            <a:avLst/>
          </a:prstGeom>
          <a:noFill/>
        </p:spPr>
        <p:txBody>
          <a:bodyPr/>
          <a:lstStyle>
            <a:lvl1pPr>
              <a:defRPr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C072FE-D45E-4C4A-AA98-CD8F8B24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9357677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E50AB2F0-B090-1AF6-7D8E-826E20E3F3F0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C91347A1-FC09-583C-728A-1EEAA6D152AE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7C58D-5F23-A21E-C318-C630DFF8F2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1593130"/>
            <a:ext cx="8371840" cy="3653346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A46F09-C41A-6B43-B6A5-60F81757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B9BF9560-574B-670D-CF89-8644467CEEE6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C7B56A1B-B7F0-61BD-E02C-18BC6870721A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F88D0-A66C-C367-5B6D-1E3B39CC2F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8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AF27D59-4236-2040-B62F-72DA9623B435}"/>
              </a:ext>
            </a:extLst>
          </p:cNvPr>
          <p:cNvSpPr txBox="1">
            <a:spLocks/>
          </p:cNvSpPr>
          <p:nvPr userDrawn="1"/>
        </p:nvSpPr>
        <p:spPr>
          <a:xfrm>
            <a:off x="1593130" y="3116599"/>
            <a:ext cx="7286919" cy="1992729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E8BC28"/>
                </a:solidFill>
                <a:latin typeface="HelveticaNeueLT Std Med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 sz="3600" b="0" i="0" dirty="0">
              <a:latin typeface="HelveticaNeueLT Pro 65 Md" panose="020B0604020202020204" pitchFamily="34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7F625A-C423-F940-95B5-018982D20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7385" y="2859817"/>
            <a:ext cx="6617229" cy="1468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D43900"/>
                </a:solidFill>
                <a:latin typeface="HelveticaNeueLT Pro 65 Md" panose="020B0604020202020204" pitchFamily="34" charset="77"/>
              </a:defRPr>
            </a:lvl1pPr>
            <a:lvl2pPr marL="457189" indent="0">
              <a:buNone/>
              <a:defRPr sz="18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6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E5CB2-23E7-944B-A874-B6ADE8A53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7385" y="2372444"/>
            <a:ext cx="6617230" cy="347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6E6A72-D405-DE40-A78F-2CB5F312F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009" t="62741" r="32075" b="11581"/>
          <a:stretch/>
        </p:blipFill>
        <p:spPr>
          <a:xfrm>
            <a:off x="6866022" y="2979604"/>
            <a:ext cx="5325978" cy="38783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88E991-8C86-1E47-971B-5DF1AC8B7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009" t="62741" r="32075" b="11581"/>
          <a:stretch/>
        </p:blipFill>
        <p:spPr>
          <a:xfrm rot="10800000">
            <a:off x="-1" y="0"/>
            <a:ext cx="5325978" cy="3878396"/>
          </a:xfrm>
          <a:prstGeom prst="rect">
            <a:avLst/>
          </a:prstGeom>
        </p:spPr>
      </p:pic>
      <p:sp>
        <p:nvSpPr>
          <p:cNvPr id="9" name="Graphic 8">
            <a:extLst>
              <a:ext uri="{FF2B5EF4-FFF2-40B4-BE49-F238E27FC236}">
                <a16:creationId xmlns:a16="http://schemas.microsoft.com/office/drawing/2014/main" id="{40E10344-428E-3445-B46F-EDC4E85516FD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Graphic 8">
            <a:extLst>
              <a:ext uri="{FF2B5EF4-FFF2-40B4-BE49-F238E27FC236}">
                <a16:creationId xmlns:a16="http://schemas.microsoft.com/office/drawing/2014/main" id="{3FF73AA8-7BCB-8C40-A6F0-2A5A445B6AD7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B4501-FBBB-678D-0D63-F1BD9786FF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40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66" y="454453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066" y="1228725"/>
            <a:ext cx="2553170" cy="4400550"/>
          </a:xfrm>
          <a:prstGeom prst="rect">
            <a:avLst/>
          </a:prstGeom>
          <a:ln>
            <a:noFill/>
          </a:ln>
        </p:spPr>
        <p:txBody>
          <a:bodyPr numCol="1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79C68202-A54E-6A4D-B1AC-DE71B357A6E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657600" y="1228725"/>
            <a:ext cx="7821613" cy="4400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NeueLT Pro 65 Md" panose="020B0604020202020204" pitchFamily="34" charset="77"/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776CFD93-0194-494E-6E02-B2AC2CB60D08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356D661D-1ED4-4427-9039-E75E712A939F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294E-05B2-D797-500A-58D59BF1B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imatio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0CA34-0058-9047-AA94-D2A25CB49E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228725"/>
            <a:ext cx="7821613" cy="4400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NeueLT Pro 65 Md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A50767-73DF-E246-85B9-8F3575447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66" y="454453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DF50CA8-40F3-5041-946E-33D6E9D7A0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066" y="1228725"/>
            <a:ext cx="2553170" cy="4400550"/>
          </a:xfrm>
          <a:prstGeom prst="rect">
            <a:avLst/>
          </a:prstGeom>
          <a:ln>
            <a:noFill/>
          </a:ln>
        </p:spPr>
        <p:txBody>
          <a:bodyPr numCol="1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80F9CD96-6320-5188-C984-0885A0433874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D3F88D44-CA98-7120-C7C3-9504C79F6835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B4F7D-5C28-9DEF-8405-6556519D8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9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Col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1641798"/>
            <a:ext cx="8371840" cy="4146259"/>
          </a:xfrm>
          <a:prstGeom prst="rect">
            <a:avLst/>
          </a:prstGeom>
          <a:ln>
            <a:noFill/>
          </a:ln>
        </p:spPr>
        <p:txBody>
          <a:bodyPr numCol="1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47D704-2DFB-5341-BDC6-2EB2781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1932A07F-8C98-0D29-186C-36B1CEC67C06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09588CB6-9A46-E09A-EE34-839D69533FDE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F6CBC-B122-8944-52B4-F1E5EA053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34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Col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1641798"/>
            <a:ext cx="8371840" cy="4146258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47D704-2DFB-5341-BDC6-2EB2781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DD457DFA-6035-0703-0BC3-EF83226CC64F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A8D81C55-2FD7-1A24-687E-372F2162C883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3F139-B62E-518A-C37E-B3E0A2760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BG_4Col_Copy">
    <p:bg>
      <p:bgPr>
        <a:solidFill>
          <a:srgbClr val="D43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B6A48-DC40-E440-8A19-26BB129D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85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chemeClr val="bg1"/>
                </a:solidFill>
                <a:latin typeface="HelveticaNeueLT Pro 65 Md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2856282"/>
            <a:ext cx="10769600" cy="424458"/>
          </a:xfrm>
          <a:prstGeom prst="rect">
            <a:avLst/>
          </a:prstGeom>
          <a:ln>
            <a:noFill/>
          </a:ln>
        </p:spPr>
        <p:txBody>
          <a:bodyPr numCol="5" spcCol="18000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HelveticaNeueLT Pro 65 Md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BF29C9-0436-134E-A264-725F95AE9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523" y="779780"/>
            <a:ext cx="1147762" cy="1147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06DA923-E6F8-0C40-AB87-1C790FDFB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520" y="3327895"/>
            <a:ext cx="10769600" cy="1161287"/>
          </a:xfrm>
          <a:prstGeom prst="rect">
            <a:avLst/>
          </a:prstGeom>
          <a:ln>
            <a:noFill/>
          </a:ln>
        </p:spPr>
        <p:txBody>
          <a:bodyPr numCol="5" spcCol="180000"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9D87C-753F-53C0-F782-3C13B3F95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60" y="5384304"/>
            <a:ext cx="12210960" cy="1318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E6DD5-2055-A02F-1568-6E3B0AE43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961" y="6197486"/>
            <a:ext cx="12244931" cy="660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857BA-D979-4319-A0FA-AC35B1E9B3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6A35149-E325-934F-831D-58E063CAB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025" y="1696825"/>
            <a:ext cx="6738975" cy="4091233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1D837A-571C-7445-B6A0-371754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CBA9C74B-FB94-A8AF-AFD0-0FF4A3357B94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9D6CC80C-9C38-B994-C7D5-ECFB05A17F0D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0FDC4-0987-5AA3-D4E4-1743D3022F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22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8">
            <a:extLst>
              <a:ext uri="{FF2B5EF4-FFF2-40B4-BE49-F238E27FC236}">
                <a16:creationId xmlns:a16="http://schemas.microsoft.com/office/drawing/2014/main" id="{79930289-FC11-FB4B-A1A7-069330195B3E}"/>
              </a:ext>
            </a:extLst>
          </p:cNvPr>
          <p:cNvSpPr/>
          <p:nvPr userDrawn="1"/>
        </p:nvSpPr>
        <p:spPr>
          <a:xfrm>
            <a:off x="6168836" y="2232360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D43900"/>
          </a:solidFill>
        </p:spPr>
        <p:txBody>
          <a:bodyPr wrap="square" lIns="0" tIns="0" rIns="0" bIns="0" rtlCol="0"/>
          <a:lstStyle/>
          <a:p>
            <a:pPr defTabSz="368686"/>
            <a:endParaRPr sz="1452">
              <a:solidFill>
                <a:srgbClr val="F26522"/>
              </a:solidFill>
              <a:latin typeface="Calibri" panose="020F0502020204030204"/>
            </a:endParaRPr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33004AE3-1FE8-9D41-8C14-A228B9BE1B70}"/>
              </a:ext>
            </a:extLst>
          </p:cNvPr>
          <p:cNvSpPr txBox="1"/>
          <p:nvPr userDrawn="1"/>
        </p:nvSpPr>
        <p:spPr>
          <a:xfrm>
            <a:off x="6274714" y="2315060"/>
            <a:ext cx="1209521" cy="371530"/>
          </a:xfrm>
          <a:prstGeom prst="rect">
            <a:avLst/>
          </a:prstGeom>
        </p:spPr>
        <p:txBody>
          <a:bodyPr vert="horz" wrap="square" lIns="0" tIns="10241" rIns="0" bIns="0" rtlCol="0">
            <a:spAutoFit/>
          </a:bodyPr>
          <a:lstStyle/>
          <a:p>
            <a:pPr marL="10241" marR="4097" lvl="0" indent="0" algn="l" defTabSz="368686" rtl="0" eaLnBrk="1" fontAlgn="auto" latinLnBrk="0" hangingPunct="1">
              <a:lnSpc>
                <a:spcPts val="887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i="0" dirty="0">
                <a:solidFill>
                  <a:schemeClr val="bg1"/>
                </a:solidFill>
                <a:latin typeface="HelveticaNeueLT Pro 95 Blk" panose="020B0604020202020204" pitchFamily="34" charset="77"/>
              </a:rPr>
              <a:t>Primary Text Orange</a:t>
            </a:r>
            <a:endParaRPr lang="en-GB" sz="800" b="1" i="0" dirty="0">
              <a:solidFill>
                <a:schemeClr val="bg1"/>
              </a:solidFill>
              <a:latin typeface="HelveticaNeueLT Pro 95 Blk" panose="020B0604020202020204" pitchFamily="34" charset="77"/>
              <a:cs typeface="HelveticaNeueLTPro-Hv"/>
            </a:endParaRPr>
          </a:p>
          <a:p>
            <a:pPr marL="10241" marR="4097" defTabSz="368686">
              <a:lnSpc>
                <a:spcPts val="887"/>
              </a:lnSpc>
              <a:spcBef>
                <a:spcPts val="56"/>
              </a:spcBef>
            </a:pP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C:</a:t>
            </a:r>
            <a:r>
              <a:rPr lang="en-GB"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2</a:t>
            </a: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-8" dirty="0">
                <a:solidFill>
                  <a:schemeClr val="bg1"/>
                </a:solidFill>
                <a:latin typeface="HelveticaNeueLTPro-Blk"/>
                <a:cs typeface="HelveticaNeueLTPro-Blk"/>
              </a:rPr>
              <a:t>M:</a:t>
            </a:r>
            <a:r>
              <a:rPr lang="en-GB" sz="806" b="1" spc="-8" dirty="0">
                <a:solidFill>
                  <a:schemeClr val="bg1"/>
                </a:solidFill>
                <a:latin typeface="HelveticaNeueLTPro-Blk"/>
                <a:cs typeface="HelveticaNeueLTPro-Blk"/>
              </a:rPr>
              <a:t>84</a:t>
            </a:r>
            <a:r>
              <a:rPr sz="806" b="1" spc="-8" dirty="0">
                <a:solidFill>
                  <a:schemeClr val="bg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-20" dirty="0">
                <a:solidFill>
                  <a:schemeClr val="bg1"/>
                </a:solidFill>
                <a:latin typeface="HelveticaNeueLTPro-Blk"/>
                <a:cs typeface="HelveticaNeueLTPro-Blk"/>
              </a:rPr>
              <a:t>Y:10</a:t>
            </a:r>
            <a:r>
              <a:rPr lang="en-GB" sz="806" b="1" spc="-20" dirty="0">
                <a:solidFill>
                  <a:schemeClr val="bg1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48" dirty="0">
                <a:solidFill>
                  <a:schemeClr val="bg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K:</a:t>
            </a:r>
            <a:r>
              <a:rPr lang="en-GB"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8</a:t>
            </a: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  R:</a:t>
            </a:r>
            <a:r>
              <a:rPr lang="en-GB"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212</a:t>
            </a: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-20" dirty="0">
                <a:solidFill>
                  <a:schemeClr val="bg1"/>
                </a:solidFill>
                <a:latin typeface="HelveticaNeueLTPro-Blk"/>
                <a:cs typeface="HelveticaNeueLTPro-Blk"/>
              </a:rPr>
              <a:t>G:</a:t>
            </a:r>
            <a:r>
              <a:rPr lang="en-GB" sz="806" b="1" spc="-20" dirty="0">
                <a:solidFill>
                  <a:schemeClr val="bg1"/>
                </a:solidFill>
                <a:latin typeface="HelveticaNeueLTPro-Blk"/>
                <a:cs typeface="HelveticaNeueLTPro-Blk"/>
              </a:rPr>
              <a:t>57</a:t>
            </a:r>
            <a:r>
              <a:rPr sz="806" b="1" spc="-28" dirty="0">
                <a:solidFill>
                  <a:schemeClr val="bg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B:</a:t>
            </a:r>
            <a:r>
              <a:rPr lang="en-GB"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0</a:t>
            </a:r>
            <a:endParaRPr sz="806" dirty="0">
              <a:solidFill>
                <a:schemeClr val="bg1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F74AEC0D-EADD-DE4F-AD46-CFF19F8A58D2}"/>
              </a:ext>
            </a:extLst>
          </p:cNvPr>
          <p:cNvSpPr/>
          <p:nvPr userDrawn="1"/>
        </p:nvSpPr>
        <p:spPr>
          <a:xfrm>
            <a:off x="8969947" y="5812664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pPr defTabSz="368686"/>
            <a:endParaRPr sz="1452">
              <a:solidFill>
                <a:srgbClr val="0079C1"/>
              </a:solidFill>
              <a:latin typeface="Calibri" panose="020F0502020204030204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24BA2B66-2CA1-364E-9811-5B7B8DAC180B}"/>
              </a:ext>
            </a:extLst>
          </p:cNvPr>
          <p:cNvSpPr txBox="1"/>
          <p:nvPr userDrawn="1"/>
        </p:nvSpPr>
        <p:spPr>
          <a:xfrm>
            <a:off x="9075826" y="5863223"/>
            <a:ext cx="947812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86">
              <a:lnSpc>
                <a:spcPts val="887"/>
              </a:lnSpc>
              <a:spcBef>
                <a:spcPts val="177"/>
              </a:spcBef>
            </a:pPr>
            <a:r>
              <a:rPr sz="806" b="1" dirty="0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300  </a:t>
            </a:r>
            <a:r>
              <a:rPr sz="806" b="1" spc="-2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C</a:t>
            </a:r>
            <a:r>
              <a:rPr sz="806" b="1" spc="-36" dirty="0">
                <a:solidFill>
                  <a:srgbClr val="FFFFFF"/>
                </a:solidFill>
                <a:latin typeface="HelveticaNeueLTPro-Blk"/>
                <a:cs typeface="HelveticaNeueLTPro-Blk"/>
              </a:rPr>
              <a:t>1</a:t>
            </a:r>
            <a:r>
              <a:rPr sz="806" b="1" spc="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20" dirty="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M</a:t>
            </a:r>
            <a:r>
              <a:rPr sz="806" b="1" spc="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4</a:t>
            </a:r>
            <a:r>
              <a:rPr sz="806" b="1" spc="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4</a:t>
            </a:r>
            <a:r>
              <a:rPr sz="806" b="1" spc="4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0" dirty="0">
                <a:solidFill>
                  <a:srgbClr val="FFFFFF"/>
                </a:solidFill>
                <a:latin typeface="HelveticaNeueLTPro-Blk"/>
                <a:cs typeface="HelveticaNeueLTPro-Blk"/>
              </a:rPr>
              <a:t>Y0</a:t>
            </a:r>
            <a:r>
              <a:rPr sz="806" b="1" spc="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K</a:t>
            </a:r>
            <a:r>
              <a:rPr sz="806" b="1" dirty="0">
                <a:solidFill>
                  <a:srgbClr val="FFFFFF"/>
                </a:solidFill>
                <a:latin typeface="HelveticaNeueLTPro-Blk"/>
                <a:cs typeface="HelveticaNeueLTPro-Blk"/>
              </a:rPr>
              <a:t>0  </a:t>
            </a:r>
            <a:r>
              <a:rPr sz="806" b="1" spc="-20" dirty="0">
                <a:solidFill>
                  <a:srgbClr val="FFFFFF"/>
                </a:solidFill>
                <a:latin typeface="HelveticaNeueLTPro-Blk"/>
                <a:cs typeface="HelveticaNeueLTPro-Blk"/>
              </a:rPr>
              <a:t>R0/G121/B193</a:t>
            </a:r>
            <a:endParaRPr sz="806" dirty="0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831F543C-499B-744B-A87D-57D5B1E0767A}"/>
              </a:ext>
            </a:extLst>
          </p:cNvPr>
          <p:cNvSpPr/>
          <p:nvPr userDrawn="1"/>
        </p:nvSpPr>
        <p:spPr>
          <a:xfrm>
            <a:off x="8968399" y="3127447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5BCBF5"/>
          </a:solidFill>
        </p:spPr>
        <p:txBody>
          <a:bodyPr wrap="square" lIns="0" tIns="0" rIns="0" bIns="0" rtlCol="0"/>
          <a:lstStyle/>
          <a:p>
            <a:pPr defTabSz="368686"/>
            <a:endParaRPr sz="1452">
              <a:solidFill>
                <a:srgbClr val="5BCBF5"/>
              </a:solidFill>
              <a:latin typeface="Calibri" panose="020F0502020204030204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4DFA57B9-DE2B-6D44-A190-E8E6A11BF5C3}"/>
              </a:ext>
            </a:extLst>
          </p:cNvPr>
          <p:cNvSpPr txBox="1"/>
          <p:nvPr userDrawn="1"/>
        </p:nvSpPr>
        <p:spPr>
          <a:xfrm>
            <a:off x="9074278" y="3204031"/>
            <a:ext cx="885341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86">
              <a:lnSpc>
                <a:spcPts val="887"/>
              </a:lnSpc>
              <a:spcBef>
                <a:spcPts val="177"/>
              </a:spcBef>
            </a:pP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-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297  C55/M0/Y0/K0  </a:t>
            </a:r>
            <a:r>
              <a:rPr sz="806" b="1" spc="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R</a:t>
            </a:r>
            <a:r>
              <a:rPr sz="806" b="1" spc="-2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9</a:t>
            </a:r>
            <a:r>
              <a:rPr sz="806" b="1" spc="-40" dirty="0">
                <a:solidFill>
                  <a:srgbClr val="454546"/>
                </a:solidFill>
                <a:latin typeface="HelveticaNeueLTPro-Blk"/>
                <a:cs typeface="HelveticaNeueLTPro-Blk"/>
              </a:rPr>
              <a:t>1</a:t>
            </a:r>
            <a:r>
              <a:rPr sz="806" b="1" spc="-20" dirty="0">
                <a:solidFill>
                  <a:srgbClr val="454546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G2</a:t>
            </a:r>
            <a:r>
              <a:rPr sz="806" b="1" spc="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3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/</a:t>
            </a: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B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2</a:t>
            </a:r>
            <a:r>
              <a:rPr sz="806" b="1" spc="16" dirty="0">
                <a:solidFill>
                  <a:srgbClr val="454546"/>
                </a:solidFill>
                <a:latin typeface="HelveticaNeueLTPro-Blk"/>
                <a:cs typeface="HelveticaNeueLTPro-Blk"/>
              </a:rPr>
              <a:t>4</a:t>
            </a: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5</a:t>
            </a:r>
            <a:endParaRPr sz="806" dirty="0">
              <a:solidFill>
                <a:srgbClr val="454546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9401C43E-DFF6-454A-BDF9-568D026B2F28}"/>
              </a:ext>
            </a:extLst>
          </p:cNvPr>
          <p:cNvSpPr/>
          <p:nvPr userDrawn="1"/>
        </p:nvSpPr>
        <p:spPr>
          <a:xfrm>
            <a:off x="8968399" y="4022700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5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pPr defTabSz="368686"/>
            <a:endParaRPr sz="1452">
              <a:solidFill>
                <a:srgbClr val="C2CD23"/>
              </a:solidFill>
              <a:latin typeface="Calibri" panose="020F0502020204030204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275BEDB3-E27B-794E-82D5-BF3FF313762E}"/>
              </a:ext>
            </a:extLst>
          </p:cNvPr>
          <p:cNvSpPr txBox="1"/>
          <p:nvPr userDrawn="1"/>
        </p:nvSpPr>
        <p:spPr>
          <a:xfrm>
            <a:off x="9074278" y="4099284"/>
            <a:ext cx="954980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86">
              <a:lnSpc>
                <a:spcPts val="887"/>
              </a:lnSpc>
              <a:spcBef>
                <a:spcPts val="177"/>
              </a:spcBef>
            </a:pP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390  </a:t>
            </a: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C</a:t>
            </a:r>
            <a:r>
              <a:rPr sz="806" b="1" spc="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2</a:t>
            </a:r>
            <a:r>
              <a:rPr sz="806" b="1" spc="20" dirty="0">
                <a:solidFill>
                  <a:srgbClr val="454546"/>
                </a:solidFill>
                <a:latin typeface="HelveticaNeueLTPro-Blk"/>
                <a:cs typeface="HelveticaNeueLTPro-Blk"/>
              </a:rPr>
              <a:t>2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M</a:t>
            </a:r>
            <a:r>
              <a:rPr sz="806" b="1" spc="-20" dirty="0">
                <a:solidFill>
                  <a:srgbClr val="454546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4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36" dirty="0">
                <a:solidFill>
                  <a:srgbClr val="454546"/>
                </a:solidFill>
                <a:latin typeface="HelveticaNeueLTPro-Blk"/>
                <a:cs typeface="HelveticaNeueLTPro-Blk"/>
              </a:rPr>
              <a:t>Y1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20" dirty="0">
                <a:solidFill>
                  <a:srgbClr val="454546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K</a:t>
            </a: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8  </a:t>
            </a:r>
            <a:r>
              <a:rPr sz="806" b="1" spc="-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R194/G205/B35</a:t>
            </a:r>
            <a:endParaRPr sz="806" dirty="0">
              <a:solidFill>
                <a:srgbClr val="454546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55755B21-7CF9-3A4D-BCF8-CD464741CC86}"/>
              </a:ext>
            </a:extLst>
          </p:cNvPr>
          <p:cNvSpPr/>
          <p:nvPr userDrawn="1"/>
        </p:nvSpPr>
        <p:spPr>
          <a:xfrm>
            <a:off x="8968399" y="4917682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5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6A2C91"/>
          </a:solidFill>
        </p:spPr>
        <p:txBody>
          <a:bodyPr wrap="square" lIns="0" tIns="0" rIns="0" bIns="0" rtlCol="0"/>
          <a:lstStyle/>
          <a:p>
            <a:pPr defTabSz="368686"/>
            <a:endParaRPr sz="1452">
              <a:solidFill>
                <a:srgbClr val="6A2C91"/>
              </a:solidFill>
              <a:latin typeface="Calibri" panose="020F0502020204030204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DF4D1B1C-4C72-3A45-AAF0-F0752AD88B2D}"/>
              </a:ext>
            </a:extLst>
          </p:cNvPr>
          <p:cNvSpPr txBox="1"/>
          <p:nvPr userDrawn="1"/>
        </p:nvSpPr>
        <p:spPr>
          <a:xfrm>
            <a:off x="9074277" y="4994266"/>
            <a:ext cx="941155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86">
              <a:lnSpc>
                <a:spcPts val="887"/>
              </a:lnSpc>
              <a:spcBef>
                <a:spcPts val="177"/>
              </a:spcBef>
            </a:pPr>
            <a:r>
              <a:rPr sz="806" b="1" dirty="0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-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527  </a:t>
            </a:r>
            <a:r>
              <a:rPr sz="806" b="1" spc="-12" dirty="0">
                <a:solidFill>
                  <a:srgbClr val="FFFFFF"/>
                </a:solidFill>
                <a:latin typeface="HelveticaNeueLTPro-Blk"/>
                <a:cs typeface="HelveticaNeueLTPro-Blk"/>
              </a:rPr>
              <a:t>C</a:t>
            </a:r>
            <a:r>
              <a:rPr sz="806" b="1" spc="-16" dirty="0">
                <a:solidFill>
                  <a:srgbClr val="FFFFFF"/>
                </a:solidFill>
                <a:latin typeface="HelveticaNeueLTPro-Blk"/>
                <a:cs typeface="HelveticaNeueLTPro-Blk"/>
              </a:rPr>
              <a:t>7</a:t>
            </a:r>
            <a:r>
              <a:rPr sz="806" b="1" spc="-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3</a:t>
            </a:r>
            <a:r>
              <a:rPr sz="806" b="1" spc="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32" dirty="0">
                <a:solidFill>
                  <a:srgbClr val="FFFFFF"/>
                </a:solidFill>
                <a:latin typeface="HelveticaNeueLTPro-Blk"/>
                <a:cs typeface="HelveticaNeueLTPro-Blk"/>
              </a:rPr>
              <a:t>M</a:t>
            </a:r>
            <a:r>
              <a:rPr sz="806" b="1" spc="-36" dirty="0">
                <a:solidFill>
                  <a:srgbClr val="FFFFFF"/>
                </a:solidFill>
                <a:latin typeface="HelveticaNeueLTPro-Blk"/>
                <a:cs typeface="HelveticaNeueLTPro-Blk"/>
              </a:rPr>
              <a:t>1</a:t>
            </a:r>
            <a:r>
              <a:rPr sz="806" b="1" spc="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-20" dirty="0">
                <a:solidFill>
                  <a:srgbClr val="FFFFFF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4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0" dirty="0">
                <a:solidFill>
                  <a:srgbClr val="FFFFFF"/>
                </a:solidFill>
                <a:latin typeface="HelveticaNeueLTPro-Blk"/>
                <a:cs typeface="HelveticaNeueLTPro-Blk"/>
              </a:rPr>
              <a:t>Y0</a:t>
            </a:r>
            <a:r>
              <a:rPr sz="806" b="1" spc="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K</a:t>
            </a:r>
            <a:r>
              <a:rPr sz="806" b="1" dirty="0">
                <a:solidFill>
                  <a:srgbClr val="FFFFFF"/>
                </a:solidFill>
                <a:latin typeface="HelveticaNeueLTPro-Blk"/>
                <a:cs typeface="HelveticaNeueLTPro-Blk"/>
              </a:rPr>
              <a:t>0  </a:t>
            </a:r>
            <a:r>
              <a:rPr sz="806" b="1" spc="-12" dirty="0">
                <a:solidFill>
                  <a:srgbClr val="FFFFFF"/>
                </a:solidFill>
                <a:latin typeface="HelveticaNeueLTPro-Blk"/>
                <a:cs typeface="HelveticaNeueLTPro-Blk"/>
              </a:rPr>
              <a:t>R106/G44/B145</a:t>
            </a:r>
            <a:endParaRPr sz="806" dirty="0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066B0DD8-7104-6F47-81C6-F16C668E5FB2}"/>
              </a:ext>
            </a:extLst>
          </p:cNvPr>
          <p:cNvSpPr/>
          <p:nvPr userDrawn="1"/>
        </p:nvSpPr>
        <p:spPr>
          <a:xfrm>
            <a:off x="6163393" y="3127342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5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454546"/>
          </a:solidFill>
        </p:spPr>
        <p:txBody>
          <a:bodyPr wrap="square" lIns="0" tIns="0" rIns="0" bIns="0" rtlCol="0"/>
          <a:lstStyle/>
          <a:p>
            <a:pPr defTabSz="368686"/>
            <a:endParaRPr sz="1452">
              <a:solidFill>
                <a:srgbClr val="454546"/>
              </a:solidFill>
              <a:latin typeface="Calibri" panose="020F0502020204030204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2CB91BC2-4E5C-104F-89D0-8746DC661FD6}"/>
              </a:ext>
            </a:extLst>
          </p:cNvPr>
          <p:cNvSpPr txBox="1"/>
          <p:nvPr userDrawn="1"/>
        </p:nvSpPr>
        <p:spPr>
          <a:xfrm>
            <a:off x="6269271" y="3203926"/>
            <a:ext cx="1025132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86">
              <a:lnSpc>
                <a:spcPts val="887"/>
              </a:lnSpc>
              <a:spcBef>
                <a:spcPts val="177"/>
              </a:spcBef>
            </a:pPr>
            <a:r>
              <a:rPr sz="806" b="1" dirty="0">
                <a:solidFill>
                  <a:srgbClr val="FFFFFF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425  </a:t>
            </a:r>
            <a:r>
              <a:rPr sz="806" b="1" spc="-4" dirty="0">
                <a:solidFill>
                  <a:srgbClr val="FFFFFF"/>
                </a:solidFill>
                <a:latin typeface="HelveticaNeueLTPro-Blk"/>
                <a:cs typeface="HelveticaNeueLTPro-Blk"/>
              </a:rPr>
              <a:t>C67/M60/Y58/K43  </a:t>
            </a:r>
            <a:r>
              <a:rPr sz="806" b="1" spc="-8" dirty="0">
                <a:solidFill>
                  <a:srgbClr val="FFFFFF"/>
                </a:solidFill>
                <a:latin typeface="HelveticaNeueLTPro-Blk"/>
                <a:cs typeface="HelveticaNeueLTPro-Blk"/>
              </a:rPr>
              <a:t>R69/G69/B70</a:t>
            </a:r>
            <a:endParaRPr sz="806" dirty="0">
              <a:solidFill>
                <a:prstClr val="black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3389566B-8668-B543-B8C2-A6C3E321DB7F}"/>
              </a:ext>
            </a:extLst>
          </p:cNvPr>
          <p:cNvSpPr/>
          <p:nvPr userDrawn="1"/>
        </p:nvSpPr>
        <p:spPr>
          <a:xfrm>
            <a:off x="6159910" y="4022700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FFBF22"/>
          </a:solidFill>
        </p:spPr>
        <p:txBody>
          <a:bodyPr wrap="square" lIns="0" tIns="0" rIns="0" bIns="0" rtlCol="0"/>
          <a:lstStyle/>
          <a:p>
            <a:pPr defTabSz="368686"/>
            <a:endParaRPr sz="145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67D5F6A2-CDE4-6D4F-870A-4298B994B815}"/>
              </a:ext>
            </a:extLst>
          </p:cNvPr>
          <p:cNvSpPr txBox="1"/>
          <p:nvPr userDrawn="1"/>
        </p:nvSpPr>
        <p:spPr>
          <a:xfrm>
            <a:off x="6265790" y="4099284"/>
            <a:ext cx="889437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86">
              <a:lnSpc>
                <a:spcPts val="887"/>
              </a:lnSpc>
              <a:spcBef>
                <a:spcPts val="177"/>
              </a:spcBef>
            </a:pP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-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7408  </a:t>
            </a:r>
            <a:r>
              <a:rPr sz="806" b="1" spc="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C</a:t>
            </a:r>
            <a:r>
              <a:rPr sz="806" b="1" spc="-20" dirty="0">
                <a:solidFill>
                  <a:srgbClr val="454546"/>
                </a:solidFill>
                <a:latin typeface="HelveticaNeueLTPro-Blk"/>
                <a:cs typeface="HelveticaNeueLTPro-Blk"/>
              </a:rPr>
              <a:t>0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M2</a:t>
            </a:r>
            <a:r>
              <a:rPr sz="806" b="1" spc="-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5</a:t>
            </a:r>
            <a:r>
              <a:rPr sz="806" b="1" spc="4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Y</a:t>
            </a:r>
            <a:r>
              <a:rPr sz="806" b="1" spc="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9</a:t>
            </a:r>
            <a:r>
              <a:rPr sz="806" b="1" spc="-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5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/</a:t>
            </a:r>
            <a:r>
              <a:rPr sz="806" b="1" spc="-2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K</a:t>
            </a: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0  </a:t>
            </a:r>
            <a:r>
              <a:rPr sz="806" b="1" spc="-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R255/G191/B34</a:t>
            </a:r>
            <a:endParaRPr sz="806" dirty="0">
              <a:solidFill>
                <a:srgbClr val="454546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94062D12-7027-7540-B2D0-91D1F654F299}"/>
              </a:ext>
            </a:extLst>
          </p:cNvPr>
          <p:cNvSpPr/>
          <p:nvPr userDrawn="1"/>
        </p:nvSpPr>
        <p:spPr>
          <a:xfrm>
            <a:off x="8968399" y="2232360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pPr defTabSz="368686"/>
            <a:endParaRPr sz="1452">
              <a:solidFill>
                <a:srgbClr val="F26522"/>
              </a:solidFill>
              <a:latin typeface="Calibri" panose="020F0502020204030204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7E4B378D-CF56-5E41-9003-17C347983F94}"/>
              </a:ext>
            </a:extLst>
          </p:cNvPr>
          <p:cNvSpPr txBox="1"/>
          <p:nvPr userDrawn="1"/>
        </p:nvSpPr>
        <p:spPr>
          <a:xfrm>
            <a:off x="9074277" y="2282968"/>
            <a:ext cx="1603883" cy="730603"/>
          </a:xfrm>
          <a:prstGeom prst="rect">
            <a:avLst/>
          </a:prstGeom>
        </p:spPr>
        <p:txBody>
          <a:bodyPr vert="horz" wrap="square" lIns="0" tIns="10241" rIns="0" bIns="0" rtlCol="0">
            <a:spAutoFit/>
          </a:bodyPr>
          <a:lstStyle/>
          <a:p>
            <a:pPr marL="10241" defTabSz="368686">
              <a:lnSpc>
                <a:spcPts val="927"/>
              </a:lnSpc>
              <a:spcBef>
                <a:spcPts val="81"/>
              </a:spcBef>
            </a:pPr>
            <a:r>
              <a:rPr sz="806" b="1" dirty="0">
                <a:solidFill>
                  <a:schemeClr val="bg1"/>
                </a:solidFill>
                <a:latin typeface="HelveticaNeueLTPro-Blk"/>
                <a:cs typeface="HelveticaNeueLTPro-Blk"/>
              </a:rPr>
              <a:t>PANTONE</a:t>
            </a:r>
            <a:r>
              <a:rPr sz="806" b="1" spc="-8" dirty="0">
                <a:solidFill>
                  <a:schemeClr val="bg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-16" dirty="0">
                <a:solidFill>
                  <a:schemeClr val="bg1"/>
                </a:solidFill>
                <a:latin typeface="HelveticaNeueLTPro-Blk"/>
                <a:cs typeface="HelveticaNeueLTPro-Blk"/>
              </a:rPr>
              <a:t>166</a:t>
            </a:r>
            <a:endParaRPr sz="806" dirty="0">
              <a:solidFill>
                <a:schemeClr val="bg1"/>
              </a:solidFill>
              <a:latin typeface="HelveticaNeueLTPro-Blk"/>
              <a:cs typeface="HelveticaNeueLTPro-Blk"/>
            </a:endParaRPr>
          </a:p>
          <a:p>
            <a:pPr marL="10241" marR="4097" defTabSz="368686">
              <a:lnSpc>
                <a:spcPts val="887"/>
              </a:lnSpc>
              <a:spcBef>
                <a:spcPts val="56"/>
              </a:spcBef>
            </a:pP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C:0 </a:t>
            </a:r>
            <a:r>
              <a:rPr sz="806" b="1" spc="-8" dirty="0">
                <a:solidFill>
                  <a:schemeClr val="bg1"/>
                </a:solidFill>
                <a:latin typeface="HelveticaNeueLTPro-Blk"/>
                <a:cs typeface="HelveticaNeueLTPro-Blk"/>
              </a:rPr>
              <a:t>M:75 </a:t>
            </a:r>
            <a:r>
              <a:rPr sz="806" b="1" spc="-20" dirty="0">
                <a:solidFill>
                  <a:schemeClr val="bg1"/>
                </a:solidFill>
                <a:latin typeface="HelveticaNeueLTPro-Blk"/>
                <a:cs typeface="HelveticaNeueLTPro-Blk"/>
              </a:rPr>
              <a:t>Y:100</a:t>
            </a:r>
            <a:r>
              <a:rPr sz="806" b="1" spc="-48" dirty="0">
                <a:solidFill>
                  <a:schemeClr val="bg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K:0  </a:t>
            </a:r>
            <a:br>
              <a:rPr lang="en-GB"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</a:b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R:242 </a:t>
            </a:r>
            <a:r>
              <a:rPr sz="806" b="1" spc="-20" dirty="0">
                <a:solidFill>
                  <a:schemeClr val="bg1"/>
                </a:solidFill>
                <a:latin typeface="HelveticaNeueLTPro-Blk"/>
                <a:cs typeface="HelveticaNeueLTPro-Blk"/>
              </a:rPr>
              <a:t>G:101</a:t>
            </a:r>
            <a:r>
              <a:rPr sz="806" b="1" spc="-28" dirty="0">
                <a:solidFill>
                  <a:schemeClr val="bg1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4" dirty="0">
                <a:solidFill>
                  <a:schemeClr val="bg1"/>
                </a:solidFill>
                <a:latin typeface="HelveticaNeueLTPro-Blk"/>
                <a:cs typeface="HelveticaNeueLTPro-Blk"/>
              </a:rPr>
              <a:t>B:34</a:t>
            </a:r>
            <a:endParaRPr lang="en-GB" sz="806" b="1" spc="4" dirty="0">
              <a:solidFill>
                <a:schemeClr val="bg1"/>
              </a:solidFill>
              <a:latin typeface="HelveticaNeueLTPro-Blk"/>
              <a:cs typeface="HelveticaNeueLTPro-Blk"/>
            </a:endParaRPr>
          </a:p>
          <a:p>
            <a:pPr marL="10241" marR="4097" defTabSz="368686">
              <a:lnSpc>
                <a:spcPts val="887"/>
              </a:lnSpc>
              <a:spcBef>
                <a:spcPts val="56"/>
              </a:spcBef>
            </a:pPr>
            <a:r>
              <a:rPr lang="en-GB" sz="700" b="0" i="0" spc="4" dirty="0">
                <a:solidFill>
                  <a:schemeClr val="bg1"/>
                </a:solidFill>
                <a:latin typeface="HelveticaNeueLT Pro 65 Md" panose="020B0604020202020204" pitchFamily="34" charset="77"/>
                <a:cs typeface="HelveticaNeueLTPro-Blk"/>
              </a:rPr>
              <a:t>Please note that the white and </a:t>
            </a:r>
            <a:br>
              <a:rPr lang="en-GB" sz="700" b="0" i="0" spc="4" dirty="0">
                <a:solidFill>
                  <a:schemeClr val="bg1"/>
                </a:solidFill>
                <a:latin typeface="HelveticaNeueLT Pro 65 Md" panose="020B0604020202020204" pitchFamily="34" charset="77"/>
                <a:cs typeface="HelveticaNeueLTPro-Blk"/>
              </a:rPr>
            </a:br>
            <a:r>
              <a:rPr lang="en-GB" sz="700" b="0" i="0" spc="4" dirty="0">
                <a:solidFill>
                  <a:schemeClr val="bg1"/>
                </a:solidFill>
                <a:latin typeface="HelveticaNeueLT Pro 65 Md" panose="020B0604020202020204" pitchFamily="34" charset="77"/>
                <a:cs typeface="HelveticaNeueLTPro-Blk"/>
              </a:rPr>
              <a:t>grey copy is not to be used </a:t>
            </a:r>
            <a:br>
              <a:rPr lang="en-GB" sz="700" b="0" i="0" spc="4" dirty="0">
                <a:solidFill>
                  <a:schemeClr val="bg1"/>
                </a:solidFill>
                <a:latin typeface="HelveticaNeueLT Pro 65 Md" panose="020B0604020202020204" pitchFamily="34" charset="77"/>
                <a:cs typeface="HelveticaNeueLTPro-Blk"/>
              </a:rPr>
            </a:br>
            <a:r>
              <a:rPr lang="en-GB" sz="700" b="0" i="0" spc="4" dirty="0">
                <a:solidFill>
                  <a:schemeClr val="bg1"/>
                </a:solidFill>
                <a:latin typeface="HelveticaNeueLT Pro 65 Md" panose="020B0604020202020204" pitchFamily="34" charset="77"/>
                <a:cs typeface="HelveticaNeueLTPro-Blk"/>
              </a:rPr>
              <a:t>for normal text elements.</a:t>
            </a:r>
            <a:endParaRPr sz="700" b="0" i="0" dirty="0">
              <a:solidFill>
                <a:schemeClr val="bg1"/>
              </a:solidFill>
              <a:latin typeface="HelveticaNeueLT Pro 65 Md" panose="020B0604020202020204" pitchFamily="34" charset="77"/>
              <a:cs typeface="HelveticaNeueLTPro-Blk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A84E9A33-66B1-8D43-AAFE-E75634F30D0B}"/>
              </a:ext>
            </a:extLst>
          </p:cNvPr>
          <p:cNvSpPr/>
          <p:nvPr userDrawn="1"/>
        </p:nvSpPr>
        <p:spPr>
          <a:xfrm>
            <a:off x="6155710" y="4917682"/>
            <a:ext cx="2643733" cy="799827"/>
          </a:xfrm>
          <a:custGeom>
            <a:avLst/>
            <a:gdLst/>
            <a:ahLst/>
            <a:cxnLst/>
            <a:rect l="l" t="t" r="r" b="b"/>
            <a:pathLst>
              <a:path w="3278504" h="991870">
                <a:moveTo>
                  <a:pt x="3278251" y="0"/>
                </a:moveTo>
                <a:lnTo>
                  <a:pt x="0" y="0"/>
                </a:lnTo>
                <a:lnTo>
                  <a:pt x="0" y="991704"/>
                </a:lnTo>
                <a:lnTo>
                  <a:pt x="1759381" y="991704"/>
                </a:lnTo>
                <a:lnTo>
                  <a:pt x="1809072" y="988883"/>
                </a:lnTo>
                <a:lnTo>
                  <a:pt x="1857740" y="980540"/>
                </a:lnTo>
                <a:lnTo>
                  <a:pt x="1904950" y="966856"/>
                </a:lnTo>
                <a:lnTo>
                  <a:pt x="1950268" y="948010"/>
                </a:lnTo>
                <a:lnTo>
                  <a:pt x="1993260" y="924185"/>
                </a:lnTo>
                <a:lnTo>
                  <a:pt x="2033493" y="895560"/>
                </a:lnTo>
                <a:lnTo>
                  <a:pt x="2070531" y="862317"/>
                </a:lnTo>
                <a:lnTo>
                  <a:pt x="2379459" y="551700"/>
                </a:lnTo>
                <a:lnTo>
                  <a:pt x="2416501" y="518457"/>
                </a:lnTo>
                <a:lnTo>
                  <a:pt x="2456736" y="489834"/>
                </a:lnTo>
                <a:lnTo>
                  <a:pt x="2499728" y="466012"/>
                </a:lnTo>
                <a:lnTo>
                  <a:pt x="2545045" y="447169"/>
                </a:lnTo>
                <a:lnTo>
                  <a:pt x="2592253" y="433487"/>
                </a:lnTo>
                <a:lnTo>
                  <a:pt x="2640919" y="425146"/>
                </a:lnTo>
                <a:lnTo>
                  <a:pt x="2690609" y="422325"/>
                </a:lnTo>
                <a:lnTo>
                  <a:pt x="3278251" y="422325"/>
                </a:lnTo>
                <a:lnTo>
                  <a:pt x="3278251" y="0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wrap="square" lIns="0" tIns="0" rIns="0" bIns="0" rtlCol="0"/>
          <a:lstStyle/>
          <a:p>
            <a:pPr defTabSz="368686"/>
            <a:endParaRPr sz="1452" dirty="0">
              <a:solidFill>
                <a:srgbClr val="FFBF22"/>
              </a:solidFill>
              <a:latin typeface="Calibri" panose="020F0502020204030204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2EDC15B3-02D3-E144-849D-495D1E925D32}"/>
              </a:ext>
            </a:extLst>
          </p:cNvPr>
          <p:cNvSpPr txBox="1"/>
          <p:nvPr userDrawn="1"/>
        </p:nvSpPr>
        <p:spPr>
          <a:xfrm>
            <a:off x="6261588" y="4994266"/>
            <a:ext cx="991848" cy="368999"/>
          </a:xfrm>
          <a:prstGeom prst="rect">
            <a:avLst/>
          </a:prstGeom>
        </p:spPr>
        <p:txBody>
          <a:bodyPr vert="horz" wrap="square" lIns="0" tIns="22530" rIns="0" bIns="0" rtlCol="0">
            <a:spAutoFit/>
          </a:bodyPr>
          <a:lstStyle/>
          <a:p>
            <a:pPr marL="10241" marR="4097" defTabSz="368686">
              <a:lnSpc>
                <a:spcPts val="887"/>
              </a:lnSpc>
              <a:spcBef>
                <a:spcPts val="177"/>
              </a:spcBef>
            </a:pPr>
            <a:r>
              <a:rPr sz="806" b="1" dirty="0">
                <a:solidFill>
                  <a:srgbClr val="454546"/>
                </a:solidFill>
                <a:latin typeface="HelveticaNeueLTPro-Blk"/>
                <a:cs typeface="HelveticaNeueLTPro-Blk"/>
              </a:rPr>
              <a:t>PANTONE </a:t>
            </a:r>
            <a:r>
              <a:rPr sz="806" b="1" spc="-12" dirty="0">
                <a:solidFill>
                  <a:srgbClr val="454546"/>
                </a:solidFill>
                <a:latin typeface="HelveticaNeueLTPro-Blk"/>
                <a:cs typeface="HelveticaNeueLTPro-Blk"/>
              </a:rPr>
              <a:t>108  </a:t>
            </a:r>
            <a:r>
              <a:rPr sz="806" b="1" spc="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C:0 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M:0 </a:t>
            </a:r>
            <a:r>
              <a:rPr sz="806" b="1" spc="-20" dirty="0">
                <a:solidFill>
                  <a:srgbClr val="454546"/>
                </a:solidFill>
                <a:latin typeface="HelveticaNeueLTPro-Blk"/>
                <a:cs typeface="HelveticaNeueLTPro-Blk"/>
              </a:rPr>
              <a:t>Y:100</a:t>
            </a:r>
            <a:r>
              <a:rPr sz="806" b="1" spc="-69" dirty="0">
                <a:solidFill>
                  <a:srgbClr val="454546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K:0  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R:255 </a:t>
            </a:r>
            <a:r>
              <a:rPr sz="806" b="1" spc="4" dirty="0">
                <a:solidFill>
                  <a:srgbClr val="454546"/>
                </a:solidFill>
                <a:latin typeface="HelveticaNeueLTPro-Blk"/>
                <a:cs typeface="HelveticaNeueLTPro-Blk"/>
              </a:rPr>
              <a:t>G:230</a:t>
            </a:r>
            <a:r>
              <a:rPr sz="806" b="1" spc="-40" dirty="0">
                <a:solidFill>
                  <a:srgbClr val="454546"/>
                </a:solidFill>
                <a:latin typeface="HelveticaNeueLTPro-Blk"/>
                <a:cs typeface="HelveticaNeueLTPro-Blk"/>
              </a:rPr>
              <a:t> </a:t>
            </a:r>
            <a:r>
              <a:rPr sz="806" b="1" spc="8" dirty="0">
                <a:solidFill>
                  <a:srgbClr val="454546"/>
                </a:solidFill>
                <a:latin typeface="HelveticaNeueLTPro-Blk"/>
                <a:cs typeface="HelveticaNeueLTPro-Blk"/>
              </a:rPr>
              <a:t>B:0</a:t>
            </a:r>
            <a:endParaRPr sz="806" dirty="0">
              <a:solidFill>
                <a:srgbClr val="454546"/>
              </a:solidFill>
              <a:latin typeface="HelveticaNeueLTPro-Blk"/>
              <a:cs typeface="HelveticaNeueLTPro-Blk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65B0A28-BEED-464F-B891-E16761BDB641}"/>
              </a:ext>
            </a:extLst>
          </p:cNvPr>
          <p:cNvSpPr txBox="1"/>
          <p:nvPr userDrawn="1"/>
        </p:nvSpPr>
        <p:spPr>
          <a:xfrm>
            <a:off x="6159910" y="285729"/>
            <a:ext cx="5443296" cy="1513253"/>
          </a:xfrm>
          <a:prstGeom prst="rect">
            <a:avLst/>
          </a:prstGeom>
        </p:spPr>
        <p:txBody>
          <a:bodyPr vert="horz" wrap="square" lIns="0" tIns="10241" rIns="0" bIns="0" rtlCol="0">
            <a:spAutoFit/>
          </a:bodyPr>
          <a:lstStyle/>
          <a:p>
            <a:pPr marL="10241" defTabSz="737372">
              <a:spcBef>
                <a:spcPts val="81"/>
              </a:spcBef>
            </a:pPr>
            <a:r>
              <a:rPr sz="968" b="1" dirty="0">
                <a:solidFill>
                  <a:srgbClr val="D43900"/>
                </a:solidFill>
                <a:latin typeface="HelveticaNeueLTPro-Hv"/>
                <a:cs typeface="HelveticaNeueLTPro-Hv"/>
              </a:rPr>
              <a:t>Primary</a:t>
            </a:r>
            <a:endParaRPr sz="968" dirty="0">
              <a:solidFill>
                <a:srgbClr val="D43900"/>
              </a:solidFill>
              <a:latin typeface="HelveticaNeueLTPro-Hv"/>
              <a:cs typeface="HelveticaNeueLTPro-Hv"/>
            </a:endParaRPr>
          </a:p>
          <a:p>
            <a:pPr marL="10241" marR="4097" defTabSz="737372">
              <a:lnSpc>
                <a:spcPct val="125000"/>
              </a:lnSpc>
              <a:spcAft>
                <a:spcPts val="484"/>
              </a:spcAft>
            </a:pPr>
            <a:r>
              <a:rPr sz="806" b="0" i="0" spc="-4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This </a:t>
            </a:r>
            <a:r>
              <a:rPr sz="806" b="0" i="0" spc="-8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palette </a:t>
            </a:r>
            <a:r>
              <a:rPr sz="806" b="0" i="0" spc="-4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consists </a:t>
            </a:r>
            <a:r>
              <a:rPr sz="806" b="0" i="0" spc="-8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of </a:t>
            </a:r>
            <a:r>
              <a:rPr sz="806" b="0" i="0" spc="-12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yellows </a:t>
            </a:r>
            <a:r>
              <a:rPr sz="806" b="0" i="0" spc="-4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and oranges, which </a:t>
            </a:r>
            <a:r>
              <a:rPr sz="806" b="0" i="0" spc="-12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radiate </a:t>
            </a:r>
            <a:r>
              <a:rPr sz="806" b="0" i="0" spc="-8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ambition, </a:t>
            </a:r>
            <a:r>
              <a:rPr sz="806" b="0" i="0" spc="-12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energy, </a:t>
            </a:r>
            <a:r>
              <a:rPr sz="806" b="0" i="0" spc="-8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warmth, </a:t>
            </a:r>
            <a:r>
              <a:rPr sz="806" b="0" i="0" spc="-4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passion and </a:t>
            </a:r>
            <a:r>
              <a:rPr sz="806" b="0" i="0" spc="-12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originality. </a:t>
            </a:r>
            <a:br>
              <a:rPr lang="en-GB" sz="806" b="0" i="0" spc="-12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</a:br>
            <a:r>
              <a:rPr sz="806" b="0" i="0" spc="-32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You </a:t>
            </a:r>
            <a:r>
              <a:rPr sz="806" b="0" i="0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can </a:t>
            </a:r>
            <a:r>
              <a:rPr sz="806" b="0" i="0" spc="-4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use </a:t>
            </a:r>
            <a:r>
              <a:rPr sz="806" b="0" i="0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a </a:t>
            </a:r>
            <a:r>
              <a:rPr sz="806" b="0" i="0" spc="-8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gradient of </a:t>
            </a:r>
            <a:r>
              <a:rPr sz="806" b="0" i="0" spc="-4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these colours </a:t>
            </a:r>
            <a:r>
              <a:rPr sz="806" b="0" i="0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as a</a:t>
            </a:r>
            <a:r>
              <a:rPr sz="806" b="0" i="0" spc="20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 </a:t>
            </a:r>
            <a:r>
              <a:rPr sz="806" b="0" i="0" spc="-8" dirty="0">
                <a:solidFill>
                  <a:srgbClr val="454546"/>
                </a:solidFill>
                <a:latin typeface="HelveticaNeueLT Pro 55 Roman" panose="020B0604020202020204" pitchFamily="34" charset="77"/>
                <a:cs typeface="HelveticaNeueLTPro-Roman"/>
              </a:rPr>
              <a:t>background.</a:t>
            </a:r>
            <a:endParaRPr lang="en-GB" sz="806" b="0" i="0" spc="-8" dirty="0">
              <a:solidFill>
                <a:srgbClr val="454546"/>
              </a:solidFill>
              <a:latin typeface="HelveticaNeueLT Pro 55 Roman" panose="020B0604020202020204" pitchFamily="34" charset="77"/>
              <a:cs typeface="HelveticaNeueLTPro-Roman"/>
            </a:endParaRPr>
          </a:p>
          <a:p>
            <a:pPr marL="10241" defTabSz="737372"/>
            <a:r>
              <a:rPr lang="en-GB" sz="968" b="1" dirty="0">
                <a:solidFill>
                  <a:srgbClr val="D43900"/>
                </a:solidFill>
                <a:latin typeface="HelveticaNeueLTPro-Hv"/>
                <a:cs typeface="HelveticaNeueLTPro-Hv"/>
              </a:rPr>
              <a:t>Complementary</a:t>
            </a:r>
            <a:endParaRPr lang="en-GB" sz="968" dirty="0">
              <a:solidFill>
                <a:srgbClr val="D43900"/>
              </a:solidFill>
              <a:latin typeface="HelveticaNeueLTPro-Hv"/>
              <a:cs typeface="HelveticaNeueLTPro-Hv"/>
            </a:endParaRPr>
          </a:p>
          <a:p>
            <a:pPr marL="10241" marR="4097" defTabSz="737372">
              <a:lnSpc>
                <a:spcPct val="125000"/>
              </a:lnSpc>
              <a:spcAft>
                <a:spcPts val="484"/>
              </a:spcAft>
            </a:pP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Consisting of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a secondary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and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tertiary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palette.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This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palette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is  designed </a:t>
            </a:r>
            <a:r>
              <a:rPr lang="en-GB" sz="806" spc="-12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to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support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the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primary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colours. Ideal if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communication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needs further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stand out.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These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colours are also designed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with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charts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and colour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coordinating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in</a:t>
            </a:r>
            <a:r>
              <a:rPr lang="en-GB" sz="806" spc="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mind.</a:t>
            </a:r>
          </a:p>
          <a:p>
            <a:pPr marL="10241" defTabSz="737372">
              <a:spcBef>
                <a:spcPts val="81"/>
              </a:spcBef>
            </a:pPr>
            <a:r>
              <a:rPr lang="en-GB" sz="968" b="1" spc="-4" dirty="0">
                <a:solidFill>
                  <a:srgbClr val="D43900"/>
                </a:solidFill>
                <a:latin typeface="HelveticaNeueLTPro-Hv"/>
                <a:cs typeface="HelveticaNeueLTPro-Hv"/>
              </a:rPr>
              <a:t>Note</a:t>
            </a:r>
            <a:endParaRPr lang="en-GB" sz="968" dirty="0">
              <a:solidFill>
                <a:srgbClr val="D43900"/>
              </a:solidFill>
              <a:latin typeface="HelveticaNeueLTPro-Hv"/>
              <a:cs typeface="HelveticaNeueLTPro-Hv"/>
            </a:endParaRPr>
          </a:p>
          <a:p>
            <a:pPr marL="10241" marR="4097" defTabSz="737372">
              <a:lnSpc>
                <a:spcPct val="125000"/>
              </a:lnSpc>
            </a:pP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When using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the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colour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palette, refer </a:t>
            </a:r>
            <a:r>
              <a:rPr lang="en-GB" sz="806" spc="-12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to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the templates provided 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and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be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mindful of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using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too many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colours on one </a:t>
            </a:r>
            <a:b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</a:b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piece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of communication. </a:t>
            </a:r>
            <a:r>
              <a:rPr lang="en-GB" sz="806" spc="-12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Make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sure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the copy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and </a:t>
            </a:r>
            <a:r>
              <a:rPr lang="en-GB" sz="80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imagery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are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legible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and </a:t>
            </a:r>
            <a:r>
              <a:rPr lang="en-GB" sz="806" spc="-8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that </a:t>
            </a:r>
            <a:r>
              <a:rPr lang="en-GB" sz="806" spc="-4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colours are used</a:t>
            </a:r>
            <a:r>
              <a:rPr lang="en-GB" sz="806" spc="16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 </a:t>
            </a:r>
            <a:r>
              <a:rPr lang="en-GB" sz="806" spc="-12" dirty="0">
                <a:solidFill>
                  <a:srgbClr val="454546"/>
                </a:solidFill>
                <a:latin typeface="HelveticaNeueLTPro-Roman"/>
                <a:cs typeface="HelveticaNeueLTPro-Roman"/>
              </a:rPr>
              <a:t>sparingly.</a:t>
            </a:r>
            <a:endParaRPr lang="en-GB" sz="806" dirty="0">
              <a:solidFill>
                <a:srgbClr val="454546"/>
              </a:solidFill>
              <a:latin typeface="HelveticaNeueLTPro-Roman"/>
              <a:cs typeface="HelveticaNeueLTPro-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785225-9A48-D846-BA65-07C0DF0D6E51}"/>
              </a:ext>
            </a:extLst>
          </p:cNvPr>
          <p:cNvSpPr/>
          <p:nvPr userDrawn="1"/>
        </p:nvSpPr>
        <p:spPr>
          <a:xfrm>
            <a:off x="6096000" y="1918694"/>
            <a:ext cx="595676" cy="216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41" defTabSz="737372">
              <a:spcBef>
                <a:spcPts val="81"/>
              </a:spcBef>
            </a:pPr>
            <a:r>
              <a:rPr lang="en-GB" sz="806" b="1" i="0" dirty="0">
                <a:solidFill>
                  <a:srgbClr val="D43900"/>
                </a:solidFill>
                <a:latin typeface="HelveticaNeueLT Pro 55 Roman" panose="020B0604020202020204" pitchFamily="34" charset="77"/>
                <a:cs typeface="HelveticaNeueLTPro-Hv"/>
              </a:rPr>
              <a:t>Primary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EBBE67-735C-BC45-9397-22C2FACEDCE8}"/>
              </a:ext>
            </a:extLst>
          </p:cNvPr>
          <p:cNvSpPr/>
          <p:nvPr userDrawn="1"/>
        </p:nvSpPr>
        <p:spPr>
          <a:xfrm>
            <a:off x="8885405" y="1912954"/>
            <a:ext cx="1015663" cy="216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41" defTabSz="737372">
              <a:spcBef>
                <a:spcPts val="81"/>
              </a:spcBef>
            </a:pPr>
            <a:r>
              <a:rPr lang="en-GB" sz="806" b="1" i="0" dirty="0">
                <a:solidFill>
                  <a:srgbClr val="D43900"/>
                </a:solidFill>
                <a:latin typeface="HelveticaNeueLT Pro 55 Roman" panose="020B0604020202020204" pitchFamily="34" charset="77"/>
                <a:cs typeface="HelveticaNeueLTPro-Hv"/>
              </a:rPr>
              <a:t>Complementary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705249DA-C75A-454C-80D2-291C9ADA6187}"/>
              </a:ext>
            </a:extLst>
          </p:cNvPr>
          <p:cNvSpPr txBox="1">
            <a:spLocks/>
          </p:cNvSpPr>
          <p:nvPr userDrawn="1"/>
        </p:nvSpPr>
        <p:spPr>
          <a:xfrm>
            <a:off x="552149" y="1158465"/>
            <a:ext cx="3961895" cy="824764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NeueLT Std Med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defTabSz="737354"/>
            <a:r>
              <a:rPr lang="en-GB" sz="2500" dirty="0">
                <a:solidFill>
                  <a:srgbClr val="D43900"/>
                </a:solidFill>
                <a:latin typeface="HelveticaNeueLT Pro 55 Roman" panose="020B0604020202020204" pitchFamily="34" charset="77"/>
              </a:rPr>
              <a:t>Title Slide Header</a:t>
            </a:r>
          </a:p>
          <a:p>
            <a:pPr defTabSz="737354"/>
            <a:r>
              <a:rPr lang="en-US" sz="900" dirty="0">
                <a:solidFill>
                  <a:srgbClr val="454546"/>
                </a:solidFill>
                <a:latin typeface="HelveticaNeueLT Pro 55 Roman" panose="020B0604020202020204" pitchFamily="34" charset="77"/>
              </a:rPr>
              <a:t>Helvetica Neue Lt Pro (Roman) – 25pt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97AA2E2-E1CF-3541-A4BF-B5E6E7D34363}"/>
              </a:ext>
            </a:extLst>
          </p:cNvPr>
          <p:cNvSpPr txBox="1">
            <a:spLocks/>
          </p:cNvSpPr>
          <p:nvPr userDrawn="1"/>
        </p:nvSpPr>
        <p:spPr>
          <a:xfrm>
            <a:off x="552149" y="2977752"/>
            <a:ext cx="4811098" cy="298106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FFBF22"/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E8BC28"/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E8BC28"/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NeueLT Std Thin" panose="020B0403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37354">
              <a:spcBef>
                <a:spcPts val="806"/>
              </a:spcBef>
              <a:defRPr/>
            </a:pPr>
            <a:r>
              <a:rPr lang="en-GB" sz="1200" b="0" i="0" dirty="0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Lorem ipsum </a:t>
            </a:r>
            <a:r>
              <a:rPr lang="en-GB" sz="1200" b="0" i="0" dirty="0" err="1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dolor</a:t>
            </a:r>
            <a:r>
              <a:rPr lang="en-GB" sz="1200" b="0" i="0" dirty="0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 sit </a:t>
            </a:r>
            <a:r>
              <a:rPr lang="en-GB" sz="1200" b="0" i="0" dirty="0" err="1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amet</a:t>
            </a:r>
            <a:r>
              <a:rPr lang="en-GB" sz="1200" b="0" i="0" dirty="0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GB" sz="1200" b="0" i="0" dirty="0" err="1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consectetuer</a:t>
            </a:r>
            <a:r>
              <a:rPr lang="en-GB" sz="1200" b="0" i="0" dirty="0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GB" sz="1200" b="0" i="0" dirty="0" err="1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adipiscing</a:t>
            </a:r>
            <a:r>
              <a:rPr lang="en-GB" sz="1200" b="0" i="0" dirty="0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 elit. Maecenas porttitor congue massa. Fusce posuere, magna sed pulvinar ultricies, purus lectus malesuada libero, sit amet commodo magna eros quis </a:t>
            </a:r>
            <a:r>
              <a:rPr lang="en-GB" sz="1200" b="0" i="0" dirty="0" err="1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urna</a:t>
            </a:r>
            <a:r>
              <a:rPr lang="en-GB" sz="1200" b="0" i="0" dirty="0">
                <a:solidFill>
                  <a:srgbClr val="D43900"/>
                </a:solidFill>
                <a:latin typeface="HelveticaNeueLT Pro 65 Md" panose="020B060402020202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.</a:t>
            </a: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dirty="0">
                <a:solidFill>
                  <a:srgbClr val="454546"/>
                </a:solidFill>
                <a:latin typeface="HelveticaNeueLT Pro 55 Roman" panose="020B0604020202020204" pitchFamily="34" charset="77"/>
              </a:rPr>
              <a:t>Intro copy - Helvetica Neue Lt Pro (Medium) – 12pt</a:t>
            </a: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b="0" i="0" dirty="0">
              <a:solidFill>
                <a:srgbClr val="D43900"/>
              </a:solidFill>
              <a:latin typeface="HelveticaNeueLT Pro 65 Md" panose="020B0604020202020204" pitchFamily="34" charset="77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defTabSz="737354">
              <a:spcBef>
                <a:spcPts val="806"/>
              </a:spcBef>
              <a:defRPr/>
            </a:pPr>
            <a:r>
              <a:rPr lang="en-GB" sz="1400" b="1" i="0" dirty="0">
                <a:solidFill>
                  <a:srgbClr val="D43900"/>
                </a:solidFill>
                <a:latin typeface="HelveticaNeueLT Pro 55 Roman" panose="020B0604020202020204" pitchFamily="34" charset="77"/>
              </a:rPr>
              <a:t>Sub heading 1 – Helvetica Neue LT Pro (Bold) – 14pt </a:t>
            </a: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i="0" dirty="0">
              <a:solidFill>
                <a:srgbClr val="D43900"/>
              </a:solidFill>
              <a:latin typeface="HelveticaNeueLT Pro 55 Roman" panose="020B0604020202020204" pitchFamily="34" charset="77"/>
            </a:endParaRP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0" dirty="0">
                <a:solidFill>
                  <a:srgbClr val="D43900"/>
                </a:solidFill>
                <a:latin typeface="HelveticaNeueLT Pro 55 Roman" panose="020B0604020202020204" pitchFamily="34" charset="77"/>
              </a:rPr>
              <a:t>Sub heading 2 – Helvetica Neue LT Pro (Bold) – 12pt </a:t>
            </a: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b="1" i="0" dirty="0">
              <a:solidFill>
                <a:srgbClr val="454546"/>
              </a:solidFill>
              <a:latin typeface="HelveticaNeueLT Pro 55 Roman" panose="020B0604020202020204" pitchFamily="34" charset="77"/>
            </a:endParaRP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b="1" i="0" dirty="0">
                <a:solidFill>
                  <a:srgbClr val="454546"/>
                </a:solidFill>
                <a:latin typeface="HelveticaNeueLT Pro 55 Roman" panose="020B0604020202020204" pitchFamily="34" charset="77"/>
              </a:rPr>
              <a:t>Sub heading 3 – Helvetica Neue LT Pro (Bold) – 9pt </a:t>
            </a: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b="0" i="0" dirty="0">
              <a:solidFill>
                <a:srgbClr val="454546"/>
              </a:solidFill>
              <a:latin typeface="HelveticaNeueLT Pro 55 Roman" panose="020B0604020202020204" pitchFamily="34" charset="77"/>
            </a:endParaRP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b="0" i="0" dirty="0">
                <a:solidFill>
                  <a:srgbClr val="454546"/>
                </a:solidFill>
                <a:latin typeface="HelveticaNeueLT Pro 55 Roman" panose="020B0604020202020204" pitchFamily="34" charset="77"/>
              </a:rPr>
              <a:t>Body copy – Helvetica Neue LT Pro (Bold) – 9pt </a:t>
            </a: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b="1" i="0" dirty="0">
              <a:solidFill>
                <a:srgbClr val="454546"/>
              </a:solidFill>
              <a:latin typeface="HelveticaNeueLT Pro 55 Roman" panose="020B0604020202020204" pitchFamily="34" charset="77"/>
            </a:endParaRPr>
          </a:p>
          <a:p>
            <a:pPr marL="0" marR="0" lvl="0" indent="0" algn="l" defTabSz="737354" rtl="0" eaLnBrk="1" fontAlgn="auto" latinLnBrk="0" hangingPunct="1">
              <a:lnSpc>
                <a:spcPct val="90000"/>
              </a:lnSpc>
              <a:spcBef>
                <a:spcPts val="8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i="0" dirty="0">
              <a:solidFill>
                <a:srgbClr val="D43900"/>
              </a:solidFill>
              <a:latin typeface="HelveticaNeueLT Pro 55 Roman" panose="020B0604020202020204" pitchFamily="34" charset="77"/>
            </a:endParaRPr>
          </a:p>
          <a:p>
            <a:pPr defTabSz="737354">
              <a:spcBef>
                <a:spcPts val="806"/>
              </a:spcBef>
              <a:defRPr/>
            </a:pPr>
            <a:endParaRPr lang="en-GB" sz="1400" b="1" i="0" dirty="0">
              <a:solidFill>
                <a:srgbClr val="D43900"/>
              </a:solidFill>
              <a:latin typeface="HelveticaNeueLT Pro 55 Roman" panose="020B0604020202020204" pitchFamily="34" charset="77"/>
            </a:endParaRPr>
          </a:p>
          <a:p>
            <a:pPr defTabSz="737354">
              <a:spcBef>
                <a:spcPts val="806"/>
              </a:spcBef>
              <a:defRPr/>
            </a:pPr>
            <a:endParaRPr lang="en-GB" sz="1290" dirty="0">
              <a:solidFill>
                <a:srgbClr val="000000">
                  <a:lumMod val="65000"/>
                  <a:lumOff val="35000"/>
                </a:srgbClr>
              </a:solidFill>
              <a:latin typeface="HelveticaNeueLT Pro 55 Roman" panose="020B0604020202020204" pitchFamily="34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4A9DA12-082B-A34C-8468-11587E48967B}"/>
              </a:ext>
            </a:extLst>
          </p:cNvPr>
          <p:cNvSpPr txBox="1">
            <a:spLocks/>
          </p:cNvSpPr>
          <p:nvPr userDrawn="1"/>
        </p:nvSpPr>
        <p:spPr>
          <a:xfrm>
            <a:off x="552149" y="713193"/>
            <a:ext cx="3914022" cy="39071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37354"/>
            <a:r>
              <a:rPr lang="en-US" sz="1613" b="0" i="0" dirty="0">
                <a:solidFill>
                  <a:srgbClr val="454546"/>
                </a:solidFill>
                <a:latin typeface="HelveticaNeueLT Pro 65 Md" panose="020B0604020202020204" pitchFamily="34" charset="77"/>
              </a:rPr>
              <a:t>PowerPoint Template Guide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D8F9DDC2-B081-0641-9597-6AFD59265FE2}"/>
              </a:ext>
            </a:extLst>
          </p:cNvPr>
          <p:cNvSpPr txBox="1">
            <a:spLocks/>
          </p:cNvSpPr>
          <p:nvPr userDrawn="1"/>
        </p:nvSpPr>
        <p:spPr>
          <a:xfrm>
            <a:off x="552149" y="1818341"/>
            <a:ext cx="3961895" cy="824764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NeueLT Std Med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defTabSz="737354"/>
            <a:r>
              <a:rPr lang="en-GB" sz="2000" dirty="0">
                <a:solidFill>
                  <a:srgbClr val="D43900"/>
                </a:solidFill>
                <a:latin typeface="HelveticaNeueLT Pro 55 Roman" panose="020B0604020202020204" pitchFamily="34" charset="77"/>
              </a:rPr>
              <a:t>Section Title</a:t>
            </a:r>
          </a:p>
          <a:p>
            <a:pPr defTabSz="737354"/>
            <a:r>
              <a:rPr lang="en-US" sz="900" dirty="0">
                <a:solidFill>
                  <a:srgbClr val="454546"/>
                </a:solidFill>
                <a:latin typeface="HelveticaNeueLT Pro 55 Roman" panose="020B0604020202020204" pitchFamily="34" charset="77"/>
              </a:rPr>
              <a:t>Helvetica Neue Lt Pro (Roman) – 20pt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03E029CE-9E7F-E244-9307-4763DEC2F5A6}"/>
              </a:ext>
            </a:extLst>
          </p:cNvPr>
          <p:cNvSpPr txBox="1">
            <a:spLocks/>
          </p:cNvSpPr>
          <p:nvPr userDrawn="1"/>
        </p:nvSpPr>
        <p:spPr>
          <a:xfrm>
            <a:off x="552149" y="2376382"/>
            <a:ext cx="3961895" cy="824764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NeueLT Std Med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defTabSz="737354"/>
            <a:r>
              <a:rPr lang="en-GB" sz="1800" b="1" i="0" dirty="0">
                <a:solidFill>
                  <a:srgbClr val="D43900"/>
                </a:solidFill>
                <a:latin typeface="HelveticaNeueLT Pro 55 Roman" panose="020B0604020202020204" pitchFamily="34" charset="77"/>
              </a:rPr>
              <a:t>Heading</a:t>
            </a:r>
            <a:r>
              <a:rPr lang="en-GB" sz="2000" b="1" i="0" dirty="0">
                <a:solidFill>
                  <a:srgbClr val="D43900"/>
                </a:solidFill>
                <a:latin typeface="HelveticaNeueLT Pro 55 Roman" panose="020B0604020202020204" pitchFamily="34" charset="77"/>
              </a:rPr>
              <a:t> </a:t>
            </a:r>
          </a:p>
          <a:p>
            <a:pPr defTabSz="737354"/>
            <a:r>
              <a:rPr lang="en-US" sz="900" dirty="0">
                <a:solidFill>
                  <a:srgbClr val="454546"/>
                </a:solidFill>
                <a:latin typeface="HelveticaNeueLT Pro 55 Roman" panose="020B0604020202020204" pitchFamily="34" charset="77"/>
              </a:rPr>
              <a:t>Helvetica Neue Lt Pro (Roman) – 18pt</a:t>
            </a:r>
          </a:p>
        </p:txBody>
      </p:sp>
    </p:spTree>
    <p:extLst>
      <p:ext uri="{BB962C8B-B14F-4D97-AF65-F5344CB8AC3E}">
        <p14:creationId xmlns:p14="http://schemas.microsoft.com/office/powerpoint/2010/main" val="2636471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FFACF0BA-FCB8-2D4A-9836-FD816C771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63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FD9B3C-5013-E839-6CD7-E213FD386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960" y="5384304"/>
            <a:ext cx="12210960" cy="1318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35E139-7CB9-E460-7730-5B5C225B94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961" y="6197486"/>
            <a:ext cx="12244931" cy="660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1E6A0E-E54B-2B56-476B-2967D6BAA8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9A1C17-C62E-814B-98D4-9359B3067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3797" y="2034234"/>
            <a:ext cx="3645338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Helvetica Neue LT Std 65 Medium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696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_Intro_Copy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CE9245F-A54E-6D46-803F-FE1389E5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143" y="2496094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1">
                <a:solidFill>
                  <a:srgbClr val="E75400"/>
                </a:solidFill>
                <a:latin typeface="Helvetica Neue LT Std 87 Heavy " panose="020B0604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55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9765F6-EDB2-2A42-BBCA-10A614DA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4400" b="0" i="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677CB7A-1D72-1E45-BBB9-C15092A5C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43" y="3078866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55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EA4372F-A8FE-304D-BEEF-9B1F4366F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6513" y="3078866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55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16F508C-C8C7-E649-9929-A87F4FD3E2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00882" y="3078866"/>
            <a:ext cx="3298973" cy="2050789"/>
          </a:xfrm>
          <a:prstGeom prst="rect">
            <a:avLst/>
          </a:prstGeom>
          <a:ln>
            <a:noFill/>
          </a:ln>
        </p:spPr>
        <p:txBody>
          <a:bodyPr lIns="0" numCol="1"/>
          <a:lstStyle>
            <a:lvl1pPr marL="171450" indent="-171450"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55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CF9473-1903-994F-B99C-D29984D12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4938" y="2496094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1">
                <a:solidFill>
                  <a:srgbClr val="E75400"/>
                </a:solidFill>
                <a:latin typeface="Helvetica Neue LT Std 87 Heavy " panose="020B0604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55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E8310A5-8F15-B846-BB45-B7B8D709FB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882" y="2496094"/>
            <a:ext cx="3298973" cy="506555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marL="0" indent="0">
              <a:buNone/>
              <a:defRPr sz="1400" b="1" i="1">
                <a:solidFill>
                  <a:srgbClr val="E75400"/>
                </a:solidFill>
                <a:latin typeface="Helvetica Neue LT Std 87 Heavy " panose="020B0604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 Neue LT Std 45 Light" panose="020B0403020202020204" pitchFamily="34" charset="0"/>
              </a:defRPr>
            </a:lvl4pPr>
            <a:lvl5pPr marL="1828755" indent="0">
              <a:buNone/>
              <a:defRPr b="0" i="0">
                <a:latin typeface="Helvetica Neue LT Std 35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5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5F127328-5914-8746-9676-46AEF2593F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45E6C8-F8C7-574A-9C5C-305FA222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68" y="2688964"/>
            <a:ext cx="4856568" cy="1480071"/>
          </a:xfrm>
          <a:prstGeom prst="rect">
            <a:avLst/>
          </a:prstGeom>
        </p:spPr>
        <p:txBody>
          <a:bodyPr anchor="ctr"/>
          <a:lstStyle>
            <a:lvl1pPr>
              <a:defRPr sz="2500" b="0" i="0">
                <a:solidFill>
                  <a:schemeClr val="bg1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10C1C811-7961-919D-993F-095AC81E232D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33044907-1C4E-3A84-2DDB-72E0651FC5AF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D0912-98B9-3471-5D3C-1DF11E840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733F-036F-486F-8C1F-67849ABB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0" name="Guidance note">
            <a:extLst>
              <a:ext uri="{FF2B5EF4-FFF2-40B4-BE49-F238E27FC236}">
                <a16:creationId xmlns:a16="http://schemas.microsoft.com/office/drawing/2014/main" id="{632E5E5C-A081-4838-96EC-2018DFBEF9DF}"/>
              </a:ext>
            </a:extLst>
          </p:cNvPr>
          <p:cNvGrpSpPr/>
          <p:nvPr userDrawn="1"/>
        </p:nvGrpSpPr>
        <p:grpSpPr>
          <a:xfrm>
            <a:off x="12514259" y="-2970"/>
            <a:ext cx="2576459" cy="3511851"/>
            <a:chOff x="10925224" y="286"/>
            <a:chExt cx="2952328" cy="4024464"/>
          </a:xfrm>
        </p:grpSpPr>
        <p:sp>
          <p:nvSpPr>
            <p:cNvPr id="11" name="Guidance note">
              <a:extLst>
                <a:ext uri="{FF2B5EF4-FFF2-40B4-BE49-F238E27FC236}">
                  <a16:creationId xmlns:a16="http://schemas.microsoft.com/office/drawing/2014/main" id="{F2B4E9B4-10AE-4C7E-A99E-957BC1A5812F}"/>
                </a:ext>
              </a:extLst>
            </p:cNvPr>
            <p:cNvSpPr/>
            <p:nvPr/>
          </p:nvSpPr>
          <p:spPr>
            <a:xfrm>
              <a:off x="10925224" y="286"/>
              <a:ext cx="2952328" cy="40244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963" lvl="2">
                <a:spcAft>
                  <a:spcPts val="181"/>
                </a:spcAft>
              </a:pPr>
              <a:r>
                <a:rPr lang="en-GB" sz="853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Reapplying the Slide Layout</a:t>
              </a:r>
            </a:p>
            <a:p>
              <a:pPr marL="963" lvl="2">
                <a:spcAft>
                  <a:spcPts val="181"/>
                </a:spcAft>
              </a:pP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10704" lvl="3" indent="-110704">
                <a:spcAft>
                  <a:spcPts val="181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Right click on any part of slide</a:t>
              </a:r>
            </a:p>
            <a:p>
              <a:pPr marL="110704" lvl="3" indent="-110704">
                <a:spcAft>
                  <a:spcPts val="181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Click on ‘Layout’</a:t>
              </a:r>
            </a:p>
            <a:p>
              <a:pPr marL="110704" lvl="3" indent="-110704">
                <a:spcAft>
                  <a:spcPts val="181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Select the layout you require</a:t>
              </a:r>
            </a:p>
            <a:p>
              <a:pPr marL="963" lvl="2">
                <a:spcAft>
                  <a:spcPts val="181"/>
                </a:spcAft>
              </a:pPr>
              <a:r>
                <a:rPr lang="en-GB" sz="853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Text bullet formatting</a:t>
              </a:r>
            </a:p>
            <a:p>
              <a:pPr marL="963" lvl="2">
                <a:spcAft>
                  <a:spcPts val="181"/>
                </a:spcAft>
              </a:pP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To use text/bullet formatting levels correctly, use the Increase List Level and Decrease List Level buttons from the Paragraph group on the Home tab.</a:t>
              </a:r>
            </a:p>
            <a:p>
              <a:pPr marL="963" lvl="2">
                <a:spcAft>
                  <a:spcPts val="181"/>
                </a:spcAft>
              </a:pPr>
              <a:endParaRPr lang="en-GB" sz="853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963" lvl="2">
                <a:spcAft>
                  <a:spcPts val="181"/>
                </a:spcAft>
              </a:pPr>
              <a:endParaRPr lang="en-GB" sz="853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963" lvl="2">
                <a:spcAft>
                  <a:spcPts val="181"/>
                </a:spcAft>
              </a:pPr>
              <a:endParaRPr lang="en-GB" sz="853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963" lvl="2">
                <a:spcAft>
                  <a:spcPts val="181"/>
                </a:spcAft>
              </a:pPr>
              <a:endParaRPr lang="en-GB" sz="853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963" lvl="2">
                <a:spcAft>
                  <a:spcPts val="181"/>
                </a:spcAft>
              </a:pP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Alternatively you can use the keyboard shortcuts:</a:t>
              </a:r>
              <a:b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GB" sz="853" dirty="0" err="1">
                  <a:solidFill>
                    <a:schemeClr val="bg1">
                      <a:lumMod val="50000"/>
                    </a:schemeClr>
                  </a:solidFill>
                </a:rPr>
                <a:t>Shift+Alt+Right</a:t>
              </a: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 arrow key = increase level</a:t>
              </a:r>
              <a:b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GB" sz="853" dirty="0" err="1">
                  <a:solidFill>
                    <a:schemeClr val="bg1">
                      <a:lumMod val="50000"/>
                    </a:schemeClr>
                  </a:solidFill>
                </a:rPr>
                <a:t>Shift+Alt+Left</a:t>
              </a: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 arrow key = decrease level</a:t>
              </a:r>
            </a:p>
            <a:p>
              <a:pPr marL="963" lvl="2">
                <a:spcAft>
                  <a:spcPts val="181"/>
                </a:spcAft>
              </a:pPr>
              <a:r>
                <a:rPr lang="en-GB" sz="853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Guides</a:t>
              </a:r>
            </a:p>
            <a:p>
              <a:pPr marL="963" lvl="2">
                <a:spcAft>
                  <a:spcPts val="181"/>
                </a:spcAft>
              </a:pPr>
              <a:r>
                <a:rPr lang="en-GB" sz="853" dirty="0">
                  <a:solidFill>
                    <a:schemeClr val="bg1">
                      <a:lumMod val="50000"/>
                    </a:schemeClr>
                  </a:solidFill>
                </a:rPr>
                <a:t>To ensure all other elements aside from placeholders are positioned correctly, switch your drawing guides on (Alt+F9), this will help align all information such as text boxes, charts etc. </a:t>
              </a:r>
            </a:p>
            <a:p>
              <a:pPr marL="110704" lvl="3" indent="-110704">
                <a:spcAft>
                  <a:spcPts val="181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endParaRPr lang="en-GB" sz="85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B4912A-59FA-4C90-8A6A-AA719C24026F}"/>
                </a:ext>
              </a:extLst>
            </p:cNvPr>
            <p:cNvGrpSpPr/>
            <p:nvPr/>
          </p:nvGrpSpPr>
          <p:grpSpPr bwMode="gray">
            <a:xfrm>
              <a:off x="10986272" y="2041451"/>
              <a:ext cx="1586725" cy="550496"/>
              <a:chOff x="4736026" y="-2879841"/>
              <a:chExt cx="1698109" cy="589139"/>
            </a:xfrm>
            <a:solidFill>
              <a:schemeClr val="accent3">
                <a:lumMod val="20000"/>
                <a:lumOff val="80000"/>
              </a:schemeClr>
            </a:solidFill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647D2EDA-3121-42A7-B61A-59C5E65D0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287984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20">
                <a:extLst>
                  <a:ext uri="{FF2B5EF4-FFF2-40B4-BE49-F238E27FC236}">
                    <a16:creationId xmlns:a16="http://schemas.microsoft.com/office/drawing/2014/main" id="{3A65E115-1B05-4D6A-8D9B-23B56711CDAE}"/>
                  </a:ext>
                </a:extLst>
              </p:cNvPr>
              <p:cNvSpPr/>
              <p:nvPr/>
            </p:nvSpPr>
            <p:spPr bwMode="gray">
              <a:xfrm>
                <a:off x="5292025" y="-2820484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spcAft>
                    <a:spcPts val="364"/>
                  </a:spcAft>
                </a:pPr>
                <a:endParaRPr lang="en-GB" sz="849" dirty="0"/>
              </a:p>
            </p:txBody>
          </p:sp>
        </p:grp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11327399" cy="209288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44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467E4A-CC9D-E041-8263-9CCBD5B47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24" y="780175"/>
            <a:ext cx="1576374" cy="1979958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38FD49F-C7EF-E14F-805C-2D07E703A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3462" y="780177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F13EC0C-3E3A-4B4C-AD1D-36C152AB2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462" y="1277718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45D83A8-B41B-424F-B8DA-250715155E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3462" y="1775259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384A9DD-3701-7C46-B11A-B35C893866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3521" y="780177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712E752-E697-EA48-AA18-01765EF334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3521" y="1277718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54C24E-89B9-D946-9ACB-4C5A2330CE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3521" y="1775259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477FF4C-DCDA-A24C-A05F-21275ADAD0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3462" y="2286247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911384D-00A8-A846-8199-659658B4E7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3462" y="2783788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7B1601A-7A27-8F4D-B29F-330068C19A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3462" y="3281329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C7C59BC-9FFC-E842-B65D-257EABEA0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3521" y="2286247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6DF93A0-D1F2-8243-837B-09BE4847D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3521" y="2783788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564E3BF-9456-A14A-9DFF-F690D63BEC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3521" y="3281329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1B93480-A8EB-6949-8475-080A900445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83462" y="3792316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635D14D-7E0C-984E-9882-279DF7A25E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83462" y="4289857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3D725C34-0EC8-8646-B18C-DD25F11FE4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3462" y="4787398"/>
            <a:ext cx="3148908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CAEFCC5-E29F-8F45-9466-7C2324994B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43521" y="3792316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765E4FA-109D-EF46-A269-D052FA8B4E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3521" y="4289857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1E267C0-5F02-BC40-A5ED-77F1185657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3521" y="4787398"/>
            <a:ext cx="672352" cy="2552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78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454546"/>
                </a:solidFill>
                <a:latin typeface="HelveticaNeueLT Pro 45 Lt" panose="020B0403020202020204" pitchFamily="34" charset="77"/>
              </a:defRPr>
            </a:lvl2pPr>
            <a:lvl3pPr marL="914354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3pPr>
            <a:lvl4pPr marL="1371532" indent="0">
              <a:buFont typeface="Arial" panose="020B0604020202020204" pitchFamily="34" charset="0"/>
              <a:buNone/>
              <a:defRPr sz="1400" b="0" i="0">
                <a:solidFill>
                  <a:srgbClr val="454546"/>
                </a:solidFill>
                <a:latin typeface="HelveticaNeueLT Pro 45 Lt" panose="020B0403020202020204" pitchFamily="34" charset="77"/>
              </a:defRPr>
            </a:lvl4pPr>
            <a:lvl5pPr marL="1828709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D619706E-638F-5546-A799-A8DE39D8C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009" t="62741" r="32075" b="11581"/>
          <a:stretch/>
        </p:blipFill>
        <p:spPr>
          <a:xfrm>
            <a:off x="6866023" y="2759635"/>
            <a:ext cx="5325978" cy="3878396"/>
          </a:xfrm>
          <a:prstGeom prst="rect">
            <a:avLst/>
          </a:prstGeom>
        </p:spPr>
      </p:pic>
      <p:sp>
        <p:nvSpPr>
          <p:cNvPr id="2" name="Graphic 8">
            <a:extLst>
              <a:ext uri="{FF2B5EF4-FFF2-40B4-BE49-F238E27FC236}">
                <a16:creationId xmlns:a16="http://schemas.microsoft.com/office/drawing/2014/main" id="{9735D6CA-1429-99FC-43A2-2E1408712094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EF27A2FC-F9B3-2710-DD7B-E27958E56E08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15596-A3DE-0B79-C16B-4C8347247B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AD00B6-DB3F-A94F-80AB-5497BFEDC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0" y="780175"/>
            <a:ext cx="3148908" cy="293211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900" b="0" i="0">
                <a:ln>
                  <a:noFill/>
                </a:ln>
                <a:solidFill>
                  <a:srgbClr val="454546"/>
                </a:solidFill>
                <a:latin typeface="HelveticaNeueLT Pro 55 Roman" panose="020B0604020202020204" pitchFamily="34" charset="77"/>
              </a:defRPr>
            </a:lvl2pPr>
            <a:lvl3pPr marL="914377" indent="0">
              <a:buFont typeface="Arial" panose="020B0604020202020204" pitchFamily="34" charset="0"/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3pPr>
            <a:lvl4pPr marL="1371566" indent="0">
              <a:buFont typeface="Arial" panose="020B0604020202020204" pitchFamily="34" charset="0"/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467E4A-CC9D-E041-8263-9CCBD5B4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3160077" cy="1979958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2D08151-A5C6-7141-A74A-90A3B0E8C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908" t="62631" r="25523" b="11691"/>
          <a:stretch/>
        </p:blipFill>
        <p:spPr>
          <a:xfrm flipH="1">
            <a:off x="0" y="2760133"/>
            <a:ext cx="6320589" cy="3878396"/>
          </a:xfrm>
          <a:prstGeom prst="rect">
            <a:avLst/>
          </a:prstGeom>
        </p:spPr>
      </p:pic>
      <p:sp>
        <p:nvSpPr>
          <p:cNvPr id="3" name="Graphic 8">
            <a:extLst>
              <a:ext uri="{FF2B5EF4-FFF2-40B4-BE49-F238E27FC236}">
                <a16:creationId xmlns:a16="http://schemas.microsoft.com/office/drawing/2014/main" id="{51F6A8F6-B6A4-DCC3-2827-E96408C7DD90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46133-972D-3BB1-D80A-0D003C8530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3F1679-BC23-A749-A1A2-1A4F9116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FE70B6-EEC7-A347-BD89-843E23809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5589" y="2105855"/>
            <a:ext cx="7243165" cy="3799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9A2BB4-FA85-19B2-C667-295711B2E8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960" y="5384304"/>
            <a:ext cx="12210960" cy="1318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672B8-44CD-5213-AFAB-4608A2C085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961" y="6197486"/>
            <a:ext cx="12244931" cy="660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ACDA85-5142-FA38-C5D9-B13050D5D7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8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B2882-406D-0A4D-BF70-0A3D2EB58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9127" y="1410227"/>
            <a:ext cx="2036041" cy="2587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B15EC4-7827-AD44-9BF2-5FF8608DD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9127" y="1583687"/>
            <a:ext cx="2036763" cy="2587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FD1F12-AD2C-7341-8AFB-CDB935BA98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2724" y="3280528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EAA0E9D-C17D-9848-AED5-206761E20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2633" y="3453988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6F6D38-3BF3-A84D-85B0-AF87285D1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7954" y="3280528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D7A5CEC-EC14-9F40-AF5A-DE0DD70F29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7863" y="3453988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C37767A-9381-684B-AFF3-4BC41ACA7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55" y="3280528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0568923-57EA-3244-993A-D090E73CAC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64" y="3453988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2684357-8BAC-7C47-887A-37917745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61375" y="3280528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E757602-E883-0C46-83AF-8B1CEC8D9C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1284" y="3453988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80E63D6-51AF-9342-84DD-2F397CF5E0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720" y="3280528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800E494D-C690-A141-A71E-A48CBF0A61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7629" y="3453988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23863FE-952A-244D-90F7-688D9A0DDD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2724" y="5210980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60A29BA-89A0-BA4C-A5D2-BF6E7D66D8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2633" y="5384440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9898E1A-7B68-F04E-8DF9-7DF4AC3F20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7954" y="5210980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FE65C65B-35EF-AF42-937E-CB58BD9F5D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87863" y="5384440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E8818411-28B7-E348-8FC0-16EA9B5CD6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1055" y="5210980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1D298B64-DB9D-7D4F-85F5-13A6775E23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0964" y="5384440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A7EE175-F504-A241-BB9E-4B63D942124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61375" y="5210980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33A5E4BB-C47B-5146-8E48-1E9A4ED09F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1284" y="5384440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DFCD2CC-774B-7C45-B5EF-4845C476F6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720" y="5210980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54099D0C-11DE-564E-87CD-3D7CA122E3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7629" y="5384440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5176D-C25B-0B4F-9953-18721D7311C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8540" y="2107292"/>
            <a:ext cx="1643869" cy="1058862"/>
          </a:xfrm>
          <a:prstGeom prst="rect">
            <a:avLst/>
          </a:prstGeom>
          <a:noFill/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3034D6EA-24FA-B44E-B175-A69466B6913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61401" y="2107292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F6C71354-D9C6-0944-A6F7-99F3174B5B9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97453" y="2107292"/>
            <a:ext cx="1643869" cy="1058862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5FA04993-DD2D-FE4F-9418-231283FBC62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27464" y="2107292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F831207F-DC8C-AA47-AFC2-667CF2F429E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18540" y="4037744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A2F6536A-9693-E841-AD61-8C359448084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361401" y="4037744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8EFB759-7961-0F4B-9DA2-9B07D82B3B7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197453" y="4037744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F10325A2-6AE5-2B40-BA16-62A41FF0994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85092" y="4037744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48548331-C398-0441-8680-2BC2E34EA6B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927464" y="4037744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D52C364-564D-1C4F-82AA-CD456091DD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632170" y="782862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34A5EC81-F5AA-BD4F-AD20-F610E3D2A6A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59476" y="3280528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F8D452BD-BCAB-8E4B-8F90-5D25276410E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59385" y="3453988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C461A69-4097-4449-90FF-4E186AE70D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59476" y="5210980"/>
            <a:ext cx="1644569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2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2pPr>
            <a:lvl3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3pPr>
            <a:lvl4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4pPr>
            <a:lvl5pPr>
              <a:defRPr b="1" i="1">
                <a:solidFill>
                  <a:srgbClr val="C85412"/>
                </a:solidFill>
                <a:latin typeface="HelveticaNeueLT Std Cn" panose="020B0604020202020204" pitchFamily="34" charset="0"/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8CF0C9D9-5593-DE4A-8CDE-70AC8BAEB3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59385" y="5384440"/>
            <a:ext cx="1645152" cy="258700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2pPr>
            <a:lvl3pPr marL="914377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sz="12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130CC36B-383B-694A-B2BC-DC26B0643A4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64216" y="2107292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26D85E2-E3EC-D747-8E19-BC2E5FD68A6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64216" y="4037744"/>
            <a:ext cx="1643869" cy="1058862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D3FB89E4-0732-7D42-91C8-E83FB0AD217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056733" y="2111646"/>
            <a:ext cx="1643869" cy="1058862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HelveticaNeueLT Pro 55 Roman" panose="020B06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7E10C71C-B001-1F40-81C7-6144E4A8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B4E2364C-5AFB-D8B3-9645-87C4A5843147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B281D-F695-4B1B-E950-FAD90CA23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py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BE0F4E-7F52-BF43-AF16-31579F5CC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HelveticaNeueLT Pro 45 Lt" panose="020B0403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0614858-C7E0-384B-835C-E29EEB6B58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24" y="2410182"/>
            <a:ext cx="5043199" cy="20249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0" i="0">
                <a:solidFill>
                  <a:srgbClr val="D43900"/>
                </a:solidFill>
                <a:latin typeface="HelveticaNeueLT Pro 65 Md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9C47B6E-226B-D145-B819-97EEF7D88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024" y="4595737"/>
            <a:ext cx="5043199" cy="22803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 b="1" i="0">
                <a:solidFill>
                  <a:srgbClr val="D43900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F38ADB-7D45-C04A-9FF2-6847299BB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23" y="4978510"/>
            <a:ext cx="5043199" cy="867691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285750" indent="-285750">
              <a:buFont typeface="Arial" panose="020B0604020202020204" pitchFamily="34" charset="0"/>
              <a:buChar char="•"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20201E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F8C096-AD1C-0447-AE59-B87B6C8B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5E50F787-7DED-52D7-EB72-3B7EB225B66D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5A3CB1BC-3F67-C703-EE85-57F8280C263C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D7290-0005-067A-C739-024913B20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7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_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ED66F-0EB9-EB4F-A569-655330799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B05D63-EF16-2143-86ED-6E9D01BA1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23332" y="714006"/>
            <a:ext cx="5466532" cy="4822721"/>
          </a:xfrm>
          <a:prstGeom prst="rect">
            <a:avLst/>
          </a:prstGeom>
        </p:spPr>
        <p:txBody>
          <a:bodyPr anchor="t"/>
          <a:lstStyle>
            <a:lvl1pPr algn="r">
              <a:defRPr sz="8800" b="0" i="0">
                <a:solidFill>
                  <a:schemeClr val="bg1"/>
                </a:solidFill>
                <a:latin typeface="HelveticaNeueLT Pro 65 Md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CB0A175-8000-8045-8A36-936A38EAF8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03067" y="1047700"/>
            <a:ext cx="4199466" cy="413173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171450" indent="-171450">
              <a:buFont typeface="Arial" panose="020B0604020202020204" pitchFamily="34" charset="0"/>
              <a:buChar char="•"/>
              <a:defRPr sz="2000" b="1" i="0">
                <a:solidFill>
                  <a:schemeClr val="bg1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1A4D6603-6ABC-E0CA-30E0-22A2F1620014}"/>
              </a:ext>
            </a:extLst>
          </p:cNvPr>
          <p:cNvSpPr/>
          <p:nvPr userDrawn="1"/>
        </p:nvSpPr>
        <p:spPr>
          <a:xfrm>
            <a:off x="-22767" y="6232997"/>
            <a:ext cx="12269308" cy="663179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21494 w 12263370"/>
              <a:gd name="connsiteY18" fmla="*/ 654035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  <a:gd name="connsiteX0" fmla="*/ 12254226 w 12269308"/>
              <a:gd name="connsiteY0" fmla="*/ 0 h 663179"/>
              <a:gd name="connsiteX1" fmla="*/ 11479060 w 12269308"/>
              <a:gd name="connsiteY1" fmla="*/ 0 h 663179"/>
              <a:gd name="connsiteX2" fmla="*/ 11440970 w 12269308"/>
              <a:gd name="connsiteY2" fmla="*/ 2097 h 663179"/>
              <a:gd name="connsiteX3" fmla="*/ 11403864 w 12269308"/>
              <a:gd name="connsiteY3" fmla="*/ 8549 h 663179"/>
              <a:gd name="connsiteX4" fmla="*/ 11367579 w 12269308"/>
              <a:gd name="connsiteY4" fmla="*/ 18873 h 663179"/>
              <a:gd name="connsiteX5" fmla="*/ 11332936 w 12269308"/>
              <a:gd name="connsiteY5" fmla="*/ 33229 h 663179"/>
              <a:gd name="connsiteX6" fmla="*/ 11300099 w 12269308"/>
              <a:gd name="connsiteY6" fmla="*/ 51456 h 663179"/>
              <a:gd name="connsiteX7" fmla="*/ 11269233 w 12269308"/>
              <a:gd name="connsiteY7" fmla="*/ 73232 h 663179"/>
              <a:gd name="connsiteX8" fmla="*/ 11240829 w 12269308"/>
              <a:gd name="connsiteY8" fmla="*/ 98557 h 663179"/>
              <a:gd name="connsiteX9" fmla="*/ 11035434 w 12269308"/>
              <a:gd name="connsiteY9" fmla="*/ 306639 h 663179"/>
              <a:gd name="connsiteX10" fmla="*/ 11007030 w 12269308"/>
              <a:gd name="connsiteY10" fmla="*/ 331964 h 663179"/>
              <a:gd name="connsiteX11" fmla="*/ 10976163 w 12269308"/>
              <a:gd name="connsiteY11" fmla="*/ 353740 h 663179"/>
              <a:gd name="connsiteX12" fmla="*/ 10943326 w 12269308"/>
              <a:gd name="connsiteY12" fmla="*/ 371806 h 663179"/>
              <a:gd name="connsiteX13" fmla="*/ 10908684 w 12269308"/>
              <a:gd name="connsiteY13" fmla="*/ 386162 h 663179"/>
              <a:gd name="connsiteX14" fmla="*/ 10872563 w 12269308"/>
              <a:gd name="connsiteY14" fmla="*/ 396646 h 663179"/>
              <a:gd name="connsiteX15" fmla="*/ 10835294 w 12269308"/>
              <a:gd name="connsiteY15" fmla="*/ 402937 h 663179"/>
              <a:gd name="connsiteX16" fmla="*/ 10797203 w 12269308"/>
              <a:gd name="connsiteY16" fmla="*/ 405034 h 663179"/>
              <a:gd name="connsiteX17" fmla="*/ 5938 w 12269308"/>
              <a:gd name="connsiteY17" fmla="*/ 401828 h 663179"/>
              <a:gd name="connsiteX18" fmla="*/ 0 w 12269308"/>
              <a:gd name="connsiteY18" fmla="*/ 663179 h 663179"/>
              <a:gd name="connsiteX19" fmla="*/ 12269308 w 12269308"/>
              <a:gd name="connsiteY19" fmla="*/ 659972 h 663179"/>
              <a:gd name="connsiteX20" fmla="*/ 12254226 w 12269308"/>
              <a:gd name="connsiteY20" fmla="*/ 0 h 66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9308" h="663179">
                <a:moveTo>
                  <a:pt x="12254226" y="0"/>
                </a:moveTo>
                <a:lnTo>
                  <a:pt x="11479060" y="0"/>
                </a:lnTo>
                <a:lnTo>
                  <a:pt x="11440970" y="2097"/>
                </a:lnTo>
                <a:lnTo>
                  <a:pt x="11403864" y="8549"/>
                </a:lnTo>
                <a:lnTo>
                  <a:pt x="11367579" y="18873"/>
                </a:lnTo>
                <a:lnTo>
                  <a:pt x="11332936" y="33229"/>
                </a:lnTo>
                <a:lnTo>
                  <a:pt x="11300099" y="51456"/>
                </a:lnTo>
                <a:lnTo>
                  <a:pt x="11269233" y="73232"/>
                </a:lnTo>
                <a:lnTo>
                  <a:pt x="11240829" y="98557"/>
                </a:lnTo>
                <a:lnTo>
                  <a:pt x="11035434" y="306639"/>
                </a:lnTo>
                <a:lnTo>
                  <a:pt x="11007030" y="331964"/>
                </a:lnTo>
                <a:lnTo>
                  <a:pt x="10976163" y="353740"/>
                </a:lnTo>
                <a:lnTo>
                  <a:pt x="10943326" y="371806"/>
                </a:lnTo>
                <a:lnTo>
                  <a:pt x="10908684" y="386162"/>
                </a:lnTo>
                <a:lnTo>
                  <a:pt x="10872563" y="396646"/>
                </a:lnTo>
                <a:lnTo>
                  <a:pt x="10835294" y="402937"/>
                </a:lnTo>
                <a:lnTo>
                  <a:pt x="10797203" y="405034"/>
                </a:lnTo>
                <a:lnTo>
                  <a:pt x="5938" y="401828"/>
                </a:lnTo>
                <a:lnTo>
                  <a:pt x="0" y="663179"/>
                </a:lnTo>
                <a:lnTo>
                  <a:pt x="12269308" y="659972"/>
                </a:lnTo>
                <a:cubicBezTo>
                  <a:pt x="12267329" y="453836"/>
                  <a:pt x="12265349" y="32400"/>
                  <a:pt x="12254226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C746D-C534-44F1-E5D7-40592D44C1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8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0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239D8572-4B80-43C0-A793-A677B76538B7}"/>
              </a:ext>
            </a:extLst>
          </p:cNvPr>
          <p:cNvSpPr txBox="1">
            <a:spLocks/>
          </p:cNvSpPr>
          <p:nvPr/>
        </p:nvSpPr>
        <p:spPr>
          <a:xfrm>
            <a:off x="323550" y="330855"/>
            <a:ext cx="11868450" cy="527136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 sz="3600" b="1" dirty="0"/>
              <a:t>GC0155 Clarification of Fault Ride Through Technical Requirements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A6ABF-CE97-446E-AFED-BDC24A2E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0" y="1418435"/>
            <a:ext cx="9033101" cy="527136"/>
          </a:xfrm>
        </p:spPr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13 December 2023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Online Meeting via Teams</a:t>
            </a:r>
          </a:p>
        </p:txBody>
      </p:sp>
    </p:spTree>
    <p:extLst>
      <p:ext uri="{BB962C8B-B14F-4D97-AF65-F5344CB8AC3E}">
        <p14:creationId xmlns:p14="http://schemas.microsoft.com/office/powerpoint/2010/main" val="416681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62E1F-3E2E-4800-B746-C25851940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7385" y="2748542"/>
            <a:ext cx="7079317" cy="1677988"/>
          </a:xfrm>
        </p:spPr>
        <p:txBody>
          <a:bodyPr/>
          <a:lstStyle/>
          <a:p>
            <a:r>
              <a:rPr lang="en-GB" sz="1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Milly Lewis –ESO Code Administrator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E2949-70F1-4A3B-B3AF-B6A47E266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22744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A3D482-1954-7249-8E0B-75852F45E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676" y="562048"/>
            <a:ext cx="4187483" cy="1014376"/>
          </a:xfrm>
        </p:spPr>
        <p:txBody>
          <a:bodyPr/>
          <a:lstStyle/>
          <a:p>
            <a:r>
              <a:rPr lang="en-US" sz="6600" dirty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70466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7303" y="204243"/>
            <a:ext cx="11350920" cy="657605"/>
          </a:xfrm>
        </p:spPr>
        <p:txBody>
          <a:bodyPr/>
          <a:lstStyle/>
          <a:p>
            <a:r>
              <a:rPr lang="en-GB" sz="2400" b="1" dirty="0"/>
              <a:t>Expectations of a Workgroup Member</a:t>
            </a:r>
            <a:endParaRPr lang="en-GB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17303" y="977735"/>
            <a:ext cx="11521280" cy="379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-24926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marR="0" lvl="0" indent="0" algn="l" defTabSz="55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67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02CA36E-E9C0-4E6F-88AD-9E90DCA7D22B}"/>
              </a:ext>
            </a:extLst>
          </p:cNvPr>
          <p:cNvSpPr txBox="1"/>
          <p:nvPr/>
        </p:nvSpPr>
        <p:spPr>
          <a:xfrm>
            <a:off x="381497" y="635820"/>
            <a:ext cx="2618558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Contribute to the discussion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A7FDD403-51CC-4729-880C-5AB9B7459428}"/>
              </a:ext>
            </a:extLst>
          </p:cNvPr>
          <p:cNvSpPr txBox="1"/>
          <p:nvPr/>
        </p:nvSpPr>
        <p:spPr>
          <a:xfrm>
            <a:off x="415311" y="2351047"/>
            <a:ext cx="2627320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Be prepared - Review Papers and Reports ahead of meetings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4A5E2C88-EC34-4815-A6D9-32DBDE091DAE}"/>
              </a:ext>
            </a:extLst>
          </p:cNvPr>
          <p:cNvSpPr txBox="1"/>
          <p:nvPr/>
        </p:nvSpPr>
        <p:spPr>
          <a:xfrm>
            <a:off x="3393338" y="641299"/>
            <a:ext cx="2565674" cy="1503637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respectful of each other’s opinions</a:t>
            </a:r>
            <a:endParaRPr lang="en-GB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C27E87-A6C6-4DB1-AE2B-E95E9DC14420}"/>
              </a:ext>
            </a:extLst>
          </p:cNvPr>
          <p:cNvSpPr txBox="1">
            <a:spLocks/>
          </p:cNvSpPr>
          <p:nvPr/>
        </p:nvSpPr>
        <p:spPr>
          <a:xfrm>
            <a:off x="314374" y="3860163"/>
            <a:ext cx="11350920" cy="657605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FBF22"/>
                </a:solidFill>
                <a:latin typeface="Helvetica Neue LT Std 65 Medium" panose="020B0604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 sz="2400" b="1" dirty="0"/>
              <a:t>Your Roles</a:t>
            </a:r>
            <a:endParaRPr lang="en-GB" altLang="en-US" sz="2400" b="1" dirty="0"/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84256EA4-EC27-4C3F-A491-71B0BBDE9AD3}"/>
              </a:ext>
            </a:extLst>
          </p:cNvPr>
          <p:cNvSpPr txBox="1"/>
          <p:nvPr/>
        </p:nvSpPr>
        <p:spPr>
          <a:xfrm>
            <a:off x="3383064" y="2351047"/>
            <a:ext cx="2575981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Complete actions in a timely manner</a:t>
            </a:r>
          </a:p>
        </p:txBody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3C4E7432-2F14-4742-BB97-A6161F0BFD22}"/>
              </a:ext>
            </a:extLst>
          </p:cNvPr>
          <p:cNvSpPr txBox="1"/>
          <p:nvPr/>
        </p:nvSpPr>
        <p:spPr>
          <a:xfrm>
            <a:off x="3383064" y="4292800"/>
            <a:ext cx="2618558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Bring forward alternatives as early as possible</a:t>
            </a:r>
          </a:p>
        </p:txBody>
      </p: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794C2450-0C35-4775-920A-EFA34A2758C7}"/>
              </a:ext>
            </a:extLst>
          </p:cNvPr>
          <p:cNvSpPr txBox="1"/>
          <p:nvPr/>
        </p:nvSpPr>
        <p:spPr>
          <a:xfrm>
            <a:off x="6258314" y="4261980"/>
            <a:ext cx="2618558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Vote on whether or not to proceed with requests for Alternatives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6E76454A-0AB2-4E84-A9CE-761D8AD7326E}"/>
              </a:ext>
            </a:extLst>
          </p:cNvPr>
          <p:cNvSpPr txBox="1"/>
          <p:nvPr/>
        </p:nvSpPr>
        <p:spPr>
          <a:xfrm>
            <a:off x="6311198" y="2351047"/>
            <a:ext cx="2565674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Keep to agreed scope</a:t>
            </a: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8E471280-6A26-4F71-82A4-ABDBB200C446}"/>
              </a:ext>
            </a:extLst>
          </p:cNvPr>
          <p:cNvSpPr txBox="1"/>
          <p:nvPr/>
        </p:nvSpPr>
        <p:spPr>
          <a:xfrm>
            <a:off x="424073" y="4279724"/>
            <a:ext cx="2618558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Help refine/develop the solution(s)</a:t>
            </a:r>
          </a:p>
        </p:txBody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4D825453-0060-4C76-992D-977A38861129}"/>
              </a:ext>
            </a:extLst>
          </p:cNvPr>
          <p:cNvSpPr txBox="1"/>
          <p:nvPr/>
        </p:nvSpPr>
        <p:spPr>
          <a:xfrm>
            <a:off x="9153923" y="4270544"/>
            <a:ext cx="2618558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Vote on whether the solution(s) better facilitate the </a:t>
            </a:r>
            <a:r>
              <a:rPr lang="en-GB" sz="2000" kern="1200">
                <a:latin typeface="Arial" panose="020B0604020202020204" pitchFamily="34" charset="0"/>
                <a:cs typeface="Arial" panose="020B0604020202020204" pitchFamily="34" charset="0"/>
              </a:rPr>
              <a:t>Code Objectives</a:t>
            </a:r>
            <a:endParaRPr lang="en-GB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3655A8C2-7E50-4FC9-BEC4-69317240FE22}"/>
              </a:ext>
            </a:extLst>
          </p:cNvPr>
          <p:cNvSpPr txBox="1"/>
          <p:nvPr/>
        </p:nvSpPr>
        <p:spPr>
          <a:xfrm>
            <a:off x="9085188" y="667882"/>
            <a:ext cx="2627320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not share commercially sensitive information</a:t>
            </a:r>
            <a:endParaRPr lang="en-GB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B21794A8-2B2E-49D5-AB9A-16637E219B73}"/>
              </a:ext>
            </a:extLst>
          </p:cNvPr>
          <p:cNvSpPr txBox="1"/>
          <p:nvPr/>
        </p:nvSpPr>
        <p:spPr>
          <a:xfrm>
            <a:off x="6249552" y="635820"/>
            <a:ext cx="2627320" cy="1509116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Language and Conduct to be consistent with the values of equality and diversity</a:t>
            </a:r>
            <a:endParaRPr lang="en-GB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2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A0FCDC-6D90-4821-B1D3-909066EC6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4485"/>
              </p:ext>
            </p:extLst>
          </p:nvPr>
        </p:nvGraphicFramePr>
        <p:xfrm>
          <a:off x="234536" y="352522"/>
          <a:ext cx="8672396" cy="58991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932458">
                  <a:extLst>
                    <a:ext uri="{9D8B030D-6E8A-4147-A177-3AD203B41FA5}">
                      <a16:colId xmlns:a16="http://schemas.microsoft.com/office/drawing/2014/main" val="3630613212"/>
                    </a:ext>
                  </a:extLst>
                </a:gridCol>
                <a:gridCol w="2155611">
                  <a:extLst>
                    <a:ext uri="{9D8B030D-6E8A-4147-A177-3AD203B41FA5}">
                      <a16:colId xmlns:a16="http://schemas.microsoft.com/office/drawing/2014/main" val="2391116753"/>
                    </a:ext>
                  </a:extLst>
                </a:gridCol>
                <a:gridCol w="3584327">
                  <a:extLst>
                    <a:ext uri="{9D8B030D-6E8A-4147-A177-3AD203B41FA5}">
                      <a16:colId xmlns:a16="http://schemas.microsoft.com/office/drawing/2014/main" val="2779024766"/>
                    </a:ext>
                  </a:extLst>
                </a:gridCol>
              </a:tblGrid>
              <a:tr h="25686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</a:rPr>
                        <a:t>Role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</a:rPr>
                        <a:t>Name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</a:rPr>
                        <a:t>Representing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2663065540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Chair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Milly Lewis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Code Administrator (ESO)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2568778079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Technical Secretary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Teri Puddefoot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Code Administrator (ESO)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1084080784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Proposer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Terry Baldwin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NGESO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996235380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Alan Mason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err="1">
                          <a:effectLst/>
                          <a:latin typeface="+mn-lt"/>
                        </a:rPr>
                        <a:t>Oceanwinds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2571633923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 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Alan Creighton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Northern Powergrid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1952211070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Alastair Frew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Drax Power Station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920956361"/>
                  </a:ext>
                </a:extLst>
              </a:tr>
              <a:tr h="2070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Andrew </a:t>
                      </a:r>
                      <a:r>
                        <a:rPr lang="en-GB" sz="1200" err="1">
                          <a:effectLst/>
                          <a:latin typeface="+mn-lt"/>
                        </a:rPr>
                        <a:t>Vaudin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EDF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021626822"/>
                  </a:ext>
                </a:extLst>
              </a:tr>
              <a:tr h="1976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Bieshoy Awad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NGESO</a:t>
                      </a: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085230920"/>
                  </a:ext>
                </a:extLst>
              </a:tr>
              <a:tr h="1976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Observer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David Griffiths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RWE Generation UK, RWE Renewables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2636492249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Observer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Fiona Williams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NGESO</a:t>
                      </a: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805265784"/>
                  </a:ext>
                </a:extLst>
              </a:tr>
              <a:tr h="2070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Workgroup Member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Forooz Ghassemi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NGET</a:t>
                      </a: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179151275"/>
                  </a:ext>
                </a:extLst>
              </a:tr>
              <a:tr h="20707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Owen Curran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Siemens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781359871"/>
                  </a:ext>
                </a:extLst>
              </a:tr>
              <a:tr h="1976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Fraser Norris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SSE</a:t>
                      </a: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4165577456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Garth Graham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SSE Generation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460413374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Isaac Gutierrez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Scottish Power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4725201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Workgroup Member 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John Fradley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ESO</a:t>
                      </a: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555017794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Observer 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Mike Kay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Independent</a:t>
                      </a: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2008801874"/>
                  </a:ext>
                </a:extLst>
              </a:tr>
              <a:tr h="21267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Nicola Barberis Negra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err="1">
                          <a:effectLst/>
                          <a:latin typeface="+mn-lt"/>
                        </a:rPr>
                        <a:t>Orsted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1997055563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Observer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Owen Curran</a:t>
                      </a: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Siemens </a:t>
                      </a: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4250854428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 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Priyanka Mohapatra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Scottish Power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211734161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Ryan Tumilty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SSE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070866046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Sean Gauton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Uniper Energy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566674783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Tim Ellingham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RWE Generation UK, RWE Renewables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887453468"/>
                  </a:ext>
                </a:extLst>
              </a:tr>
              <a:tr h="19793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 (Alternate)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Julie Richmond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Scottish Power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2308453826"/>
                  </a:ext>
                </a:extLst>
              </a:tr>
              <a:tr h="21648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 (Alternate)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Martin Aten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err="1">
                          <a:effectLst/>
                          <a:latin typeface="+mn-lt"/>
                        </a:rPr>
                        <a:t>Uniper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88571646"/>
                  </a:ext>
                </a:extLst>
              </a:tr>
              <a:tr h="1976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 (Alternate)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Sridhar Sahukari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err="1">
                          <a:effectLst/>
                          <a:latin typeface="+mn-lt"/>
                        </a:rPr>
                        <a:t>Orsted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4020715905"/>
                  </a:ext>
                </a:extLst>
              </a:tr>
              <a:tr h="2070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Workgroup Member (Alternate)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Frank Martin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Siemens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386167200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Authority Representative 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err="1">
                          <a:effectLst/>
                          <a:latin typeface="+mn-lt"/>
                        </a:rPr>
                        <a:t>Shilen</a:t>
                      </a:r>
                      <a:r>
                        <a:rPr lang="en-GB" sz="1200" b="0">
                          <a:effectLst/>
                          <a:latin typeface="+mn-lt"/>
                        </a:rPr>
                        <a:t> Shah</a:t>
                      </a:r>
                      <a:endParaRPr lang="en-GB" sz="1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Ofgem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138633726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2341763-037E-4B34-A621-A3E4F04C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36" y="0"/>
            <a:ext cx="11099745" cy="352523"/>
          </a:xfrm>
        </p:spPr>
        <p:txBody>
          <a:bodyPr/>
          <a:lstStyle/>
          <a:p>
            <a:r>
              <a:rPr lang="en-GB" sz="1800" b="1"/>
              <a:t>Members / Alternates &amp; Observers</a:t>
            </a:r>
          </a:p>
        </p:txBody>
      </p:sp>
    </p:spTree>
    <p:extLst>
      <p:ext uri="{BB962C8B-B14F-4D97-AF65-F5344CB8AC3E}">
        <p14:creationId xmlns:p14="http://schemas.microsoft.com/office/powerpoint/2010/main" val="22201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8FD65-247D-4210-B048-12258ADD0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3032" y="2390452"/>
            <a:ext cx="9021236" cy="773569"/>
          </a:xfrm>
        </p:spPr>
        <p:txBody>
          <a:bodyPr/>
          <a:lstStyle/>
          <a:p>
            <a:r>
              <a:rPr lang="en-GB" sz="2500" b="1" dirty="0">
                <a:latin typeface="HelveticaNeueLT Pro 55 Roman" panose="020B0604020202020204" pitchFamily="34" charset="77"/>
              </a:rPr>
              <a:t>Actions Log and Timeline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F799BDC-F9B1-4F26-8BFB-81EDDBD1FA0C}"/>
              </a:ext>
            </a:extLst>
          </p:cNvPr>
          <p:cNvSpPr txBox="1">
            <a:spLocks/>
          </p:cNvSpPr>
          <p:nvPr/>
        </p:nvSpPr>
        <p:spPr>
          <a:xfrm>
            <a:off x="1973032" y="2777236"/>
            <a:ext cx="7079317" cy="167798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FFBF22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E8BC28"/>
                </a:solidFill>
                <a:latin typeface="Helvetica Neue LT Std 45 Light" panose="020B0403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Milly Lewis –ESO Code Administrator</a:t>
            </a:r>
          </a:p>
        </p:txBody>
      </p:sp>
    </p:spTree>
    <p:extLst>
      <p:ext uri="{BB962C8B-B14F-4D97-AF65-F5344CB8AC3E}">
        <p14:creationId xmlns:p14="http://schemas.microsoft.com/office/powerpoint/2010/main" val="374994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9A8029A-8AFC-4EFA-997D-90E7353936DD}"/>
              </a:ext>
            </a:extLst>
          </p:cNvPr>
          <p:cNvSpPr txBox="1">
            <a:spLocks/>
          </p:cNvSpPr>
          <p:nvPr/>
        </p:nvSpPr>
        <p:spPr>
          <a:xfrm>
            <a:off x="218114" y="107264"/>
            <a:ext cx="11327999" cy="393955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i="0" kern="1200">
                <a:solidFill>
                  <a:schemeClr val="bg1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 sz="2400" b="1" dirty="0">
                <a:solidFill>
                  <a:srgbClr val="FFBF22"/>
                </a:solidFill>
                <a:latin typeface="Helvetica Neue LT Std 65 Medium" panose="020B0604020202020204" pitchFamily="34" charset="0"/>
              </a:rPr>
              <a:t>Actions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849F55-CD30-CA7E-0B60-CB9C0F11E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252"/>
              </p:ext>
            </p:extLst>
          </p:nvPr>
        </p:nvGraphicFramePr>
        <p:xfrm>
          <a:off x="234445" y="768960"/>
          <a:ext cx="11454283" cy="3697215"/>
        </p:xfrm>
        <a:graphic>
          <a:graphicData uri="http://schemas.openxmlformats.org/drawingml/2006/table">
            <a:tbl>
              <a:tblPr firstRow="1" firstCol="1" bandRow="1"/>
              <a:tblGrid>
                <a:gridCol w="911225">
                  <a:extLst>
                    <a:ext uri="{9D8B030D-6E8A-4147-A177-3AD203B41FA5}">
                      <a16:colId xmlns:a16="http://schemas.microsoft.com/office/drawing/2014/main" val="2178001922"/>
                    </a:ext>
                  </a:extLst>
                </a:gridCol>
                <a:gridCol w="1214219">
                  <a:extLst>
                    <a:ext uri="{9D8B030D-6E8A-4147-A177-3AD203B41FA5}">
                      <a16:colId xmlns:a16="http://schemas.microsoft.com/office/drawing/2014/main" val="1489936705"/>
                    </a:ext>
                  </a:extLst>
                </a:gridCol>
                <a:gridCol w="884293">
                  <a:extLst>
                    <a:ext uri="{9D8B030D-6E8A-4147-A177-3AD203B41FA5}">
                      <a16:colId xmlns:a16="http://schemas.microsoft.com/office/drawing/2014/main" val="1712611993"/>
                    </a:ext>
                  </a:extLst>
                </a:gridCol>
                <a:gridCol w="5580694">
                  <a:extLst>
                    <a:ext uri="{9D8B030D-6E8A-4147-A177-3AD203B41FA5}">
                      <a16:colId xmlns:a16="http://schemas.microsoft.com/office/drawing/2014/main" val="3383933837"/>
                    </a:ext>
                  </a:extLst>
                </a:gridCol>
                <a:gridCol w="1431926">
                  <a:extLst>
                    <a:ext uri="{9D8B030D-6E8A-4147-A177-3AD203B41FA5}">
                      <a16:colId xmlns:a16="http://schemas.microsoft.com/office/drawing/2014/main" val="512827157"/>
                    </a:ext>
                  </a:extLst>
                </a:gridCol>
                <a:gridCol w="1431926">
                  <a:extLst>
                    <a:ext uri="{9D8B030D-6E8A-4147-A177-3AD203B41FA5}">
                      <a16:colId xmlns:a16="http://schemas.microsoft.com/office/drawing/2014/main" val="206120536"/>
                    </a:ext>
                  </a:extLst>
                </a:gridCol>
              </a:tblGrid>
              <a:tr h="499905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number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Workgroup 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100" b="1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Raised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Due by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 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32528"/>
                  </a:ext>
                </a:extLst>
              </a:tr>
              <a:tr h="499905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WG7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have a conversation offline on understand GEP parameters.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WG8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77790"/>
                  </a:ext>
                </a:extLst>
              </a:tr>
              <a:tr h="499905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​​39​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​​WG8​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​​BA​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Discuss CC.6.1.11 with TOs and manufactures and feedback to WG with strawman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WG9 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89828"/>
                  </a:ext>
                </a:extLst>
              </a:tr>
              <a:tr h="499905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WG10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Ofgem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 with Legal if CRM should be put in place if applying retrospectively 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WG11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 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3466"/>
                  </a:ext>
                </a:extLst>
              </a:tr>
              <a:tr h="499905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WG11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 back with feedback on action 43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August 2023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542347"/>
                  </a:ext>
                </a:extLst>
              </a:tr>
              <a:tr h="399230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 RMS/EMT Study with WG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285654"/>
                  </a:ext>
                </a:extLst>
              </a:tr>
              <a:tr h="399230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Consider TOV graph, what palatable limits might be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747754"/>
                  </a:ext>
                </a:extLst>
              </a:tr>
              <a:tr h="399230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 the results of the effects with a lower voltage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WG13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45454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209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9072-F464-487A-8933-2350A3A6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4" y="78689"/>
            <a:ext cx="11327999" cy="393955"/>
          </a:xfrm>
        </p:spPr>
        <p:txBody>
          <a:bodyPr/>
          <a:lstStyle/>
          <a:p>
            <a:r>
              <a:rPr lang="en-GB" sz="1800" b="1" dirty="0">
                <a:solidFill>
                  <a:srgbClr val="FFBF22"/>
                </a:solidFill>
                <a:latin typeface="Helvetica Neue LT Std 65 Medium" panose="020B0604020202020204" pitchFamily="34" charset="0"/>
              </a:rPr>
              <a:t>Objectives Timeline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0857BB-9C25-4D9B-8AC2-77A7565AC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148311"/>
              </p:ext>
            </p:extLst>
          </p:nvPr>
        </p:nvGraphicFramePr>
        <p:xfrm>
          <a:off x="218114" y="380620"/>
          <a:ext cx="11554787" cy="6307169"/>
        </p:xfrm>
        <a:graphic>
          <a:graphicData uri="http://schemas.openxmlformats.org/drawingml/2006/table">
            <a:tbl>
              <a:tblPr firstRow="1" bandRow="1"/>
              <a:tblGrid>
                <a:gridCol w="4471926">
                  <a:extLst>
                    <a:ext uri="{9D8B030D-6E8A-4147-A177-3AD203B41FA5}">
                      <a16:colId xmlns:a16="http://schemas.microsoft.com/office/drawing/2014/main" val="2043401118"/>
                    </a:ext>
                  </a:extLst>
                </a:gridCol>
                <a:gridCol w="1372143">
                  <a:extLst>
                    <a:ext uri="{9D8B030D-6E8A-4147-A177-3AD203B41FA5}">
                      <a16:colId xmlns:a16="http://schemas.microsoft.com/office/drawing/2014/main" val="149780315"/>
                    </a:ext>
                  </a:extLst>
                </a:gridCol>
                <a:gridCol w="3967092">
                  <a:extLst>
                    <a:ext uri="{9D8B030D-6E8A-4147-A177-3AD203B41FA5}">
                      <a16:colId xmlns:a16="http://schemas.microsoft.com/office/drawing/2014/main" val="4112587689"/>
                    </a:ext>
                  </a:extLst>
                </a:gridCol>
                <a:gridCol w="1743626">
                  <a:extLst>
                    <a:ext uri="{9D8B030D-6E8A-4147-A177-3AD203B41FA5}">
                      <a16:colId xmlns:a16="http://schemas.microsoft.com/office/drawing/2014/main" val="722626711"/>
                    </a:ext>
                  </a:extLst>
                </a:gridCol>
              </a:tblGrid>
              <a:tr h="23636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100" dirty="0"/>
                        <a:t>Milestone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100" dirty="0"/>
                        <a:t>Date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100" dirty="0"/>
                        <a:t>Milestone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100" dirty="0"/>
                        <a:t>Date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55423"/>
                  </a:ext>
                </a:extLst>
              </a:tr>
              <a:tr h="348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Proposal Presented to Panel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16 December 2021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Workgroup 14 – Full review of draft Workgroup Consultation</a:t>
                      </a:r>
                      <a:endParaRPr lang="en-GB" sz="1000" dirty="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13 December 2023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675091"/>
                  </a:ext>
                </a:extLst>
              </a:tr>
              <a:tr h="47273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/>
                        <a:t>Workgroup 1 – Understand / discuss proposal and solution, note the scope and identify any possible alternative solutions, agree timeline and review terms of reference, agree next steps.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10 February 2022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Workgroup Consultation (15 Working Days)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18 December 2023 – 09 January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85395"/>
                  </a:ext>
                </a:extLst>
              </a:tr>
              <a:tr h="47273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Workgroup 2 – Refresher: review and agree timeline and Terms of Reference, Review/Develop solution(s) and legal text, identify/assess possible alternatives.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07 June 2022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Workgroup 15 - Review Workgroup Report and legal text 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12 January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56809"/>
                  </a:ext>
                </a:extLst>
              </a:tr>
              <a:tr h="47273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/>
                        <a:t>Workgroup 3 – Develop Solution(s), review of legal text and alternatives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05 July 2022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Workgroup 16 -  Finalise solution(s) and legal text, agree that Terms of Reference have been met, Review Workgroup Report and hold Workgroup Vote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31 January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368864"/>
                  </a:ext>
                </a:extLst>
              </a:tr>
              <a:tr h="348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/>
                        <a:t>Workgroup 4 – ESO to present plan and next steps re Definition of Overvoltage Requirements following a Fault, agree on the proposed plan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just"/>
                      <a:r>
                        <a:rPr lang="en-GB" sz="1000" dirty="0"/>
                        <a:t>25 July 2022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Workgroup Report issued to Panel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14 February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8177"/>
                  </a:ext>
                </a:extLst>
              </a:tr>
              <a:tr h="348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/>
                        <a:t>Workgroup 5 – Review / assess on-going work on Overvoltage requirements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23 August 2022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Panel</a:t>
                      </a:r>
                      <a:r>
                        <a:rPr lang="en-GB" sz="1000" baseline="0" dirty="0"/>
                        <a:t> sign off that Workgroup Report has met its Terms of Reference</a:t>
                      </a:r>
                      <a:endParaRPr lang="en-GB" sz="1000" dirty="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22 February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74842"/>
                  </a:ext>
                </a:extLst>
              </a:tr>
              <a:tr h="348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/>
                        <a:t>Workgroup 6 – Review / assess ongoing work on Overvoltage requirements; consider HVRT  findings 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07 September 2022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Code Administrator Consultation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27 February 2024 – 27 March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959349"/>
                  </a:ext>
                </a:extLst>
              </a:tr>
              <a:tr h="348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Workgroup 7 – Review of ESO findings, look through of draft legal text, consideration of alternatives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19 January 2023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Draft Final Modification Report (DFMR) issued to Panel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17 April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63356"/>
                  </a:ext>
                </a:extLst>
              </a:tr>
              <a:tr h="24535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Workgroup 8 -  Review draft legal text and any ESO updates, 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just"/>
                      <a:r>
                        <a:rPr lang="en-GB" sz="1000" dirty="0"/>
                        <a:t>5 April 2023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Panel</a:t>
                      </a:r>
                      <a:r>
                        <a:rPr lang="en-GB" sz="1000" baseline="0" dirty="0"/>
                        <a:t> undertake DFMR recommendation vote</a:t>
                      </a:r>
                      <a:endParaRPr lang="en-US" sz="1000" dirty="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25 April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58629"/>
                  </a:ext>
                </a:extLst>
              </a:tr>
              <a:tr h="348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Workgroup 9 – Complete review of draft legal text and any ESO updates, consideration of alternatives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dirty="0"/>
                        <a:t>4 May 2023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Final Modification Report issued to Panel to check votes recorded correctly (5 working days)</a:t>
                      </a:r>
                      <a:endParaRPr lang="en-GB" sz="1000" dirty="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29 April 2024 – 06 May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31091"/>
                  </a:ext>
                </a:extLst>
              </a:tr>
              <a:tr h="348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Workgroup 10 –  Finalise draft legal text for WAGCM1, draft consultation overview 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8 June 2023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Final Modification Report issued to Ofgem</a:t>
                      </a:r>
                      <a:endParaRPr lang="en-GB" sz="1000" dirty="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07 May 2024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76312"/>
                  </a:ext>
                </a:extLst>
              </a:tr>
              <a:tr h="24535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Workgroup 11 – Review actions and complete alternate vote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25 July 2023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Ofgem decision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95937"/>
                  </a:ext>
                </a:extLst>
              </a:tr>
              <a:tr h="348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Workgroup 12 – Review Draft legal text for all solutions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19 September 2023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Implementation Date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10 working days after Ofgem decision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35796"/>
                  </a:ext>
                </a:extLst>
              </a:tr>
              <a:tr h="3234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Workgroup 13 - Full review of draft Workgroup Consultation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18 October 2023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2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5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E2949-70F1-4A3B-B3AF-B6A47E266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6605" y="2523547"/>
            <a:ext cx="9469636" cy="650589"/>
          </a:xfrm>
        </p:spPr>
        <p:txBody>
          <a:bodyPr/>
          <a:lstStyle/>
          <a:p>
            <a:r>
              <a:rPr lang="en-GB" b="1" dirty="0"/>
              <a:t>Workgroup Consultation and Legal Text Review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62E1F-3E2E-4800-B746-C25851940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6605" y="2970933"/>
            <a:ext cx="7079317" cy="1677988"/>
          </a:xfrm>
        </p:spPr>
        <p:txBody>
          <a:bodyPr/>
          <a:lstStyle/>
          <a:p>
            <a:r>
              <a:rPr lang="en-GB" sz="24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Milly Lewis</a:t>
            </a:r>
          </a:p>
        </p:txBody>
      </p:sp>
    </p:spTree>
    <p:extLst>
      <p:ext uri="{BB962C8B-B14F-4D97-AF65-F5344CB8AC3E}">
        <p14:creationId xmlns:p14="http://schemas.microsoft.com/office/powerpoint/2010/main" val="287979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62E1F-3E2E-4800-B746-C25851940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7385" y="2748542"/>
            <a:ext cx="7079317" cy="1677988"/>
          </a:xfrm>
        </p:spPr>
        <p:txBody>
          <a:bodyPr/>
          <a:lstStyle/>
          <a:p>
            <a:r>
              <a:rPr lang="en-GB" sz="1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Milly Lewis –ESO Code Administrator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E2949-70F1-4A3B-B3AF-B6A47E266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Any Other Business</a:t>
            </a:r>
          </a:p>
        </p:txBody>
      </p:sp>
    </p:spTree>
    <p:extLst>
      <p:ext uri="{BB962C8B-B14F-4D97-AF65-F5344CB8AC3E}">
        <p14:creationId xmlns:p14="http://schemas.microsoft.com/office/powerpoint/2010/main" val="244253463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ational Gri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E600"/>
      </a:accent1>
      <a:accent2>
        <a:srgbClr val="ED7D31"/>
      </a:accent2>
      <a:accent3>
        <a:srgbClr val="F2652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sz="900" dirty="0" err="1" smtClean="0">
            <a:solidFill>
              <a:srgbClr val="454546"/>
            </a:solidFill>
            <a:latin typeface="HelveticaNeueLT Pro 55 Roman" panose="020B0604020202020204" pitchFamily="34" charset="77"/>
            <a:ea typeface="12 pt. Helvetica* 45 Light   02" panose="020004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A7FDE9E-59AD-4253-925B-6B7EFE40AA08}" vid="{70DD0154-3507-4F7E-81E3-85B349293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b6fe81-1556-4112-94ca-31043ca39b71">
      <UserInfo>
        <DisplayName>Rivalland (ESO), Jessica</DisplayName>
        <AccountId>49</AccountId>
        <AccountType/>
      </UserInfo>
    </SharedWithUsers>
    <lcf76f155ced4ddcb4097134ff3c332f xmlns="dec74c4c-1639-4502-8f90-b4ce03410dfb">
      <Terms xmlns="http://schemas.microsoft.com/office/infopath/2007/PartnerControls"/>
    </lcf76f155ced4ddcb4097134ff3c332f>
    <TaxCatchAll xmlns="cadce026-d35b-4a62-a2ee-1436bb44fb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827E7FA3BF940826F8BFC00472608" ma:contentTypeVersion="17" ma:contentTypeDescription="Create a new document." ma:contentTypeScope="" ma:versionID="bec892d7ee74257fe04b7a36488d333d">
  <xsd:schema xmlns:xsd="http://www.w3.org/2001/XMLSchema" xmlns:xs="http://www.w3.org/2001/XMLSchema" xmlns:p="http://schemas.microsoft.com/office/2006/metadata/properties" xmlns:ns2="dec74c4c-1639-4502-8f90-b4ce03410dfb" xmlns:ns3="97b6fe81-1556-4112-94ca-31043ca39b71" xmlns:ns4="cadce026-d35b-4a62-a2ee-1436bb44fb55" targetNamespace="http://schemas.microsoft.com/office/2006/metadata/properties" ma:root="true" ma:fieldsID="01aa6ee4a2f622fcab788f44374565a5" ns2:_="" ns3:_="" ns4:_="">
    <xsd:import namespace="dec74c4c-1639-4502-8f90-b4ce03410dfb"/>
    <xsd:import namespace="97b6fe81-1556-4112-94ca-31043ca39b71"/>
    <xsd:import namespace="cadce026-d35b-4a62-a2ee-1436bb44f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74c4c-1639-4502-8f90-b4ce03410d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fe81-1556-4112-94ca-31043ca39b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ce026-d35b-4a62-a2ee-1436bb44fb5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a93f86f-df12-4503-be51-556605c1ee02}" ma:internalName="TaxCatchAll" ma:showField="CatchAllData" ma:web="97b6fe81-1556-4112-94ca-31043ca39b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B36002-CCFD-4C5D-814A-FF8D96969B7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97b6fe81-1556-4112-94ca-31043ca39b71"/>
    <ds:schemaRef ds:uri="dec74c4c-1639-4502-8f90-b4ce03410dfb"/>
    <ds:schemaRef ds:uri="http://www.w3.org/XML/1998/namespace"/>
    <ds:schemaRef ds:uri="http://purl.org/dc/dcmitype/"/>
    <ds:schemaRef ds:uri="cadce026-d35b-4a62-a2ee-1436bb44fb55"/>
  </ds:schemaRefs>
</ds:datastoreItem>
</file>

<file path=customXml/itemProps2.xml><?xml version="1.0" encoding="utf-8"?>
<ds:datastoreItem xmlns:ds="http://schemas.openxmlformats.org/officeDocument/2006/customXml" ds:itemID="{4526808D-2B4C-4333-ABB4-74F13E7BF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EC499C-4DFE-48D8-9A31-AC93DA497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c74c4c-1639-4502-8f90-b4ce03410dfb"/>
    <ds:schemaRef ds:uri="97b6fe81-1556-4112-94ca-31043ca39b71"/>
    <ds:schemaRef ds:uri="cadce026-d35b-4a62-a2ee-1436bb44f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Workgroup 1 Slides</Template>
  <TotalTime>1518</TotalTime>
  <Words>886</Words>
  <Application>Microsoft Office PowerPoint</Application>
  <PresentationFormat>Widescreen</PresentationFormat>
  <Paragraphs>224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Arial</vt:lpstr>
      <vt:lpstr>Calibri</vt:lpstr>
      <vt:lpstr>Calibri Light</vt:lpstr>
      <vt:lpstr>Helvetica Neue LT Std 35 Thin</vt:lpstr>
      <vt:lpstr>Helvetica Neue LT Std 45 Light</vt:lpstr>
      <vt:lpstr>Helvetica Neue LT Std 65 Medium</vt:lpstr>
      <vt:lpstr>Helvetica Neue LT Std 87 Heavy </vt:lpstr>
      <vt:lpstr>HelveticaNeueLT Pro 45 Lt</vt:lpstr>
      <vt:lpstr>HelveticaNeueLT Pro 55 Roman</vt:lpstr>
      <vt:lpstr>HelveticaNeueLT Pro 65 Md</vt:lpstr>
      <vt:lpstr>HelveticaNeueLT Pro 95 Blk</vt:lpstr>
      <vt:lpstr>HelveticaNeueLT Std Cn</vt:lpstr>
      <vt:lpstr>HelveticaNeueLT Std Lt</vt:lpstr>
      <vt:lpstr>HelveticaNeueLT Std Med</vt:lpstr>
      <vt:lpstr>HelveticaNeueLT Std Thin</vt:lpstr>
      <vt:lpstr>HelveticaNeueLTPro-Blk</vt:lpstr>
      <vt:lpstr>HelveticaNeueLTPro-Hv</vt:lpstr>
      <vt:lpstr>HelveticaNeueLTPro-Roman</vt:lpstr>
      <vt:lpstr>Times New Roman</vt:lpstr>
      <vt:lpstr>Wingdings</vt:lpstr>
      <vt:lpstr>3_Office Theme</vt:lpstr>
      <vt:lpstr>13 December 2023 Online Meeting via Teams</vt:lpstr>
      <vt:lpstr>PowerPoint Presentation</vt:lpstr>
      <vt:lpstr>Expectations of a Workgroup Member</vt:lpstr>
      <vt:lpstr>Members / Alternates &amp; Observers</vt:lpstr>
      <vt:lpstr>PowerPoint Presentation</vt:lpstr>
      <vt:lpstr>PowerPoint Presentation</vt:lpstr>
      <vt:lpstr>Objectives Timeline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[Date of Meeting] Online Meeting via Teams</dc:title>
  <dc:creator>Milly Lewis</dc:creator>
  <cp:lastModifiedBy>ESO Code Admin</cp:lastModifiedBy>
  <cp:revision>1</cp:revision>
  <dcterms:created xsi:type="dcterms:W3CDTF">2023-03-30T13:22:59Z</dcterms:created>
  <dcterms:modified xsi:type="dcterms:W3CDTF">2023-11-24T18:43:11Z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0x010100D6D827E7FA3BF940826F8BFC00472608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