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73" r:id="rId4"/>
  </p:sldMasterIdLst>
  <p:notesMasterIdLst>
    <p:notesMasterId r:id="rId26"/>
  </p:notesMasterIdLst>
  <p:handoutMasterIdLst>
    <p:handoutMasterId r:id="rId27"/>
  </p:handoutMasterIdLst>
  <p:sldIdLst>
    <p:sldId id="259" r:id="rId5"/>
    <p:sldId id="256" r:id="rId6"/>
    <p:sldId id="1439" r:id="rId7"/>
    <p:sldId id="319" r:id="rId8"/>
    <p:sldId id="310" r:id="rId9"/>
    <p:sldId id="311" r:id="rId10"/>
    <p:sldId id="312" r:id="rId11"/>
    <p:sldId id="313" r:id="rId12"/>
    <p:sldId id="1397" r:id="rId13"/>
    <p:sldId id="1438" r:id="rId14"/>
    <p:sldId id="1436" r:id="rId15"/>
    <p:sldId id="1398" r:id="rId16"/>
    <p:sldId id="1399" r:id="rId17"/>
    <p:sldId id="1433" r:id="rId18"/>
    <p:sldId id="1126" r:id="rId19"/>
    <p:sldId id="1434" r:id="rId20"/>
    <p:sldId id="1435" r:id="rId21"/>
    <p:sldId id="1437" r:id="rId22"/>
    <p:sldId id="5946" r:id="rId23"/>
    <p:sldId id="5947" r:id="rId24"/>
    <p:sldId id="5944"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9D3194A-17F4-424C-9850-2B99DBE3F409}">
          <p14:sldIdLst>
            <p14:sldId id="259"/>
            <p14:sldId id="256"/>
            <p14:sldId id="1439"/>
            <p14:sldId id="319"/>
            <p14:sldId id="310"/>
            <p14:sldId id="311"/>
            <p14:sldId id="312"/>
            <p14:sldId id="313"/>
            <p14:sldId id="1397"/>
            <p14:sldId id="1438"/>
            <p14:sldId id="1436"/>
            <p14:sldId id="1398"/>
            <p14:sldId id="1399"/>
            <p14:sldId id="1433"/>
            <p14:sldId id="1126"/>
            <p14:sldId id="1434"/>
            <p14:sldId id="1435"/>
            <p14:sldId id="1437"/>
            <p14:sldId id="5946"/>
            <p14:sldId id="5947"/>
          </p14:sldIdLst>
        </p14:section>
        <p14:section name="Default Section" id="{596EF679-7707-45C5-BDAE-70772D786CAC}">
          <p14:sldIdLst>
            <p14:sldId id="5944"/>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ullen (ESO), Paul J" initials="M(PJ" lastIdx="1" clrIdx="0">
    <p:extLst>
      <p:ext uri="{19B8F6BF-5375-455C-9EA6-DF929625EA0E}">
        <p15:presenceInfo xmlns:p15="http://schemas.microsoft.com/office/powerpoint/2012/main" userId="S-1-5-21-852109325-4236797708-1392725387-1239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BF22"/>
    <a:srgbClr val="0079C1"/>
    <a:srgbClr val="FCF3E7"/>
    <a:srgbClr val="C85412"/>
    <a:srgbClr val="E61E84"/>
    <a:srgbClr val="FFCE2C"/>
    <a:srgbClr val="FF5D00"/>
    <a:srgbClr val="20201E"/>
    <a:srgbClr val="6A2C91"/>
    <a:srgbClr val="E754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D024D4A-0C65-47D4-BAB0-31E70014DB77}" v="33" dt="2023-03-23T17:26:48.37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67206" autoAdjust="0"/>
  </p:normalViewPr>
  <p:slideViewPr>
    <p:cSldViewPr snapToGrid="0" snapToObjects="1">
      <p:cViewPr varScale="1">
        <p:scale>
          <a:sx n="110" d="100"/>
          <a:sy n="110" d="100"/>
        </p:scale>
        <p:origin x="492" y="108"/>
      </p:cViewPr>
      <p:guideLst/>
    </p:cSldViewPr>
  </p:slideViewPr>
  <p:notesTextViewPr>
    <p:cViewPr>
      <p:scale>
        <a:sx n="40" d="100"/>
        <a:sy n="40" d="100"/>
      </p:scale>
      <p:origin x="0" y="0"/>
    </p:cViewPr>
  </p:notesTextViewPr>
  <p:sorterViewPr>
    <p:cViewPr>
      <p:scale>
        <a:sx n="66" d="100"/>
        <a:sy n="66" d="100"/>
      </p:scale>
      <p:origin x="0" y="0"/>
    </p:cViewPr>
  </p:sorterViewPr>
  <p:notesViewPr>
    <p:cSldViewPr snapToGrid="0" snapToObjects="1">
      <p:cViewPr varScale="1">
        <p:scale>
          <a:sx n="97" d="100"/>
          <a:sy n="97" d="100"/>
        </p:scale>
        <p:origin x="4328"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wis, Milly" userId="4ee69361-a738-4b4b-886e-3aedf3acfefc" providerId="ADAL" clId="{4D024D4A-0C65-47D4-BAB0-31E70014DB77}"/>
    <pc:docChg chg="custSel modSld">
      <pc:chgData name="Lewis, Milly" userId="4ee69361-a738-4b4b-886e-3aedf3acfefc" providerId="ADAL" clId="{4D024D4A-0C65-47D4-BAB0-31E70014DB77}" dt="2023-03-23T17:33:47.576" v="348" actId="6549"/>
      <pc:docMkLst>
        <pc:docMk/>
      </pc:docMkLst>
      <pc:sldChg chg="modSp mod">
        <pc:chgData name="Lewis, Milly" userId="4ee69361-a738-4b4b-886e-3aedf3acfefc" providerId="ADAL" clId="{4D024D4A-0C65-47D4-BAB0-31E70014DB77}" dt="2023-03-23T17:28:08.715" v="335" actId="1076"/>
        <pc:sldMkLst>
          <pc:docMk/>
          <pc:sldMk cId="4166818921" sldId="259"/>
        </pc:sldMkLst>
        <pc:spChg chg="mod">
          <ac:chgData name="Lewis, Milly" userId="4ee69361-a738-4b4b-886e-3aedf3acfefc" providerId="ADAL" clId="{4D024D4A-0C65-47D4-BAB0-31E70014DB77}" dt="2023-03-23T16:34:06.436" v="17" actId="14100"/>
          <ac:spMkLst>
            <pc:docMk/>
            <pc:sldMk cId="4166818921" sldId="259"/>
            <ac:spMk id="4" creationId="{239D8572-4B80-43C0-A793-A677B76538B7}"/>
          </ac:spMkLst>
        </pc:spChg>
        <pc:spChg chg="mod">
          <ac:chgData name="Lewis, Milly" userId="4ee69361-a738-4b4b-886e-3aedf3acfefc" providerId="ADAL" clId="{4D024D4A-0C65-47D4-BAB0-31E70014DB77}" dt="2023-03-23T17:28:08.715" v="335" actId="1076"/>
          <ac:spMkLst>
            <pc:docMk/>
            <pc:sldMk cId="4166818921" sldId="259"/>
            <ac:spMk id="5" creationId="{4FBA6ABF-CE97-446E-AFED-BDC24A2E4D0F}"/>
          </ac:spMkLst>
        </pc:spChg>
      </pc:sldChg>
      <pc:sldChg chg="modSp mod">
        <pc:chgData name="Lewis, Milly" userId="4ee69361-a738-4b4b-886e-3aedf3acfefc" providerId="ADAL" clId="{4D024D4A-0C65-47D4-BAB0-31E70014DB77}" dt="2023-03-23T17:33:34.234" v="336" actId="6549"/>
        <pc:sldMkLst>
          <pc:docMk/>
          <pc:sldMk cId="122503846" sldId="312"/>
        </pc:sldMkLst>
        <pc:spChg chg="mod">
          <ac:chgData name="Lewis, Milly" userId="4ee69361-a738-4b4b-886e-3aedf3acfefc" providerId="ADAL" clId="{4D024D4A-0C65-47D4-BAB0-31E70014DB77}" dt="2023-03-23T17:33:34.234" v="336" actId="6549"/>
          <ac:spMkLst>
            <pc:docMk/>
            <pc:sldMk cId="122503846" sldId="312"/>
            <ac:spMk id="4" creationId="{0BF961F2-C484-4AB4-8F86-CBBECD79E05B}"/>
          </ac:spMkLst>
        </pc:spChg>
      </pc:sldChg>
      <pc:sldChg chg="modSp mod">
        <pc:chgData name="Lewis, Milly" userId="4ee69361-a738-4b4b-886e-3aedf3acfefc" providerId="ADAL" clId="{4D024D4A-0C65-47D4-BAB0-31E70014DB77}" dt="2023-03-23T17:33:47.576" v="348" actId="6549"/>
        <pc:sldMkLst>
          <pc:docMk/>
          <pc:sldMk cId="3737305584" sldId="313"/>
        </pc:sldMkLst>
        <pc:spChg chg="mod">
          <ac:chgData name="Lewis, Milly" userId="4ee69361-a738-4b4b-886e-3aedf3acfefc" providerId="ADAL" clId="{4D024D4A-0C65-47D4-BAB0-31E70014DB77}" dt="2023-03-23T17:33:47.576" v="348" actId="6549"/>
          <ac:spMkLst>
            <pc:docMk/>
            <pc:sldMk cId="3737305584" sldId="313"/>
            <ac:spMk id="4" creationId="{0BF961F2-C484-4AB4-8F86-CBBECD79E05B}"/>
          </ac:spMkLst>
        </pc:spChg>
      </pc:sldChg>
      <pc:sldChg chg="addSp delSp modSp mod">
        <pc:chgData name="Lewis, Milly" userId="4ee69361-a738-4b4b-886e-3aedf3acfefc" providerId="ADAL" clId="{4D024D4A-0C65-47D4-BAB0-31E70014DB77}" dt="2023-03-23T17:27:46.248" v="334" actId="14734"/>
        <pc:sldMkLst>
          <pc:docMk/>
          <pc:sldMk cId="1677954264" sldId="1126"/>
        </pc:sldMkLst>
        <pc:spChg chg="mod">
          <ac:chgData name="Lewis, Milly" userId="4ee69361-a738-4b4b-886e-3aedf3acfefc" providerId="ADAL" clId="{4D024D4A-0C65-47D4-BAB0-31E70014DB77}" dt="2023-03-23T17:06:14.275" v="169" actId="20577"/>
          <ac:spMkLst>
            <pc:docMk/>
            <pc:sldMk cId="1677954264" sldId="1126"/>
            <ac:spMk id="2" creationId="{0CDA9072-F464-487A-8933-2350A3A6AE34}"/>
          </ac:spMkLst>
        </pc:spChg>
        <pc:spChg chg="del">
          <ac:chgData name="Lewis, Milly" userId="4ee69361-a738-4b4b-886e-3aedf3acfefc" providerId="ADAL" clId="{4D024D4A-0C65-47D4-BAB0-31E70014DB77}" dt="2023-03-23T17:06:18.860" v="170" actId="478"/>
          <ac:spMkLst>
            <pc:docMk/>
            <pc:sldMk cId="1677954264" sldId="1126"/>
            <ac:spMk id="4" creationId="{8E339D6A-919B-4755-8693-A16611EF19F1}"/>
          </ac:spMkLst>
        </pc:spChg>
        <pc:graphicFrameChg chg="add del mod">
          <ac:chgData name="Lewis, Milly" userId="4ee69361-a738-4b4b-886e-3aedf3acfefc" providerId="ADAL" clId="{4D024D4A-0C65-47D4-BAB0-31E70014DB77}" dt="2023-03-23T17:26:45.264" v="315"/>
          <ac:graphicFrameMkLst>
            <pc:docMk/>
            <pc:sldMk cId="1677954264" sldId="1126"/>
            <ac:graphicFrameMk id="3" creationId="{DF89167F-7EEC-4F05-9F13-F80F15951F17}"/>
          </ac:graphicFrameMkLst>
        </pc:graphicFrameChg>
        <pc:graphicFrameChg chg="add del mod modGraphic">
          <ac:chgData name="Lewis, Milly" userId="4ee69361-a738-4b4b-886e-3aedf3acfefc" providerId="ADAL" clId="{4D024D4A-0C65-47D4-BAB0-31E70014DB77}" dt="2023-03-23T17:26:35.446" v="313" actId="478"/>
          <ac:graphicFrameMkLst>
            <pc:docMk/>
            <pc:sldMk cId="1677954264" sldId="1126"/>
            <ac:graphicFrameMk id="5" creationId="{BBF098B6-E505-47E7-BAD3-CB246CD06DB7}"/>
          </ac:graphicFrameMkLst>
        </pc:graphicFrameChg>
        <pc:graphicFrameChg chg="add mod modGraphic">
          <ac:chgData name="Lewis, Milly" userId="4ee69361-a738-4b4b-886e-3aedf3acfefc" providerId="ADAL" clId="{4D024D4A-0C65-47D4-BAB0-31E70014DB77}" dt="2023-03-23T17:27:46.248" v="334" actId="14734"/>
          <ac:graphicFrameMkLst>
            <pc:docMk/>
            <pc:sldMk cId="1677954264" sldId="1126"/>
            <ac:graphicFrameMk id="6" creationId="{1BCB84AE-5899-4AC6-88E1-232C97639482}"/>
          </ac:graphicFrameMkLst>
        </pc:graphicFrameChg>
      </pc:sldChg>
      <pc:sldChg chg="modSp mod">
        <pc:chgData name="Lewis, Milly" userId="4ee69361-a738-4b4b-886e-3aedf3acfefc" providerId="ADAL" clId="{4D024D4A-0C65-47D4-BAB0-31E70014DB77}" dt="2023-03-23T16:34:50.369" v="55" actId="13926"/>
        <pc:sldMkLst>
          <pc:docMk/>
          <pc:sldMk cId="2847287295" sldId="1397"/>
        </pc:sldMkLst>
        <pc:spChg chg="mod">
          <ac:chgData name="Lewis, Milly" userId="4ee69361-a738-4b4b-886e-3aedf3acfefc" providerId="ADAL" clId="{4D024D4A-0C65-47D4-BAB0-31E70014DB77}" dt="2023-03-23T16:34:50.369" v="55" actId="13926"/>
          <ac:spMkLst>
            <pc:docMk/>
            <pc:sldMk cId="2847287295" sldId="1397"/>
            <ac:spMk id="4" creationId="{9B005218-02F1-4150-92E7-9D14FA6F26E6}"/>
          </ac:spMkLst>
        </pc:spChg>
      </pc:sldChg>
      <pc:sldChg chg="modSp">
        <pc:chgData name="Lewis, Milly" userId="4ee69361-a738-4b4b-886e-3aedf3acfefc" providerId="ADAL" clId="{4D024D4A-0C65-47D4-BAB0-31E70014DB77}" dt="2023-03-23T16:36:05.523" v="76" actId="20577"/>
        <pc:sldMkLst>
          <pc:docMk/>
          <pc:sldMk cId="2331349124" sldId="1398"/>
        </pc:sldMkLst>
        <pc:graphicFrameChg chg="mod">
          <ac:chgData name="Lewis, Milly" userId="4ee69361-a738-4b4b-886e-3aedf3acfefc" providerId="ADAL" clId="{4D024D4A-0C65-47D4-BAB0-31E70014DB77}" dt="2023-03-23T16:36:05.523" v="76" actId="20577"/>
          <ac:graphicFrameMkLst>
            <pc:docMk/>
            <pc:sldMk cId="2331349124" sldId="1398"/>
            <ac:graphicFrameMk id="5" creationId="{69CCDA93-5F31-4AD0-ACB1-0F5F6AFEA016}"/>
          </ac:graphicFrameMkLst>
        </pc:graphicFrameChg>
      </pc:sldChg>
      <pc:sldChg chg="modSp">
        <pc:chgData name="Lewis, Milly" userId="4ee69361-a738-4b4b-886e-3aedf3acfefc" providerId="ADAL" clId="{4D024D4A-0C65-47D4-BAB0-31E70014DB77}" dt="2023-03-23T16:36:55.587" v="92" actId="20577"/>
        <pc:sldMkLst>
          <pc:docMk/>
          <pc:sldMk cId="4069766144" sldId="1399"/>
        </pc:sldMkLst>
        <pc:graphicFrameChg chg="mod">
          <ac:chgData name="Lewis, Milly" userId="4ee69361-a738-4b4b-886e-3aedf3acfefc" providerId="ADAL" clId="{4D024D4A-0C65-47D4-BAB0-31E70014DB77}" dt="2023-03-23T16:36:55.587" v="92" actId="20577"/>
          <ac:graphicFrameMkLst>
            <pc:docMk/>
            <pc:sldMk cId="4069766144" sldId="1399"/>
            <ac:graphicFrameMk id="5" creationId="{69CCDA93-5F31-4AD0-ACB1-0F5F6AFEA016}"/>
          </ac:graphicFrameMkLst>
        </pc:graphicFrameChg>
      </pc:sldChg>
      <pc:sldChg chg="modSp mod">
        <pc:chgData name="Lewis, Milly" userId="4ee69361-a738-4b4b-886e-3aedf3acfefc" providerId="ADAL" clId="{4D024D4A-0C65-47D4-BAB0-31E70014DB77}" dt="2023-03-23T17:22:59.371" v="309" actId="20577"/>
        <pc:sldMkLst>
          <pc:docMk/>
          <pc:sldMk cId="3749940395" sldId="1433"/>
        </pc:sldMkLst>
        <pc:spChg chg="mod">
          <ac:chgData name="Lewis, Milly" userId="4ee69361-a738-4b4b-886e-3aedf3acfefc" providerId="ADAL" clId="{4D024D4A-0C65-47D4-BAB0-31E70014DB77}" dt="2023-03-23T17:22:59.371" v="309" actId="20577"/>
          <ac:spMkLst>
            <pc:docMk/>
            <pc:sldMk cId="3749940395" sldId="1433"/>
            <ac:spMk id="6" creationId="{DF799BDC-F9B1-4F26-8BFB-81EDDBD1FA0C}"/>
          </ac:spMkLst>
        </pc:spChg>
      </pc:sldChg>
      <pc:sldChg chg="modSp mod">
        <pc:chgData name="Lewis, Milly" userId="4ee69361-a738-4b4b-886e-3aedf3acfefc" providerId="ADAL" clId="{4D024D4A-0C65-47D4-BAB0-31E70014DB77}" dt="2023-03-23T17:22:49.252" v="307" actId="6549"/>
        <pc:sldMkLst>
          <pc:docMk/>
          <pc:sldMk cId="1467341039" sldId="1434"/>
        </pc:sldMkLst>
        <pc:spChg chg="mod">
          <ac:chgData name="Lewis, Milly" userId="4ee69361-a738-4b4b-886e-3aedf3acfefc" providerId="ADAL" clId="{4D024D4A-0C65-47D4-BAB0-31E70014DB77}" dt="2023-03-23T17:22:49.252" v="307" actId="6549"/>
          <ac:spMkLst>
            <pc:docMk/>
            <pc:sldMk cId="1467341039" sldId="1434"/>
            <ac:spMk id="7" creationId="{EA0665D2-3E02-44E7-BA17-BDE878441CC1}"/>
          </ac:spMkLst>
        </pc:spChg>
      </pc:sldChg>
      <pc:sldChg chg="addSp delSp modSp mod">
        <pc:chgData name="Lewis, Milly" userId="4ee69361-a738-4b4b-886e-3aedf3acfefc" providerId="ADAL" clId="{4D024D4A-0C65-47D4-BAB0-31E70014DB77}" dt="2023-03-23T17:10:37.483" v="225" actId="5793"/>
        <pc:sldMkLst>
          <pc:docMk/>
          <pc:sldMk cId="1257651181" sldId="1435"/>
        </pc:sldMkLst>
        <pc:spChg chg="del">
          <ac:chgData name="Lewis, Milly" userId="4ee69361-a738-4b4b-886e-3aedf3acfefc" providerId="ADAL" clId="{4D024D4A-0C65-47D4-BAB0-31E70014DB77}" dt="2023-03-23T17:07:13.718" v="201" actId="478"/>
          <ac:spMkLst>
            <pc:docMk/>
            <pc:sldMk cId="1257651181" sldId="1435"/>
            <ac:spMk id="2" creationId="{5B25B274-6493-4652-B68A-BB8B5770FE4F}"/>
          </ac:spMkLst>
        </pc:spChg>
        <pc:spChg chg="mod">
          <ac:chgData name="Lewis, Milly" userId="4ee69361-a738-4b4b-886e-3aedf3acfefc" providerId="ADAL" clId="{4D024D4A-0C65-47D4-BAB0-31E70014DB77}" dt="2023-03-23T17:07:09.780" v="200" actId="13926"/>
          <ac:spMkLst>
            <pc:docMk/>
            <pc:sldMk cId="1257651181" sldId="1435"/>
            <ac:spMk id="4" creationId="{00000000-0000-0000-0000-000000000000}"/>
          </ac:spMkLst>
        </pc:spChg>
        <pc:graphicFrameChg chg="del">
          <ac:chgData name="Lewis, Milly" userId="4ee69361-a738-4b4b-886e-3aedf3acfefc" providerId="ADAL" clId="{4D024D4A-0C65-47D4-BAB0-31E70014DB77}" dt="2023-03-23T17:09:04.585" v="213" actId="478"/>
          <ac:graphicFrameMkLst>
            <pc:docMk/>
            <pc:sldMk cId="1257651181" sldId="1435"/>
            <ac:graphicFrameMk id="5" creationId="{69CCDA93-5F31-4AD0-ACB1-0F5F6AFEA016}"/>
          </ac:graphicFrameMkLst>
        </pc:graphicFrameChg>
        <pc:graphicFrameChg chg="add del mod">
          <ac:chgData name="Lewis, Milly" userId="4ee69361-a738-4b4b-886e-3aedf3acfefc" providerId="ADAL" clId="{4D024D4A-0C65-47D4-BAB0-31E70014DB77}" dt="2023-03-23T17:07:50.227" v="203"/>
          <ac:graphicFrameMkLst>
            <pc:docMk/>
            <pc:sldMk cId="1257651181" sldId="1435"/>
            <ac:graphicFrameMk id="6" creationId="{EB12C085-6024-48D1-B56B-B9F2E9659813}"/>
          </ac:graphicFrameMkLst>
        </pc:graphicFrameChg>
        <pc:graphicFrameChg chg="add mod modGraphic">
          <ac:chgData name="Lewis, Milly" userId="4ee69361-a738-4b4b-886e-3aedf3acfefc" providerId="ADAL" clId="{4D024D4A-0C65-47D4-BAB0-31E70014DB77}" dt="2023-03-23T17:10:37.483" v="225" actId="5793"/>
          <ac:graphicFrameMkLst>
            <pc:docMk/>
            <pc:sldMk cId="1257651181" sldId="1435"/>
            <ac:graphicFrameMk id="7" creationId="{52198724-C9CB-4B79-A899-6EDE6D25C436}"/>
          </ac:graphicFrameMkLst>
        </pc:graphicFrameChg>
      </pc:sldChg>
      <pc:sldChg chg="modSp mod">
        <pc:chgData name="Lewis, Milly" userId="4ee69361-a738-4b4b-886e-3aedf3acfefc" providerId="ADAL" clId="{4D024D4A-0C65-47D4-BAB0-31E70014DB77}" dt="2023-03-23T16:35:05.907" v="68" actId="13926"/>
        <pc:sldMkLst>
          <pc:docMk/>
          <pc:sldMk cId="266562009" sldId="1436"/>
        </pc:sldMkLst>
        <pc:spChg chg="mod">
          <ac:chgData name="Lewis, Milly" userId="4ee69361-a738-4b4b-886e-3aedf3acfefc" providerId="ADAL" clId="{4D024D4A-0C65-47D4-BAB0-31E70014DB77}" dt="2023-03-23T16:35:05.907" v="68" actId="13926"/>
          <ac:spMkLst>
            <pc:docMk/>
            <pc:sldMk cId="266562009" sldId="1436"/>
            <ac:spMk id="6" creationId="{9EF1DD5D-9EE3-4A13-800E-7B517DD47E99}"/>
          </ac:spMkLst>
        </pc:spChg>
      </pc:sldChg>
      <pc:sldChg chg="modSp mod">
        <pc:chgData name="Lewis, Milly" userId="4ee69361-a738-4b4b-886e-3aedf3acfefc" providerId="ADAL" clId="{4D024D4A-0C65-47D4-BAB0-31E70014DB77}" dt="2023-03-23T17:21:29.452" v="281" actId="20577"/>
        <pc:sldMkLst>
          <pc:docMk/>
          <pc:sldMk cId="138792161" sldId="1437"/>
        </pc:sldMkLst>
        <pc:spChg chg="mod">
          <ac:chgData name="Lewis, Milly" userId="4ee69361-a738-4b4b-886e-3aedf3acfefc" providerId="ADAL" clId="{4D024D4A-0C65-47D4-BAB0-31E70014DB77}" dt="2023-03-23T17:21:27.698" v="280" actId="1076"/>
          <ac:spMkLst>
            <pc:docMk/>
            <pc:sldMk cId="138792161" sldId="1437"/>
            <ac:spMk id="2" creationId="{45962E1F-3E2E-4800-B746-C2585194061B}"/>
          </ac:spMkLst>
        </pc:spChg>
        <pc:spChg chg="mod">
          <ac:chgData name="Lewis, Milly" userId="4ee69361-a738-4b4b-886e-3aedf3acfefc" providerId="ADAL" clId="{4D024D4A-0C65-47D4-BAB0-31E70014DB77}" dt="2023-03-23T17:21:29.452" v="281" actId="20577"/>
          <ac:spMkLst>
            <pc:docMk/>
            <pc:sldMk cId="138792161" sldId="1437"/>
            <ac:spMk id="3" creationId="{C9BE2949-70F1-4A3B-B3AF-B6A47E266139}"/>
          </ac:spMkLst>
        </pc:spChg>
      </pc:sldChg>
      <pc:sldChg chg="modSp mod">
        <pc:chgData name="Lewis, Milly" userId="4ee69361-a738-4b4b-886e-3aedf3acfefc" providerId="ADAL" clId="{4D024D4A-0C65-47D4-BAB0-31E70014DB77}" dt="2023-03-23T16:34:17.694" v="36" actId="13926"/>
        <pc:sldMkLst>
          <pc:docMk/>
          <pc:sldMk cId="926587455" sldId="1439"/>
        </pc:sldMkLst>
        <pc:spChg chg="mod">
          <ac:chgData name="Lewis, Milly" userId="4ee69361-a738-4b4b-886e-3aedf3acfefc" providerId="ADAL" clId="{4D024D4A-0C65-47D4-BAB0-31E70014DB77}" dt="2023-03-23T16:34:17.694" v="36" actId="13926"/>
          <ac:spMkLst>
            <pc:docMk/>
            <pc:sldMk cId="926587455" sldId="1439"/>
            <ac:spMk id="6" creationId="{4C3C9828-54A3-4BC1-A438-A846337C2A04}"/>
          </ac:spMkLst>
        </pc:spChg>
      </pc:sldChg>
      <pc:sldChg chg="modSp mod">
        <pc:chgData name="Lewis, Milly" userId="4ee69361-a738-4b4b-886e-3aedf3acfefc" providerId="ADAL" clId="{4D024D4A-0C65-47D4-BAB0-31E70014DB77}" dt="2023-03-23T17:22:31.198" v="306"/>
        <pc:sldMkLst>
          <pc:docMk/>
          <pc:sldMk cId="2227445331" sldId="5944"/>
        </pc:sldMkLst>
        <pc:spChg chg="mod">
          <ac:chgData name="Lewis, Milly" userId="4ee69361-a738-4b4b-886e-3aedf3acfefc" providerId="ADAL" clId="{4D024D4A-0C65-47D4-BAB0-31E70014DB77}" dt="2023-03-23T17:22:31.198" v="306"/>
          <ac:spMkLst>
            <pc:docMk/>
            <pc:sldMk cId="2227445331" sldId="5944"/>
            <ac:spMk id="2" creationId="{45962E1F-3E2E-4800-B746-C2585194061B}"/>
          </ac:spMkLst>
        </pc:spChg>
      </pc:sldChg>
      <pc:sldChg chg="modSp mod">
        <pc:chgData name="Lewis, Milly" userId="4ee69361-a738-4b4b-886e-3aedf3acfefc" providerId="ADAL" clId="{4D024D4A-0C65-47D4-BAB0-31E70014DB77}" dt="2023-03-23T17:21:56.704" v="301" actId="6549"/>
        <pc:sldMkLst>
          <pc:docMk/>
          <pc:sldMk cId="2482783582" sldId="5946"/>
        </pc:sldMkLst>
        <pc:spChg chg="mod">
          <ac:chgData name="Lewis, Milly" userId="4ee69361-a738-4b4b-886e-3aedf3acfefc" providerId="ADAL" clId="{4D024D4A-0C65-47D4-BAB0-31E70014DB77}" dt="2023-03-23T17:21:56.704" v="301" actId="6549"/>
          <ac:spMkLst>
            <pc:docMk/>
            <pc:sldMk cId="2482783582" sldId="5946"/>
            <ac:spMk id="7" creationId="{EA0665D2-3E02-44E7-BA17-BDE878441CC1}"/>
          </ac:spMkLst>
        </pc:spChg>
      </pc:sldChg>
      <pc:sldChg chg="modSp mod">
        <pc:chgData name="Lewis, Milly" userId="4ee69361-a738-4b4b-886e-3aedf3acfefc" providerId="ADAL" clId="{4D024D4A-0C65-47D4-BAB0-31E70014DB77}" dt="2023-03-23T17:22:19.921" v="305" actId="20577"/>
        <pc:sldMkLst>
          <pc:docMk/>
          <pc:sldMk cId="1586596989" sldId="5947"/>
        </pc:sldMkLst>
        <pc:spChg chg="mod">
          <ac:chgData name="Lewis, Milly" userId="4ee69361-a738-4b4b-886e-3aedf3acfefc" providerId="ADAL" clId="{4D024D4A-0C65-47D4-BAB0-31E70014DB77}" dt="2023-03-23T17:22:19.921" v="305" actId="20577"/>
          <ac:spMkLst>
            <pc:docMk/>
            <pc:sldMk cId="1586596989" sldId="5947"/>
            <ac:spMk id="2" creationId="{45962E1F-3E2E-4800-B746-C2585194061B}"/>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0A7DA34-E0F4-49E9-ABAE-4BD5664C92C1}"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en-GB"/>
        </a:p>
      </dgm:t>
    </dgm:pt>
    <dgm:pt modelId="{8D338DCF-9C9E-4353-89EF-2A13516DC660}">
      <dgm:prSet custT="1"/>
      <dgm:spPr>
        <a:solidFill>
          <a:schemeClr val="accent2"/>
        </a:solidFill>
      </dgm:spPr>
      <dgm:t>
        <a:bodyPr/>
        <a:lstStyle/>
        <a:p>
          <a:pPr algn="l"/>
          <a:r>
            <a:rPr lang="en-GB" sz="1800" b="1" dirty="0">
              <a:latin typeface="Arial" panose="020B0604020202020204" pitchFamily="34" charset="0"/>
              <a:cs typeface="Arial" panose="020B0604020202020204" pitchFamily="34" charset="0"/>
            </a:rPr>
            <a:t>Stage 1 – Alternative Vote</a:t>
          </a:r>
          <a:endParaRPr lang="en-GB" sz="1800" dirty="0">
            <a:latin typeface="Arial" panose="020B0604020202020204" pitchFamily="34" charset="0"/>
            <a:cs typeface="Arial" panose="020B0604020202020204" pitchFamily="34" charset="0"/>
          </a:endParaRPr>
        </a:p>
      </dgm:t>
    </dgm:pt>
    <dgm:pt modelId="{52AF2511-3B5B-4CB4-A896-7EE963D045E0}" type="parTrans" cxnId="{1A6F7649-AFC6-4BF3-857A-A0B1D11E29A0}">
      <dgm:prSet/>
      <dgm:spPr/>
      <dgm:t>
        <a:bodyPr/>
        <a:lstStyle/>
        <a:p>
          <a:endParaRPr lang="en-GB"/>
        </a:p>
      </dgm:t>
    </dgm:pt>
    <dgm:pt modelId="{26E955E0-94CD-41CE-8742-AAC1A25AA9C9}" type="sibTrans" cxnId="{1A6F7649-AFC6-4BF3-857A-A0B1D11E29A0}">
      <dgm:prSet/>
      <dgm:spPr/>
      <dgm:t>
        <a:bodyPr/>
        <a:lstStyle/>
        <a:p>
          <a:endParaRPr lang="en-GB"/>
        </a:p>
      </dgm:t>
    </dgm:pt>
    <dgm:pt modelId="{F2A29648-4DD9-45FD-8828-3430F209C2D5}">
      <dgm:prSet custT="1"/>
      <dgm:spPr>
        <a:solidFill>
          <a:schemeClr val="accent2"/>
        </a:solidFill>
      </dgm:spPr>
      <dgm:t>
        <a:bodyPr/>
        <a:lstStyle/>
        <a:p>
          <a:pPr algn="just"/>
          <a:r>
            <a:rPr lang="en-GB" sz="1800" i="0" dirty="0">
              <a:latin typeface="Arial" panose="020B0604020202020204" pitchFamily="34" charset="0"/>
              <a:cs typeface="Arial" panose="020B0604020202020204" pitchFamily="34" charset="0"/>
            </a:rPr>
            <a:t>Vote on whether Workgroup Alternative Requests should  become Workgroup Alternative STC Modifications.</a:t>
          </a:r>
        </a:p>
      </dgm:t>
    </dgm:pt>
    <dgm:pt modelId="{F1B310FC-9C3D-47E0-94D0-776CB7667A2A}" type="parTrans" cxnId="{E5AFC345-A1D0-4C8A-A31F-BF550437886C}">
      <dgm:prSet/>
      <dgm:spPr/>
      <dgm:t>
        <a:bodyPr/>
        <a:lstStyle/>
        <a:p>
          <a:endParaRPr lang="en-GB"/>
        </a:p>
      </dgm:t>
    </dgm:pt>
    <dgm:pt modelId="{E4EBAA12-6D2C-4999-B625-B8046A284E9B}" type="sibTrans" cxnId="{E5AFC345-A1D0-4C8A-A31F-BF550437886C}">
      <dgm:prSet/>
      <dgm:spPr/>
      <dgm:t>
        <a:bodyPr/>
        <a:lstStyle/>
        <a:p>
          <a:endParaRPr lang="en-GB"/>
        </a:p>
      </dgm:t>
    </dgm:pt>
    <dgm:pt modelId="{D7EA3D20-E990-47CF-AE39-551CC8E2AD8A}">
      <dgm:prSet custT="1"/>
      <dgm:spPr>
        <a:solidFill>
          <a:schemeClr val="accent2"/>
        </a:solidFill>
      </dgm:spPr>
      <dgm:t>
        <a:bodyPr/>
        <a:lstStyle/>
        <a:p>
          <a:pPr algn="just"/>
          <a:r>
            <a:rPr lang="en-GB" sz="1800" i="0" dirty="0">
              <a:latin typeface="Arial" panose="020B0604020202020204" pitchFamily="34" charset="0"/>
              <a:cs typeface="Arial" panose="020B0604020202020204" pitchFamily="34" charset="0"/>
            </a:rPr>
            <a:t>The Alternative vote is carried out to identify the level of Workgroup support there is for any potential alternative options that have been brought forward by either any member of the Workgroup OR an Industry Participant as part of the Workgroup Consultation. </a:t>
          </a:r>
        </a:p>
      </dgm:t>
    </dgm:pt>
    <dgm:pt modelId="{149F12D5-4EC4-44BE-ACCF-FD63051960C9}" type="parTrans" cxnId="{C20E2DA5-8388-4C11-802C-1C4BB58CD3B8}">
      <dgm:prSet/>
      <dgm:spPr/>
      <dgm:t>
        <a:bodyPr/>
        <a:lstStyle/>
        <a:p>
          <a:endParaRPr lang="en-GB"/>
        </a:p>
      </dgm:t>
    </dgm:pt>
    <dgm:pt modelId="{1D4DE24B-D236-47E3-9F3B-AE551584C17D}" type="sibTrans" cxnId="{C20E2DA5-8388-4C11-802C-1C4BB58CD3B8}">
      <dgm:prSet/>
      <dgm:spPr/>
      <dgm:t>
        <a:bodyPr/>
        <a:lstStyle/>
        <a:p>
          <a:endParaRPr lang="en-GB"/>
        </a:p>
      </dgm:t>
    </dgm:pt>
    <dgm:pt modelId="{EB764CA9-2056-4AA2-9BA8-F2302CD9A0E5}">
      <dgm:prSet custT="1"/>
      <dgm:spPr>
        <a:solidFill>
          <a:schemeClr val="accent2"/>
        </a:solidFill>
      </dgm:spPr>
      <dgm:t>
        <a:bodyPr/>
        <a:lstStyle/>
        <a:p>
          <a:pPr algn="just"/>
          <a:r>
            <a:rPr lang="en-GB" sz="1800" b="1" i="0" dirty="0">
              <a:latin typeface="Arial" panose="020B0604020202020204" pitchFamily="34" charset="0"/>
              <a:cs typeface="Arial" panose="020B0604020202020204" pitchFamily="34" charset="0"/>
            </a:rPr>
            <a:t>Should the majority of the Workgroup OR the Chair believe that the potential alternative solution may better facilitate the CUSC objectives than the Original then the potential alternative will be fully developed by the Workgroup with legal text to form a Workgroup Alternative CUSC modification (WACM)</a:t>
          </a:r>
          <a:r>
            <a:rPr lang="en-GB" sz="1800" i="0" dirty="0">
              <a:latin typeface="Arial" panose="020B0604020202020204" pitchFamily="34" charset="0"/>
              <a:cs typeface="Arial" panose="020B0604020202020204" pitchFamily="34" charset="0"/>
            </a:rPr>
            <a:t> and submitted to the Panel and Authority alongside the Original solution for the Panel Recommendation vote and the Authority decision. </a:t>
          </a:r>
        </a:p>
      </dgm:t>
    </dgm:pt>
    <dgm:pt modelId="{7720E244-580F-4C01-9CFC-DB9FDCE34B6C}" type="parTrans" cxnId="{0C603233-A277-4C17-BF1E-F8B6C481BAF7}">
      <dgm:prSet/>
      <dgm:spPr/>
      <dgm:t>
        <a:bodyPr/>
        <a:lstStyle/>
        <a:p>
          <a:endParaRPr lang="en-GB"/>
        </a:p>
      </dgm:t>
    </dgm:pt>
    <dgm:pt modelId="{504FBD7D-68C5-42D8-9D21-F3573A275A53}" type="sibTrans" cxnId="{0C603233-A277-4C17-BF1E-F8B6C481BAF7}">
      <dgm:prSet/>
      <dgm:spPr/>
      <dgm:t>
        <a:bodyPr/>
        <a:lstStyle/>
        <a:p>
          <a:endParaRPr lang="en-GB"/>
        </a:p>
      </dgm:t>
    </dgm:pt>
    <dgm:pt modelId="{A9E96A6A-F259-4A58-AE55-4FDAC0B7E81D}">
      <dgm:prSet custT="1"/>
      <dgm:spPr>
        <a:solidFill>
          <a:schemeClr val="accent2"/>
        </a:solidFill>
      </dgm:spPr>
      <dgm:t>
        <a:bodyPr/>
        <a:lstStyle/>
        <a:p>
          <a:pPr algn="just"/>
          <a:endParaRPr lang="en-GB" sz="1800" i="0" dirty="0">
            <a:latin typeface="Arial" panose="020B0604020202020204" pitchFamily="34" charset="0"/>
            <a:cs typeface="Arial" panose="020B0604020202020204" pitchFamily="34" charset="0"/>
          </a:endParaRPr>
        </a:p>
      </dgm:t>
    </dgm:pt>
    <dgm:pt modelId="{16E2C863-308B-4655-9725-6E32D8D17126}" type="parTrans" cxnId="{36233190-4D30-41A2-B999-2E072E4A7814}">
      <dgm:prSet/>
      <dgm:spPr/>
      <dgm:t>
        <a:bodyPr/>
        <a:lstStyle/>
        <a:p>
          <a:endParaRPr lang="en-GB"/>
        </a:p>
      </dgm:t>
    </dgm:pt>
    <dgm:pt modelId="{09385F22-51CD-4655-BAD9-696AA3198FA7}" type="sibTrans" cxnId="{36233190-4D30-41A2-B999-2E072E4A7814}">
      <dgm:prSet/>
      <dgm:spPr/>
      <dgm:t>
        <a:bodyPr/>
        <a:lstStyle/>
        <a:p>
          <a:endParaRPr lang="en-GB"/>
        </a:p>
      </dgm:t>
    </dgm:pt>
    <dgm:pt modelId="{E9B048F4-C1DB-4831-A6C6-94D8740891AD}">
      <dgm:prSet custT="1"/>
      <dgm:spPr>
        <a:solidFill>
          <a:schemeClr val="accent2"/>
        </a:solidFill>
      </dgm:spPr>
      <dgm:t>
        <a:bodyPr/>
        <a:lstStyle/>
        <a:p>
          <a:pPr algn="just"/>
          <a:endParaRPr lang="en-GB" sz="1800" dirty="0">
            <a:latin typeface="Arial" panose="020B0604020202020204" pitchFamily="34" charset="0"/>
            <a:cs typeface="Arial" panose="020B0604020202020204" pitchFamily="34" charset="0"/>
          </a:endParaRPr>
        </a:p>
      </dgm:t>
    </dgm:pt>
    <dgm:pt modelId="{B6A293E0-46B9-4F07-8848-EE0A945BDDB0}" type="parTrans" cxnId="{6AE5655F-046A-4CA7-AF6C-F0AB73DBF5E3}">
      <dgm:prSet/>
      <dgm:spPr/>
      <dgm:t>
        <a:bodyPr/>
        <a:lstStyle/>
        <a:p>
          <a:endParaRPr lang="en-GB"/>
        </a:p>
      </dgm:t>
    </dgm:pt>
    <dgm:pt modelId="{FA56BAEE-B2CE-48EC-9C8C-FD8BB803EDB8}" type="sibTrans" cxnId="{6AE5655F-046A-4CA7-AF6C-F0AB73DBF5E3}">
      <dgm:prSet/>
      <dgm:spPr/>
      <dgm:t>
        <a:bodyPr/>
        <a:lstStyle/>
        <a:p>
          <a:endParaRPr lang="en-GB"/>
        </a:p>
      </dgm:t>
    </dgm:pt>
    <dgm:pt modelId="{BA6DE9BE-799B-4BD7-91BC-CF8021DB9B3E}" type="pres">
      <dgm:prSet presAssocID="{C0A7DA34-E0F4-49E9-ABAE-4BD5664C92C1}" presName="Name0" presStyleCnt="0">
        <dgm:presLayoutVars>
          <dgm:dir/>
          <dgm:resizeHandles val="exact"/>
        </dgm:presLayoutVars>
      </dgm:prSet>
      <dgm:spPr/>
    </dgm:pt>
    <dgm:pt modelId="{8F0E510A-4BF3-4138-BB21-F5BFFE70CBE3}" type="pres">
      <dgm:prSet presAssocID="{8D338DCF-9C9E-4353-89EF-2A13516DC660}" presName="node" presStyleLbl="node1" presStyleIdx="0" presStyleCnt="1" custLinFactNeighborX="-698" custLinFactNeighborY="33618">
        <dgm:presLayoutVars>
          <dgm:bulletEnabled val="1"/>
        </dgm:presLayoutVars>
      </dgm:prSet>
      <dgm:spPr/>
    </dgm:pt>
  </dgm:ptLst>
  <dgm:cxnLst>
    <dgm:cxn modelId="{CC6A4207-66AB-4220-86F5-44D0E0D2E82A}" type="presOf" srcId="{A9E96A6A-F259-4A58-AE55-4FDAC0B7E81D}" destId="{8F0E510A-4BF3-4138-BB21-F5BFFE70CBE3}" srcOrd="0" destOrd="2" presId="urn:microsoft.com/office/officeart/2005/8/layout/process1"/>
    <dgm:cxn modelId="{72247224-2442-46AC-8325-10ACAF17A7FE}" type="presOf" srcId="{EB764CA9-2056-4AA2-9BA8-F2302CD9A0E5}" destId="{8F0E510A-4BF3-4138-BB21-F5BFFE70CBE3}" srcOrd="0" destOrd="5" presId="urn:microsoft.com/office/officeart/2005/8/layout/process1"/>
    <dgm:cxn modelId="{0C603233-A277-4C17-BF1E-F8B6C481BAF7}" srcId="{8D338DCF-9C9E-4353-89EF-2A13516DC660}" destId="{EB764CA9-2056-4AA2-9BA8-F2302CD9A0E5}" srcOrd="4" destOrd="0" parTransId="{7720E244-580F-4C01-9CFC-DB9FDCE34B6C}" sibTransId="{504FBD7D-68C5-42D8-9D21-F3573A275A53}"/>
    <dgm:cxn modelId="{6AE5655F-046A-4CA7-AF6C-F0AB73DBF5E3}" srcId="{8D338DCF-9C9E-4353-89EF-2A13516DC660}" destId="{E9B048F4-C1DB-4831-A6C6-94D8740891AD}" srcOrd="3" destOrd="0" parTransId="{B6A293E0-46B9-4F07-8848-EE0A945BDDB0}" sibTransId="{FA56BAEE-B2CE-48EC-9C8C-FD8BB803EDB8}"/>
    <dgm:cxn modelId="{E5AFC345-A1D0-4C8A-A31F-BF550437886C}" srcId="{8D338DCF-9C9E-4353-89EF-2A13516DC660}" destId="{F2A29648-4DD9-45FD-8828-3430F209C2D5}" srcOrd="0" destOrd="0" parTransId="{F1B310FC-9C3D-47E0-94D0-776CB7667A2A}" sibTransId="{E4EBAA12-6D2C-4999-B625-B8046A284E9B}"/>
    <dgm:cxn modelId="{1A6F7649-AFC6-4BF3-857A-A0B1D11E29A0}" srcId="{C0A7DA34-E0F4-49E9-ABAE-4BD5664C92C1}" destId="{8D338DCF-9C9E-4353-89EF-2A13516DC660}" srcOrd="0" destOrd="0" parTransId="{52AF2511-3B5B-4CB4-A896-7EE963D045E0}" sibTransId="{26E955E0-94CD-41CE-8742-AAC1A25AA9C9}"/>
    <dgm:cxn modelId="{91FFDA72-F2AA-44C6-873E-F90ECD389A87}" type="presOf" srcId="{F2A29648-4DD9-45FD-8828-3430F209C2D5}" destId="{8F0E510A-4BF3-4138-BB21-F5BFFE70CBE3}" srcOrd="0" destOrd="1" presId="urn:microsoft.com/office/officeart/2005/8/layout/process1"/>
    <dgm:cxn modelId="{8D86C978-FBA5-486F-9FD4-669BC1B17834}" type="presOf" srcId="{C0A7DA34-E0F4-49E9-ABAE-4BD5664C92C1}" destId="{BA6DE9BE-799B-4BD7-91BC-CF8021DB9B3E}" srcOrd="0" destOrd="0" presId="urn:microsoft.com/office/officeart/2005/8/layout/process1"/>
    <dgm:cxn modelId="{D9BB0E8B-98B3-47EF-9FA4-655EF1F0FEF9}" type="presOf" srcId="{E9B048F4-C1DB-4831-A6C6-94D8740891AD}" destId="{8F0E510A-4BF3-4138-BB21-F5BFFE70CBE3}" srcOrd="0" destOrd="4" presId="urn:microsoft.com/office/officeart/2005/8/layout/process1"/>
    <dgm:cxn modelId="{36233190-4D30-41A2-B999-2E072E4A7814}" srcId="{8D338DCF-9C9E-4353-89EF-2A13516DC660}" destId="{A9E96A6A-F259-4A58-AE55-4FDAC0B7E81D}" srcOrd="1" destOrd="0" parTransId="{16E2C863-308B-4655-9725-6E32D8D17126}" sibTransId="{09385F22-51CD-4655-BAD9-696AA3198FA7}"/>
    <dgm:cxn modelId="{C20E2DA5-8388-4C11-802C-1C4BB58CD3B8}" srcId="{8D338DCF-9C9E-4353-89EF-2A13516DC660}" destId="{D7EA3D20-E990-47CF-AE39-551CC8E2AD8A}" srcOrd="2" destOrd="0" parTransId="{149F12D5-4EC4-44BE-ACCF-FD63051960C9}" sibTransId="{1D4DE24B-D236-47E3-9F3B-AE551584C17D}"/>
    <dgm:cxn modelId="{4EACB3BD-B8BF-4783-85A8-90639A723AF7}" type="presOf" srcId="{8D338DCF-9C9E-4353-89EF-2A13516DC660}" destId="{8F0E510A-4BF3-4138-BB21-F5BFFE70CBE3}" srcOrd="0" destOrd="0" presId="urn:microsoft.com/office/officeart/2005/8/layout/process1"/>
    <dgm:cxn modelId="{190DF9D2-8886-4C7B-A36D-5031A0A483F0}" type="presOf" srcId="{D7EA3D20-E990-47CF-AE39-551CC8E2AD8A}" destId="{8F0E510A-4BF3-4138-BB21-F5BFFE70CBE3}" srcOrd="0" destOrd="3" presId="urn:microsoft.com/office/officeart/2005/8/layout/process1"/>
    <dgm:cxn modelId="{CC997437-5B76-4068-B280-B9682B8A41D0}" type="presParOf" srcId="{BA6DE9BE-799B-4BD7-91BC-CF8021DB9B3E}" destId="{8F0E510A-4BF3-4138-BB21-F5BFFE70CBE3}" srcOrd="0"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0A7DA34-E0F4-49E9-ABAE-4BD5664C92C1}"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en-GB"/>
        </a:p>
      </dgm:t>
    </dgm:pt>
    <dgm:pt modelId="{8D338DCF-9C9E-4353-89EF-2A13516DC660}">
      <dgm:prSet custT="1"/>
      <dgm:spPr>
        <a:solidFill>
          <a:schemeClr val="accent2"/>
        </a:solidFill>
      </dgm:spPr>
      <dgm:t>
        <a:bodyPr/>
        <a:lstStyle/>
        <a:p>
          <a:pPr algn="l"/>
          <a:r>
            <a:rPr lang="en-GB" sz="2000" b="1" dirty="0">
              <a:latin typeface="Arial" panose="020B0604020202020204" pitchFamily="34" charset="0"/>
              <a:cs typeface="Arial" panose="020B0604020202020204" pitchFamily="34" charset="0"/>
            </a:rPr>
            <a:t>Stage 2 – Workgroup Vote</a:t>
          </a:r>
          <a:endParaRPr lang="en-GB" sz="2000" dirty="0">
            <a:latin typeface="Arial" panose="020B0604020202020204" pitchFamily="34" charset="0"/>
            <a:cs typeface="Arial" panose="020B0604020202020204" pitchFamily="34" charset="0"/>
          </a:endParaRPr>
        </a:p>
      </dgm:t>
    </dgm:pt>
    <dgm:pt modelId="{52AF2511-3B5B-4CB4-A896-7EE963D045E0}" type="parTrans" cxnId="{1A6F7649-AFC6-4BF3-857A-A0B1D11E29A0}">
      <dgm:prSet/>
      <dgm:spPr/>
      <dgm:t>
        <a:bodyPr/>
        <a:lstStyle/>
        <a:p>
          <a:endParaRPr lang="en-GB"/>
        </a:p>
      </dgm:t>
    </dgm:pt>
    <dgm:pt modelId="{26E955E0-94CD-41CE-8742-AAC1A25AA9C9}" type="sibTrans" cxnId="{1A6F7649-AFC6-4BF3-857A-A0B1D11E29A0}">
      <dgm:prSet/>
      <dgm:spPr/>
      <dgm:t>
        <a:bodyPr/>
        <a:lstStyle/>
        <a:p>
          <a:endParaRPr lang="en-GB"/>
        </a:p>
      </dgm:t>
    </dgm:pt>
    <dgm:pt modelId="{3C3CA831-DA00-432C-9F99-7D7E870925C3}">
      <dgm:prSet custT="1"/>
      <dgm:spPr>
        <a:solidFill>
          <a:schemeClr val="accent2"/>
        </a:solidFill>
      </dgm:spPr>
      <dgm:t>
        <a:bodyPr/>
        <a:lstStyle/>
        <a:p>
          <a:pPr rtl="0"/>
          <a:r>
            <a:rPr lang="en-GB" sz="2000" dirty="0">
              <a:latin typeface="Arial"/>
              <a:cs typeface="Arial"/>
            </a:rPr>
            <a:t>2a) Assess the original and WASTCMs (if there are any) against the STC objectives compared to the baseline (the current STC)</a:t>
          </a:r>
        </a:p>
      </dgm:t>
    </dgm:pt>
    <dgm:pt modelId="{6B869A09-218B-4131-BD14-AA192B821E63}" type="parTrans" cxnId="{BF10A064-86DC-44F7-90D8-7939AA67779E}">
      <dgm:prSet/>
      <dgm:spPr/>
      <dgm:t>
        <a:bodyPr/>
        <a:lstStyle/>
        <a:p>
          <a:endParaRPr lang="en-GB"/>
        </a:p>
      </dgm:t>
    </dgm:pt>
    <dgm:pt modelId="{4E1EE13B-C97F-420A-9013-69BC24472AF0}" type="sibTrans" cxnId="{BF10A064-86DC-44F7-90D8-7939AA67779E}">
      <dgm:prSet/>
      <dgm:spPr/>
      <dgm:t>
        <a:bodyPr/>
        <a:lstStyle/>
        <a:p>
          <a:endParaRPr lang="en-GB"/>
        </a:p>
      </dgm:t>
    </dgm:pt>
    <dgm:pt modelId="{A38CF3BF-350F-44BA-B57E-02246C10E5D6}">
      <dgm:prSet custT="1"/>
      <dgm:spPr>
        <a:solidFill>
          <a:schemeClr val="accent2"/>
        </a:solidFill>
      </dgm:spPr>
      <dgm:t>
        <a:bodyPr/>
        <a:lstStyle/>
        <a:p>
          <a:pPr algn="l"/>
          <a:r>
            <a:rPr lang="en-GB" sz="2000" dirty="0">
              <a:latin typeface="Arial" panose="020B0604020202020204" pitchFamily="34" charset="0"/>
              <a:cs typeface="Arial" panose="020B0604020202020204" pitchFamily="34" charset="0"/>
            </a:rPr>
            <a:t>2b) Vote on which of the options is best.</a:t>
          </a:r>
          <a:endParaRPr lang="en-GB" sz="2000" b="1" dirty="0">
            <a:latin typeface="Arial" panose="020B0604020202020204" pitchFamily="34" charset="0"/>
            <a:cs typeface="Arial" panose="020B0604020202020204" pitchFamily="34" charset="0"/>
          </a:endParaRPr>
        </a:p>
        <a:p>
          <a:endParaRPr lang="en-GB" sz="2000" dirty="0">
            <a:latin typeface="Arial" panose="020B0604020202020204" pitchFamily="34" charset="0"/>
            <a:cs typeface="Arial" panose="020B0604020202020204" pitchFamily="34" charset="0"/>
          </a:endParaRPr>
        </a:p>
      </dgm:t>
    </dgm:pt>
    <dgm:pt modelId="{59B9DADC-5CCE-4B05-9DD5-9695464012D1}" type="parTrans" cxnId="{6E96751E-A60A-45F1-94B5-CCC63C624DC0}">
      <dgm:prSet/>
      <dgm:spPr/>
      <dgm:t>
        <a:bodyPr/>
        <a:lstStyle/>
        <a:p>
          <a:endParaRPr lang="en-GB"/>
        </a:p>
      </dgm:t>
    </dgm:pt>
    <dgm:pt modelId="{53B32937-25EF-40EE-9657-26F6281336B1}" type="sibTrans" cxnId="{6E96751E-A60A-45F1-94B5-CCC63C624DC0}">
      <dgm:prSet/>
      <dgm:spPr/>
      <dgm:t>
        <a:bodyPr/>
        <a:lstStyle/>
        <a:p>
          <a:endParaRPr lang="en-GB"/>
        </a:p>
      </dgm:t>
    </dgm:pt>
    <dgm:pt modelId="{BA6DE9BE-799B-4BD7-91BC-CF8021DB9B3E}" type="pres">
      <dgm:prSet presAssocID="{C0A7DA34-E0F4-49E9-ABAE-4BD5664C92C1}" presName="Name0" presStyleCnt="0">
        <dgm:presLayoutVars>
          <dgm:dir/>
          <dgm:resizeHandles val="exact"/>
        </dgm:presLayoutVars>
      </dgm:prSet>
      <dgm:spPr/>
    </dgm:pt>
    <dgm:pt modelId="{8F0E510A-4BF3-4138-BB21-F5BFFE70CBE3}" type="pres">
      <dgm:prSet presAssocID="{8D338DCF-9C9E-4353-89EF-2A13516DC660}" presName="node" presStyleLbl="node1" presStyleIdx="0" presStyleCnt="1" custLinFactNeighborX="-698" custLinFactNeighborY="33618">
        <dgm:presLayoutVars>
          <dgm:bulletEnabled val="1"/>
        </dgm:presLayoutVars>
      </dgm:prSet>
      <dgm:spPr/>
    </dgm:pt>
  </dgm:ptLst>
  <dgm:cxnLst>
    <dgm:cxn modelId="{6E96751E-A60A-45F1-94B5-CCC63C624DC0}" srcId="{8D338DCF-9C9E-4353-89EF-2A13516DC660}" destId="{A38CF3BF-350F-44BA-B57E-02246C10E5D6}" srcOrd="1" destOrd="0" parTransId="{59B9DADC-5CCE-4B05-9DD5-9695464012D1}" sibTransId="{53B32937-25EF-40EE-9657-26F6281336B1}"/>
    <dgm:cxn modelId="{56B52F24-4BCF-4892-AF8D-4485A565E485}" type="presOf" srcId="{3C3CA831-DA00-432C-9F99-7D7E870925C3}" destId="{8F0E510A-4BF3-4138-BB21-F5BFFE70CBE3}" srcOrd="0" destOrd="1" presId="urn:microsoft.com/office/officeart/2005/8/layout/process1"/>
    <dgm:cxn modelId="{BF10A064-86DC-44F7-90D8-7939AA67779E}" srcId="{8D338DCF-9C9E-4353-89EF-2A13516DC660}" destId="{3C3CA831-DA00-432C-9F99-7D7E870925C3}" srcOrd="0" destOrd="0" parTransId="{6B869A09-218B-4131-BD14-AA192B821E63}" sibTransId="{4E1EE13B-C97F-420A-9013-69BC24472AF0}"/>
    <dgm:cxn modelId="{1A6F7649-AFC6-4BF3-857A-A0B1D11E29A0}" srcId="{C0A7DA34-E0F4-49E9-ABAE-4BD5664C92C1}" destId="{8D338DCF-9C9E-4353-89EF-2A13516DC660}" srcOrd="0" destOrd="0" parTransId="{52AF2511-3B5B-4CB4-A896-7EE963D045E0}" sibTransId="{26E955E0-94CD-41CE-8742-AAC1A25AA9C9}"/>
    <dgm:cxn modelId="{8D86C978-FBA5-486F-9FD4-669BC1B17834}" type="presOf" srcId="{C0A7DA34-E0F4-49E9-ABAE-4BD5664C92C1}" destId="{BA6DE9BE-799B-4BD7-91BC-CF8021DB9B3E}" srcOrd="0" destOrd="0" presId="urn:microsoft.com/office/officeart/2005/8/layout/process1"/>
    <dgm:cxn modelId="{5E5D098A-F67E-41F3-85DF-F9441F551457}" type="presOf" srcId="{A38CF3BF-350F-44BA-B57E-02246C10E5D6}" destId="{8F0E510A-4BF3-4138-BB21-F5BFFE70CBE3}" srcOrd="0" destOrd="2" presId="urn:microsoft.com/office/officeart/2005/8/layout/process1"/>
    <dgm:cxn modelId="{4EACB3BD-B8BF-4783-85A8-90639A723AF7}" type="presOf" srcId="{8D338DCF-9C9E-4353-89EF-2A13516DC660}" destId="{8F0E510A-4BF3-4138-BB21-F5BFFE70CBE3}" srcOrd="0" destOrd="0" presId="urn:microsoft.com/office/officeart/2005/8/layout/process1"/>
    <dgm:cxn modelId="{CC997437-5B76-4068-B280-B9682B8A41D0}" type="presParOf" srcId="{BA6DE9BE-799B-4BD7-91BC-CF8021DB9B3E}" destId="{8F0E510A-4BF3-4138-BB21-F5BFFE70CBE3}" srcOrd="0"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0E510A-4BF3-4138-BB21-F5BFFE70CBE3}">
      <dsp:nvSpPr>
        <dsp:cNvPr id="0" name=""/>
        <dsp:cNvSpPr/>
      </dsp:nvSpPr>
      <dsp:spPr>
        <a:xfrm>
          <a:off x="0" y="0"/>
          <a:ext cx="11339834" cy="3732028"/>
        </a:xfrm>
        <a:prstGeom prst="roundRect">
          <a:avLst>
            <a:gd name="adj" fmla="val 1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GB" sz="1800" b="1" kern="1200" dirty="0">
              <a:latin typeface="Arial" panose="020B0604020202020204" pitchFamily="34" charset="0"/>
              <a:cs typeface="Arial" panose="020B0604020202020204" pitchFamily="34" charset="0"/>
            </a:rPr>
            <a:t>Stage 1 – Alternative Vote</a:t>
          </a:r>
          <a:endParaRPr lang="en-GB" sz="1800" kern="1200" dirty="0">
            <a:latin typeface="Arial" panose="020B0604020202020204" pitchFamily="34" charset="0"/>
            <a:cs typeface="Arial" panose="020B0604020202020204" pitchFamily="34" charset="0"/>
          </a:endParaRPr>
        </a:p>
        <a:p>
          <a:pPr marL="171450" lvl="1" indent="-171450" algn="just" defTabSz="800100">
            <a:lnSpc>
              <a:spcPct val="90000"/>
            </a:lnSpc>
            <a:spcBef>
              <a:spcPct val="0"/>
            </a:spcBef>
            <a:spcAft>
              <a:spcPct val="15000"/>
            </a:spcAft>
            <a:buChar char="•"/>
          </a:pPr>
          <a:r>
            <a:rPr lang="en-GB" sz="1800" i="0" kern="1200" dirty="0">
              <a:latin typeface="Arial" panose="020B0604020202020204" pitchFamily="34" charset="0"/>
              <a:cs typeface="Arial" panose="020B0604020202020204" pitchFamily="34" charset="0"/>
            </a:rPr>
            <a:t>Vote on whether Workgroup Alternative Requests should  become Workgroup Alternative STC Modifications.</a:t>
          </a:r>
        </a:p>
        <a:p>
          <a:pPr marL="171450" lvl="1" indent="-171450" algn="just" defTabSz="800100">
            <a:lnSpc>
              <a:spcPct val="90000"/>
            </a:lnSpc>
            <a:spcBef>
              <a:spcPct val="0"/>
            </a:spcBef>
            <a:spcAft>
              <a:spcPct val="15000"/>
            </a:spcAft>
            <a:buChar char="•"/>
          </a:pPr>
          <a:endParaRPr lang="en-GB" sz="1800" i="0" kern="1200" dirty="0">
            <a:latin typeface="Arial" panose="020B0604020202020204" pitchFamily="34" charset="0"/>
            <a:cs typeface="Arial" panose="020B0604020202020204" pitchFamily="34" charset="0"/>
          </a:endParaRPr>
        </a:p>
        <a:p>
          <a:pPr marL="171450" lvl="1" indent="-171450" algn="just" defTabSz="800100">
            <a:lnSpc>
              <a:spcPct val="90000"/>
            </a:lnSpc>
            <a:spcBef>
              <a:spcPct val="0"/>
            </a:spcBef>
            <a:spcAft>
              <a:spcPct val="15000"/>
            </a:spcAft>
            <a:buChar char="•"/>
          </a:pPr>
          <a:r>
            <a:rPr lang="en-GB" sz="1800" i="0" kern="1200" dirty="0">
              <a:latin typeface="Arial" panose="020B0604020202020204" pitchFamily="34" charset="0"/>
              <a:cs typeface="Arial" panose="020B0604020202020204" pitchFamily="34" charset="0"/>
            </a:rPr>
            <a:t>The Alternative vote is carried out to identify the level of Workgroup support there is for any potential alternative options that have been brought forward by either any member of the Workgroup OR an Industry Participant as part of the Workgroup Consultation. </a:t>
          </a:r>
        </a:p>
        <a:p>
          <a:pPr marL="171450" lvl="1" indent="-171450" algn="just" defTabSz="800100">
            <a:lnSpc>
              <a:spcPct val="90000"/>
            </a:lnSpc>
            <a:spcBef>
              <a:spcPct val="0"/>
            </a:spcBef>
            <a:spcAft>
              <a:spcPct val="15000"/>
            </a:spcAft>
            <a:buChar char="•"/>
          </a:pPr>
          <a:endParaRPr lang="en-GB" sz="1800" kern="1200" dirty="0">
            <a:latin typeface="Arial" panose="020B0604020202020204" pitchFamily="34" charset="0"/>
            <a:cs typeface="Arial" panose="020B0604020202020204" pitchFamily="34" charset="0"/>
          </a:endParaRPr>
        </a:p>
        <a:p>
          <a:pPr marL="171450" lvl="1" indent="-171450" algn="just" defTabSz="800100">
            <a:lnSpc>
              <a:spcPct val="90000"/>
            </a:lnSpc>
            <a:spcBef>
              <a:spcPct val="0"/>
            </a:spcBef>
            <a:spcAft>
              <a:spcPct val="15000"/>
            </a:spcAft>
            <a:buChar char="•"/>
          </a:pPr>
          <a:r>
            <a:rPr lang="en-GB" sz="1800" b="1" i="0" kern="1200" dirty="0">
              <a:latin typeface="Arial" panose="020B0604020202020204" pitchFamily="34" charset="0"/>
              <a:cs typeface="Arial" panose="020B0604020202020204" pitchFamily="34" charset="0"/>
            </a:rPr>
            <a:t>Should the majority of the Workgroup OR the Chair believe that the potential alternative solution may better facilitate the CUSC objectives than the Original then the potential alternative will be fully developed by the Workgroup with legal text to form a Workgroup Alternative CUSC modification (WACM)</a:t>
          </a:r>
          <a:r>
            <a:rPr lang="en-GB" sz="1800" i="0" kern="1200" dirty="0">
              <a:latin typeface="Arial" panose="020B0604020202020204" pitchFamily="34" charset="0"/>
              <a:cs typeface="Arial" panose="020B0604020202020204" pitchFamily="34" charset="0"/>
            </a:rPr>
            <a:t> and submitted to the Panel and Authority alongside the Original solution for the Panel Recommendation vote and the Authority decision. </a:t>
          </a:r>
        </a:p>
      </dsp:txBody>
      <dsp:txXfrm>
        <a:off x="109307" y="109307"/>
        <a:ext cx="11121220" cy="351341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0E510A-4BF3-4138-BB21-F5BFFE70CBE3}">
      <dsp:nvSpPr>
        <dsp:cNvPr id="0" name=""/>
        <dsp:cNvSpPr/>
      </dsp:nvSpPr>
      <dsp:spPr>
        <a:xfrm>
          <a:off x="0" y="0"/>
          <a:ext cx="11339834" cy="3030280"/>
        </a:xfrm>
        <a:prstGeom prst="roundRect">
          <a:avLst>
            <a:gd name="adj" fmla="val 1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GB" sz="2000" b="1" kern="1200" dirty="0">
              <a:latin typeface="Arial" panose="020B0604020202020204" pitchFamily="34" charset="0"/>
              <a:cs typeface="Arial" panose="020B0604020202020204" pitchFamily="34" charset="0"/>
            </a:rPr>
            <a:t>Stage 2 – Workgroup Vote</a:t>
          </a:r>
          <a:endParaRPr lang="en-GB" sz="2000" kern="1200" dirty="0">
            <a:latin typeface="Arial" panose="020B0604020202020204" pitchFamily="34" charset="0"/>
            <a:cs typeface="Arial" panose="020B0604020202020204" pitchFamily="34" charset="0"/>
          </a:endParaRPr>
        </a:p>
        <a:p>
          <a:pPr marL="228600" lvl="1" indent="-228600" algn="l" defTabSz="889000" rtl="0">
            <a:lnSpc>
              <a:spcPct val="90000"/>
            </a:lnSpc>
            <a:spcBef>
              <a:spcPct val="0"/>
            </a:spcBef>
            <a:spcAft>
              <a:spcPct val="15000"/>
            </a:spcAft>
            <a:buChar char="•"/>
          </a:pPr>
          <a:r>
            <a:rPr lang="en-GB" sz="2000" kern="1200" dirty="0">
              <a:latin typeface="Arial"/>
              <a:cs typeface="Arial"/>
            </a:rPr>
            <a:t>2a) Assess the original and WASTCMs (if there are any) against the STC objectives compared to the baseline (the current STC)</a:t>
          </a:r>
        </a:p>
        <a:p>
          <a:pPr marL="228600" lvl="1" indent="-228600" algn="l" defTabSz="889000">
            <a:lnSpc>
              <a:spcPct val="90000"/>
            </a:lnSpc>
            <a:spcBef>
              <a:spcPct val="0"/>
            </a:spcBef>
            <a:spcAft>
              <a:spcPct val="15000"/>
            </a:spcAft>
            <a:buChar char="•"/>
          </a:pPr>
          <a:r>
            <a:rPr lang="en-GB" sz="2000" kern="1200" dirty="0">
              <a:latin typeface="Arial" panose="020B0604020202020204" pitchFamily="34" charset="0"/>
              <a:cs typeface="Arial" panose="020B0604020202020204" pitchFamily="34" charset="0"/>
            </a:rPr>
            <a:t>2b) Vote on which of the options is best.</a:t>
          </a:r>
          <a:endParaRPr lang="en-GB" sz="2000" b="1" kern="1200" dirty="0">
            <a:latin typeface="Arial" panose="020B0604020202020204" pitchFamily="34" charset="0"/>
            <a:cs typeface="Arial" panose="020B0604020202020204" pitchFamily="34" charset="0"/>
          </a:endParaRPr>
        </a:p>
        <a:p>
          <a:pPr marL="228600" lvl="1" indent="-228600" defTabSz="889000">
            <a:lnSpc>
              <a:spcPct val="90000"/>
            </a:lnSpc>
            <a:spcBef>
              <a:spcPct val="0"/>
            </a:spcBef>
            <a:spcAft>
              <a:spcPct val="15000"/>
            </a:spcAft>
            <a:buChar char="•"/>
          </a:pPr>
          <a:endParaRPr lang="en-GB" sz="2000" kern="1200" dirty="0">
            <a:latin typeface="Arial" panose="020B0604020202020204" pitchFamily="34" charset="0"/>
            <a:cs typeface="Arial" panose="020B0604020202020204" pitchFamily="34" charset="0"/>
          </a:endParaRPr>
        </a:p>
      </dsp:txBody>
      <dsp:txXfrm>
        <a:off x="88754" y="88754"/>
        <a:ext cx="11162326" cy="2852772"/>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7C5FC15-1CE8-0B43-8B80-417162D2E6F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396DC26-95A5-8940-A79D-AF0EBC391E9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3A44258-D2F0-FD48-997E-DC1F2F174FC0}" type="datetimeFigureOut">
              <a:rPr lang="en-US" smtClean="0"/>
              <a:t>3/23/2023</a:t>
            </a:fld>
            <a:endParaRPr lang="en-US" dirty="0"/>
          </a:p>
        </p:txBody>
      </p:sp>
      <p:sp>
        <p:nvSpPr>
          <p:cNvPr id="4" name="Footer Placeholder 3">
            <a:extLst>
              <a:ext uri="{FF2B5EF4-FFF2-40B4-BE49-F238E27FC236}">
                <a16:creationId xmlns:a16="http://schemas.microsoft.com/office/drawing/2014/main" id="{5C45D5B0-EF1F-4049-AE11-F12F598628C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A9A0E71D-EE13-E446-8DC2-9087618116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A7C8834-3968-D043-A9C1-2B3E3096FACD}" type="slidenum">
              <a:rPr lang="en-US" smtClean="0"/>
              <a:t>‹#›</a:t>
            </a:fld>
            <a:endParaRPr lang="en-US" dirty="0"/>
          </a:p>
        </p:txBody>
      </p:sp>
    </p:spTree>
    <p:extLst>
      <p:ext uri="{BB962C8B-B14F-4D97-AF65-F5344CB8AC3E}">
        <p14:creationId xmlns:p14="http://schemas.microsoft.com/office/powerpoint/2010/main" val="14931991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2D0886-E6DD-294C-AA3E-B63E30F05A7E}" type="datetimeFigureOut">
              <a:rPr lang="en-US" smtClean="0"/>
              <a:t>3/23/2023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B74334-5195-1F4B-B190-5A416FFA4340}" type="slidenum">
              <a:rPr lang="en-US" smtClean="0"/>
              <a:t>‹#›</a:t>
            </a:fld>
            <a:endParaRPr lang="en-US" dirty="0"/>
          </a:p>
        </p:txBody>
      </p:sp>
    </p:spTree>
    <p:extLst>
      <p:ext uri="{BB962C8B-B14F-4D97-AF65-F5344CB8AC3E}">
        <p14:creationId xmlns:p14="http://schemas.microsoft.com/office/powerpoint/2010/main" val="28130198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7B74334-5195-1F4B-B190-5A416FFA4340}" type="slidenum">
              <a:rPr lang="en-US" smtClean="0"/>
              <a:t>1</a:t>
            </a:fld>
            <a:endParaRPr lang="en-US" dirty="0"/>
          </a:p>
        </p:txBody>
      </p:sp>
    </p:spTree>
    <p:extLst>
      <p:ext uri="{BB962C8B-B14F-4D97-AF65-F5344CB8AC3E}">
        <p14:creationId xmlns:p14="http://schemas.microsoft.com/office/powerpoint/2010/main" val="3109588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We are on the “Refine Solution” phase</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070564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600" b="1" kern="1200" dirty="0">
                <a:solidFill>
                  <a:schemeClr val="tx1"/>
                </a:solidFill>
                <a:effectLst/>
                <a:latin typeface="Arial" panose="020B0604020202020204" pitchFamily="34" charset="0"/>
                <a:ea typeface="+mn-ea"/>
                <a:cs typeface="Arial" panose="020B0604020202020204" pitchFamily="34" charset="0"/>
              </a:rPr>
              <a:t>Workgroup </a:t>
            </a:r>
          </a:p>
          <a:p>
            <a:pPr lvl="0"/>
            <a:r>
              <a:rPr lang="en-GB" sz="1600" kern="1200" dirty="0">
                <a:solidFill>
                  <a:schemeClr val="tx1"/>
                </a:solidFill>
                <a:effectLst/>
                <a:latin typeface="Arial" panose="020B0604020202020204" pitchFamily="34" charset="0"/>
                <a:ea typeface="+mn-ea"/>
                <a:cs typeface="Arial" panose="020B0604020202020204" pitchFamily="34" charset="0"/>
              </a:rPr>
              <a:t>The proposal has identified an issue to solve and propose a solution to solve this issue.</a:t>
            </a:r>
          </a:p>
          <a:p>
            <a:pPr lvl="0"/>
            <a:endParaRPr lang="en-GB" sz="1600" kern="1200" dirty="0">
              <a:solidFill>
                <a:schemeClr val="tx1"/>
              </a:solidFill>
              <a:effectLst/>
              <a:latin typeface="Arial" panose="020B0604020202020204" pitchFamily="34" charset="0"/>
              <a:ea typeface="+mn-ea"/>
              <a:cs typeface="Arial" panose="020B0604020202020204" pitchFamily="34" charset="0"/>
            </a:endParaRPr>
          </a:p>
          <a:p>
            <a:pPr lvl="0"/>
            <a:r>
              <a:rPr lang="en-GB" sz="1600" kern="1200" dirty="0">
                <a:solidFill>
                  <a:schemeClr val="tx1"/>
                </a:solidFill>
                <a:effectLst/>
                <a:latin typeface="Arial" panose="020B0604020202020204" pitchFamily="34" charset="0"/>
                <a:ea typeface="+mn-ea"/>
                <a:cs typeface="Arial" panose="020B0604020202020204" pitchFamily="34" charset="0"/>
              </a:rPr>
              <a:t>Panel have decided that the proposed solution requires further input from industry in order to develop the solution and have therefore asked for a Workgroup to be set up and agreed a terms of reference (list of items that need to be considered by the Workgroup to form a robust solution( or solution(s).</a:t>
            </a:r>
          </a:p>
          <a:p>
            <a:pPr lvl="0"/>
            <a:endParaRPr lang="en-GB" sz="1600" kern="1200" dirty="0">
              <a:solidFill>
                <a:schemeClr val="tx1"/>
              </a:solidFill>
              <a:effectLst/>
              <a:latin typeface="Arial" panose="020B0604020202020204" pitchFamily="34" charset="0"/>
              <a:ea typeface="+mn-ea"/>
              <a:cs typeface="Arial" panose="020B0604020202020204" pitchFamily="34" charset="0"/>
            </a:endParaRPr>
          </a:p>
          <a:p>
            <a:pPr lvl="0"/>
            <a:r>
              <a:rPr lang="en-GB" sz="1200" kern="1200" dirty="0">
                <a:solidFill>
                  <a:schemeClr val="tx1"/>
                </a:solidFill>
                <a:effectLst/>
                <a:latin typeface="+mn-lt"/>
                <a:ea typeface="+mn-ea"/>
                <a:cs typeface="+mn-cs"/>
              </a:rPr>
              <a:t>We have endeavoured to ensure there is sufficient industry representation at this Workgroup. </a:t>
            </a:r>
            <a:endParaRPr lang="en-GB" sz="1000" kern="1200" dirty="0">
              <a:solidFill>
                <a:schemeClr val="tx1"/>
              </a:solidFill>
              <a:effectLst/>
              <a:latin typeface="+mn-lt"/>
              <a:ea typeface="+mn-ea"/>
              <a:cs typeface="+mn-cs"/>
            </a:endParaRPr>
          </a:p>
          <a:p>
            <a:pPr lvl="0"/>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The Workgroup will:</a:t>
            </a:r>
            <a:endParaRPr lang="en-GB" sz="1000" kern="1200" dirty="0">
              <a:solidFill>
                <a:schemeClr val="tx1"/>
              </a:solidFill>
              <a:effectLst/>
              <a:latin typeface="+mn-lt"/>
              <a:ea typeface="+mn-ea"/>
              <a:cs typeface="+mn-cs"/>
            </a:endParaRPr>
          </a:p>
          <a:p>
            <a:pPr lvl="1"/>
            <a:r>
              <a:rPr lang="en-GB" sz="1200" kern="1200" dirty="0">
                <a:solidFill>
                  <a:schemeClr val="tx1"/>
                </a:solidFill>
                <a:effectLst/>
                <a:latin typeface="+mn-lt"/>
                <a:ea typeface="+mn-ea"/>
                <a:cs typeface="+mn-cs"/>
              </a:rPr>
              <a:t>further refine the solution(s) and will hold a Workgroup Consultation to gauge industry views on their current thinking and also to provide the Workgroup with additional information/data to help them refine the solution(s).</a:t>
            </a:r>
            <a:endParaRPr lang="en-GB" sz="1000" kern="1200" dirty="0">
              <a:solidFill>
                <a:schemeClr val="tx1"/>
              </a:solidFill>
              <a:effectLst/>
              <a:latin typeface="+mn-lt"/>
              <a:ea typeface="+mn-ea"/>
              <a:cs typeface="+mn-cs"/>
            </a:endParaRPr>
          </a:p>
          <a:p>
            <a:pPr lvl="1"/>
            <a:r>
              <a:rPr lang="en-GB" sz="1200" kern="1200" dirty="0">
                <a:solidFill>
                  <a:schemeClr val="tx1"/>
                </a:solidFill>
                <a:effectLst/>
                <a:latin typeface="+mn-lt"/>
                <a:ea typeface="+mn-ea"/>
                <a:cs typeface="+mn-cs"/>
              </a:rPr>
              <a:t>Consider different solutions to solve the issue and may raise “Alternative Modifications” to be considered alongside the Original Modification. </a:t>
            </a:r>
            <a:r>
              <a:rPr lang="en-GB" sz="1200" i="1" kern="1200" dirty="0">
                <a:solidFill>
                  <a:schemeClr val="tx1"/>
                </a:solidFill>
                <a:effectLst/>
                <a:latin typeface="+mn-lt"/>
                <a:ea typeface="+mn-ea"/>
                <a:cs typeface="+mn-cs"/>
              </a:rPr>
              <a:t>Important to note that no Alternative Modifications can be raised once the Workgroup Report has been signed off by Panel.</a:t>
            </a:r>
            <a:endParaRPr lang="en-GB" sz="1000" kern="1200" dirty="0">
              <a:solidFill>
                <a:schemeClr val="tx1"/>
              </a:solidFill>
              <a:effectLst/>
              <a:latin typeface="+mn-lt"/>
              <a:ea typeface="+mn-ea"/>
              <a:cs typeface="+mn-cs"/>
            </a:endParaRPr>
          </a:p>
          <a:p>
            <a:pPr lvl="1"/>
            <a:r>
              <a:rPr lang="en-GB" sz="1200" kern="1200" dirty="0">
                <a:solidFill>
                  <a:schemeClr val="tx1"/>
                </a:solidFill>
                <a:effectLst/>
                <a:latin typeface="+mn-lt"/>
                <a:ea typeface="+mn-ea"/>
                <a:cs typeface="+mn-cs"/>
              </a:rPr>
              <a:t>Have a Workgroup Vote so views of the Workgroup members can be expressed in the Workgroup Report which is presented to Panel and provides useful intelligence for industry and whoever is making the final decision on what a subset of industry think about the proposed changes</a:t>
            </a:r>
          </a:p>
          <a:p>
            <a:pPr marL="457200" marR="0" lvl="1"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output of the Workgroup is detailed in a Workgroup Report, which is then presented to the next Panel for Panel to sign off (agree that the Workgroup has met its terms of reference)</a:t>
            </a:r>
          </a:p>
          <a:p>
            <a:pPr lvl="1"/>
            <a:endParaRPr lang="en-GB" sz="10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 </a:t>
            </a:r>
            <a:endParaRPr lang="en-GB" sz="10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 </a:t>
            </a:r>
            <a:endParaRPr lang="en-GB" sz="1000" kern="1200" dirty="0">
              <a:solidFill>
                <a:schemeClr val="tx1"/>
              </a:solidFill>
              <a:effectLst/>
              <a:latin typeface="+mn-lt"/>
              <a:ea typeface="+mn-ea"/>
              <a:cs typeface="+mn-cs"/>
            </a:endParaRPr>
          </a:p>
          <a:p>
            <a:pPr lvl="0"/>
            <a:endParaRPr lang="en-GB" sz="1600" kern="1200" dirty="0">
              <a:solidFill>
                <a:schemeClr val="tx1"/>
              </a:solidFill>
              <a:effectLst/>
              <a:latin typeface="Arial" panose="020B0604020202020204" pitchFamily="34" charset="0"/>
              <a:ea typeface="+mn-ea"/>
              <a:cs typeface="Arial" panose="020B0604020202020204" pitchFamily="34" charset="0"/>
            </a:endParaRPr>
          </a:p>
          <a:p>
            <a:endParaRPr lang="en-GB" dirty="0">
              <a:cs typeface="Calibri"/>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711324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b="1" kern="1200" dirty="0">
                <a:solidFill>
                  <a:schemeClr val="tx1"/>
                </a:solidFill>
                <a:effectLst/>
                <a:latin typeface="+mn-lt"/>
                <a:ea typeface="+mn-ea"/>
                <a:cs typeface="+mn-cs"/>
              </a:rPr>
              <a:t>Consult – Code Administrator Consultation</a:t>
            </a:r>
          </a:p>
          <a:p>
            <a:pPr lvl="0"/>
            <a:endParaRPr lang="en-GB" sz="1200" b="1"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Once the Panel has signed off the Workgroup Report (agreed that it has met its terms of reference), the Code Administrator runs a consultation on the final solution(s), to gather final views from industry before a decision is made on the modification.</a:t>
            </a:r>
          </a:p>
          <a:p>
            <a:pPr lvl="0"/>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After this, the modification report (including a summary of responses to this consultation produced by the Code Administrator) is presented to and voted on by Panel who also give their views on the solution or solutions.</a:t>
            </a:r>
          </a:p>
          <a:p>
            <a:endParaRPr lang="en-GB" dirty="0">
              <a:cs typeface="Calibri"/>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749252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Decision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Decisions on whether or not to implement a change are made by either:</a:t>
            </a:r>
            <a:endParaRPr lang="en-GB" sz="10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Ofgem (you will hear the term " Standard Governance") or;</a:t>
            </a:r>
            <a:endParaRPr lang="en-GB" sz="10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respective Code Panel (you will hear the term "Self-Governance"). </a:t>
            </a:r>
            <a:endParaRPr lang="en-GB" sz="10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Essentially Self-Governance is followed where making the change is unlikely to have a material impact on parties (i.e. meets the self-governance criteria) and in this case the Code Panel make the decision whether or not to implement a change on a self-governance change but after this decision a 15 working day appeals window is opened for industry to appeal Panel’s decision (to Ofgem) before the change is implemented into the Code.</a:t>
            </a:r>
          </a:p>
          <a:p>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This change is [Standard / Self Governance]</a:t>
            </a:r>
            <a:endParaRPr lang="en-GB" sz="1000" kern="1200" dirty="0">
              <a:solidFill>
                <a:schemeClr val="tx1"/>
              </a:solidFill>
              <a:effectLst/>
              <a:latin typeface="+mn-lt"/>
              <a:ea typeface="+mn-ea"/>
              <a:cs typeface="+mn-cs"/>
            </a:endParaRPr>
          </a:p>
          <a:p>
            <a:endParaRPr lang="en-GB" dirty="0">
              <a:cs typeface="Calibri"/>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258800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Implement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Each change will include a proposed date for the change to be implemented into the Code – typically if this a change that impacts charges it will come in on a 1 April date.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Otherwise invariably it will be ~ 10 working days after a decision from Ofgem or ~ 5 working days after closure of appeals window (where the Panel rather than Ofgem are the decision body).</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If Ofgem are making the decision and approve the change, Ofgem will clearly state on their decision letter what the implementation will be.</a:t>
            </a:r>
          </a:p>
          <a:p>
            <a:endParaRPr lang="en-GB" dirty="0">
              <a:cs typeface="Calibri"/>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6468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7B74334-5195-1F4B-B190-5A416FFA4340}" type="slidenum">
              <a:rPr lang="en-US" smtClean="0"/>
              <a:t>10</a:t>
            </a:fld>
            <a:endParaRPr lang="en-US" dirty="0"/>
          </a:p>
        </p:txBody>
      </p:sp>
    </p:spTree>
    <p:extLst>
      <p:ext uri="{BB962C8B-B14F-4D97-AF65-F5344CB8AC3E}">
        <p14:creationId xmlns:p14="http://schemas.microsoft.com/office/powerpoint/2010/main" val="5406195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7B74334-5195-1F4B-B190-5A416FFA4340}" type="slidenum">
              <a:rPr lang="en-US" smtClean="0"/>
              <a:t>12</a:t>
            </a:fld>
            <a:endParaRPr lang="en-US" dirty="0"/>
          </a:p>
        </p:txBody>
      </p:sp>
    </p:spTree>
    <p:extLst>
      <p:ext uri="{BB962C8B-B14F-4D97-AF65-F5344CB8AC3E}">
        <p14:creationId xmlns:p14="http://schemas.microsoft.com/office/powerpoint/2010/main" val="35761866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7B74334-5195-1F4B-B190-5A416FFA4340}" type="slidenum">
              <a:rPr lang="en-US" smtClean="0"/>
              <a:t>17</a:t>
            </a:fld>
            <a:endParaRPr lang="en-US" dirty="0"/>
          </a:p>
        </p:txBody>
      </p:sp>
    </p:spTree>
    <p:extLst>
      <p:ext uri="{BB962C8B-B14F-4D97-AF65-F5344CB8AC3E}">
        <p14:creationId xmlns:p14="http://schemas.microsoft.com/office/powerpoint/2010/main" val="14270460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3.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emf"/></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29CD7AC2-B1F6-1E46-AA3F-5A87D732BF00}"/>
              </a:ext>
            </a:extLst>
          </p:cNvPr>
          <p:cNvSpPr>
            <a:spLocks noGrp="1"/>
          </p:cNvSpPr>
          <p:nvPr>
            <p:ph type="pic" sz="quarter" idx="11"/>
          </p:nvPr>
        </p:nvSpPr>
        <p:spPr>
          <a:xfrm>
            <a:off x="0" y="-12049"/>
            <a:ext cx="12192000" cy="6858000"/>
          </a:xfrm>
          <a:prstGeom prst="rect">
            <a:avLst/>
          </a:prstGeom>
        </p:spPr>
        <p:txBody>
          <a:bodyPr/>
          <a:lstStyle>
            <a:lvl1pPr>
              <a:defRPr sz="1000" b="0" i="0">
                <a:latin typeface="HelveticaNeueLT Pro 45 Lt" panose="020B0403020202020204" pitchFamily="34" charset="77"/>
              </a:defRPr>
            </a:lvl1pPr>
          </a:lstStyle>
          <a:p>
            <a:r>
              <a:rPr lang="en-US"/>
              <a:t>Click icon to add picture</a:t>
            </a:r>
            <a:endParaRPr lang="en-US" dirty="0"/>
          </a:p>
        </p:txBody>
      </p:sp>
      <p:pic>
        <p:nvPicPr>
          <p:cNvPr id="4" name="Picture 3">
            <a:extLst>
              <a:ext uri="{FF2B5EF4-FFF2-40B4-BE49-F238E27FC236}">
                <a16:creationId xmlns:a16="http://schemas.microsoft.com/office/drawing/2014/main" id="{40FD52F0-D79B-19FF-DF3C-AB04A27A40F7}"/>
              </a:ext>
            </a:extLst>
          </p:cNvPr>
          <p:cNvPicPr>
            <a:picLocks noChangeAspect="1"/>
          </p:cNvPicPr>
          <p:nvPr userDrawn="1"/>
        </p:nvPicPr>
        <p:blipFill>
          <a:blip r:embed="rId2"/>
          <a:stretch>
            <a:fillRect/>
          </a:stretch>
        </p:blipFill>
        <p:spPr>
          <a:xfrm>
            <a:off x="-18960" y="5384304"/>
            <a:ext cx="12210960" cy="1318732"/>
          </a:xfrm>
          <a:prstGeom prst="rect">
            <a:avLst/>
          </a:prstGeom>
        </p:spPr>
      </p:pic>
      <p:pic>
        <p:nvPicPr>
          <p:cNvPr id="5" name="Picture 4">
            <a:extLst>
              <a:ext uri="{FF2B5EF4-FFF2-40B4-BE49-F238E27FC236}">
                <a16:creationId xmlns:a16="http://schemas.microsoft.com/office/drawing/2014/main" id="{0F65A994-B255-4DFE-40FE-6C8AA1FE277F}"/>
              </a:ext>
            </a:extLst>
          </p:cNvPr>
          <p:cNvPicPr>
            <a:picLocks noChangeAspect="1"/>
          </p:cNvPicPr>
          <p:nvPr userDrawn="1"/>
        </p:nvPicPr>
        <p:blipFill>
          <a:blip r:embed="rId3"/>
          <a:stretch>
            <a:fillRect/>
          </a:stretch>
        </p:blipFill>
        <p:spPr>
          <a:xfrm>
            <a:off x="-18961" y="6197486"/>
            <a:ext cx="12244931" cy="660514"/>
          </a:xfrm>
          <a:prstGeom prst="rect">
            <a:avLst/>
          </a:prstGeom>
        </p:spPr>
      </p:pic>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6" y="2034234"/>
            <a:ext cx="5833403" cy="2503899"/>
          </a:xfrm>
          <a:prstGeom prst="rect">
            <a:avLst/>
          </a:prstGeom>
        </p:spPr>
        <p:txBody>
          <a:bodyPr/>
          <a:lstStyle>
            <a:lvl1pPr marL="0" indent="0">
              <a:buNone/>
              <a:defRPr sz="2500" b="0" i="0">
                <a:solidFill>
                  <a:schemeClr val="bg1"/>
                </a:solidFill>
                <a:latin typeface="HelveticaNeueLT Pro 65 Md" panose="020B0604020202020204" pitchFamily="34" charset="77"/>
              </a:defRPr>
            </a:lvl1pPr>
            <a:lvl2pPr marL="457189" indent="0">
              <a:buNone/>
              <a:defRPr/>
            </a:lvl2pPr>
          </a:lstStyle>
          <a:p>
            <a:pPr lvl="0"/>
            <a:r>
              <a:rPr lang="en-US"/>
              <a:t>Click to edit Master text styles</a:t>
            </a:r>
          </a:p>
        </p:txBody>
      </p:sp>
      <p:pic>
        <p:nvPicPr>
          <p:cNvPr id="2" name="Picture 1">
            <a:extLst>
              <a:ext uri="{FF2B5EF4-FFF2-40B4-BE49-F238E27FC236}">
                <a16:creationId xmlns:a16="http://schemas.microsoft.com/office/drawing/2014/main" id="{C5BE42A2-F3AE-CB31-94D1-950FFAD2DD6C}"/>
              </a:ext>
            </a:extLst>
          </p:cNvPr>
          <p:cNvPicPr>
            <a:picLocks noChangeAspect="1"/>
          </p:cNvPicPr>
          <p:nvPr userDrawn="1"/>
        </p:nvPicPr>
        <p:blipFill>
          <a:blip r:embed="rId4"/>
          <a:srcRect/>
          <a:stretch/>
        </p:blipFill>
        <p:spPr>
          <a:xfrm>
            <a:off x="11423087" y="6426740"/>
            <a:ext cx="404054" cy="157424"/>
          </a:xfrm>
          <a:prstGeom prst="rect">
            <a:avLst/>
          </a:prstGeom>
        </p:spPr>
      </p:pic>
    </p:spTree>
    <p:extLst>
      <p:ext uri="{BB962C8B-B14F-4D97-AF65-F5344CB8AC3E}">
        <p14:creationId xmlns:p14="http://schemas.microsoft.com/office/powerpoint/2010/main" val="13105773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Our Mission">
    <p:spTree>
      <p:nvGrpSpPr>
        <p:cNvPr id="1" name=""/>
        <p:cNvGrpSpPr/>
        <p:nvPr/>
      </p:nvGrpSpPr>
      <p:grpSpPr>
        <a:xfrm>
          <a:off x="0" y="0"/>
          <a:ext cx="0" cy="0"/>
          <a:chOff x="0" y="0"/>
          <a:chExt cx="0" cy="0"/>
        </a:xfrm>
      </p:grpSpPr>
      <p:pic>
        <p:nvPicPr>
          <p:cNvPr id="4" name="Picture 3" descr="A picture containing food&#10;&#10;Description automatically generated">
            <a:extLst>
              <a:ext uri="{FF2B5EF4-FFF2-40B4-BE49-F238E27FC236}">
                <a16:creationId xmlns:a16="http://schemas.microsoft.com/office/drawing/2014/main" id="{8881344E-252E-1646-BC72-BAFC365E04B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9" name="Graphic 8">
            <a:extLst>
              <a:ext uri="{FF2B5EF4-FFF2-40B4-BE49-F238E27FC236}">
                <a16:creationId xmlns:a16="http://schemas.microsoft.com/office/drawing/2014/main" id="{E6A5E6B2-E857-A8FB-A3FA-E9FFDC99C3D5}"/>
              </a:ext>
            </a:extLst>
          </p:cNvPr>
          <p:cNvSpPr/>
          <p:nvPr userDrawn="1"/>
        </p:nvSpPr>
        <p:spPr>
          <a:xfrm>
            <a:off x="-22767" y="6232997"/>
            <a:ext cx="12269308" cy="663179"/>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1164494 w 13424658"/>
              <a:gd name="connsiteY18" fmla="*/ 654035 h 659972"/>
              <a:gd name="connsiteX19" fmla="*/ 13424658 w 13424658"/>
              <a:gd name="connsiteY19" fmla="*/ 659972 h 659972"/>
              <a:gd name="connsiteX20" fmla="*/ 13418720 w 13424658"/>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3418720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30638 w 12263370"/>
              <a:gd name="connsiteY18" fmla="*/ 644891 h 659972"/>
              <a:gd name="connsiteX19" fmla="*/ 12263370 w 12263370"/>
              <a:gd name="connsiteY19" fmla="*/ 659972 h 659972"/>
              <a:gd name="connsiteX20" fmla="*/ 12248288 w 12263370"/>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21494 w 12263370"/>
              <a:gd name="connsiteY18" fmla="*/ 654035 h 659972"/>
              <a:gd name="connsiteX19" fmla="*/ 12263370 w 12263370"/>
              <a:gd name="connsiteY19" fmla="*/ 659972 h 659972"/>
              <a:gd name="connsiteX20" fmla="*/ 12248288 w 12263370"/>
              <a:gd name="connsiteY20" fmla="*/ 0 h 659972"/>
              <a:gd name="connsiteX0" fmla="*/ 12254226 w 12269308"/>
              <a:gd name="connsiteY0" fmla="*/ 0 h 663179"/>
              <a:gd name="connsiteX1" fmla="*/ 11479060 w 12269308"/>
              <a:gd name="connsiteY1" fmla="*/ 0 h 663179"/>
              <a:gd name="connsiteX2" fmla="*/ 11440970 w 12269308"/>
              <a:gd name="connsiteY2" fmla="*/ 2097 h 663179"/>
              <a:gd name="connsiteX3" fmla="*/ 11403864 w 12269308"/>
              <a:gd name="connsiteY3" fmla="*/ 8549 h 663179"/>
              <a:gd name="connsiteX4" fmla="*/ 11367579 w 12269308"/>
              <a:gd name="connsiteY4" fmla="*/ 18873 h 663179"/>
              <a:gd name="connsiteX5" fmla="*/ 11332936 w 12269308"/>
              <a:gd name="connsiteY5" fmla="*/ 33229 h 663179"/>
              <a:gd name="connsiteX6" fmla="*/ 11300099 w 12269308"/>
              <a:gd name="connsiteY6" fmla="*/ 51456 h 663179"/>
              <a:gd name="connsiteX7" fmla="*/ 11269233 w 12269308"/>
              <a:gd name="connsiteY7" fmla="*/ 73232 h 663179"/>
              <a:gd name="connsiteX8" fmla="*/ 11240829 w 12269308"/>
              <a:gd name="connsiteY8" fmla="*/ 98557 h 663179"/>
              <a:gd name="connsiteX9" fmla="*/ 11035434 w 12269308"/>
              <a:gd name="connsiteY9" fmla="*/ 306639 h 663179"/>
              <a:gd name="connsiteX10" fmla="*/ 11007030 w 12269308"/>
              <a:gd name="connsiteY10" fmla="*/ 331964 h 663179"/>
              <a:gd name="connsiteX11" fmla="*/ 10976163 w 12269308"/>
              <a:gd name="connsiteY11" fmla="*/ 353740 h 663179"/>
              <a:gd name="connsiteX12" fmla="*/ 10943326 w 12269308"/>
              <a:gd name="connsiteY12" fmla="*/ 371806 h 663179"/>
              <a:gd name="connsiteX13" fmla="*/ 10908684 w 12269308"/>
              <a:gd name="connsiteY13" fmla="*/ 386162 h 663179"/>
              <a:gd name="connsiteX14" fmla="*/ 10872563 w 12269308"/>
              <a:gd name="connsiteY14" fmla="*/ 396646 h 663179"/>
              <a:gd name="connsiteX15" fmla="*/ 10835294 w 12269308"/>
              <a:gd name="connsiteY15" fmla="*/ 402937 h 663179"/>
              <a:gd name="connsiteX16" fmla="*/ 10797203 w 12269308"/>
              <a:gd name="connsiteY16" fmla="*/ 405034 h 663179"/>
              <a:gd name="connsiteX17" fmla="*/ 5938 w 12269308"/>
              <a:gd name="connsiteY17" fmla="*/ 401828 h 663179"/>
              <a:gd name="connsiteX18" fmla="*/ 0 w 12269308"/>
              <a:gd name="connsiteY18" fmla="*/ 663179 h 663179"/>
              <a:gd name="connsiteX19" fmla="*/ 12269308 w 12269308"/>
              <a:gd name="connsiteY19" fmla="*/ 659972 h 663179"/>
              <a:gd name="connsiteX20" fmla="*/ 12254226 w 12269308"/>
              <a:gd name="connsiteY20" fmla="*/ 0 h 663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9308" h="663179">
                <a:moveTo>
                  <a:pt x="12254226" y="0"/>
                </a:moveTo>
                <a:lnTo>
                  <a:pt x="11479060" y="0"/>
                </a:lnTo>
                <a:lnTo>
                  <a:pt x="11440970" y="2097"/>
                </a:lnTo>
                <a:lnTo>
                  <a:pt x="11403864" y="8549"/>
                </a:lnTo>
                <a:lnTo>
                  <a:pt x="11367579" y="18873"/>
                </a:lnTo>
                <a:lnTo>
                  <a:pt x="11332936" y="33229"/>
                </a:lnTo>
                <a:lnTo>
                  <a:pt x="11300099" y="51456"/>
                </a:lnTo>
                <a:lnTo>
                  <a:pt x="11269233" y="73232"/>
                </a:lnTo>
                <a:lnTo>
                  <a:pt x="11240829" y="98557"/>
                </a:lnTo>
                <a:lnTo>
                  <a:pt x="11035434" y="306639"/>
                </a:lnTo>
                <a:lnTo>
                  <a:pt x="11007030" y="331964"/>
                </a:lnTo>
                <a:lnTo>
                  <a:pt x="10976163" y="353740"/>
                </a:lnTo>
                <a:lnTo>
                  <a:pt x="10943326" y="371806"/>
                </a:lnTo>
                <a:lnTo>
                  <a:pt x="10908684" y="386162"/>
                </a:lnTo>
                <a:lnTo>
                  <a:pt x="10872563" y="396646"/>
                </a:lnTo>
                <a:lnTo>
                  <a:pt x="10835294" y="402937"/>
                </a:lnTo>
                <a:lnTo>
                  <a:pt x="10797203" y="405034"/>
                </a:lnTo>
                <a:lnTo>
                  <a:pt x="5938" y="401828"/>
                </a:lnTo>
                <a:lnTo>
                  <a:pt x="0" y="663179"/>
                </a:lnTo>
                <a:lnTo>
                  <a:pt x="12269308" y="659972"/>
                </a:lnTo>
                <a:cubicBezTo>
                  <a:pt x="12267329" y="453836"/>
                  <a:pt x="12265349" y="32400"/>
                  <a:pt x="12254226" y="0"/>
                </a:cubicBezTo>
                <a:close/>
              </a:path>
            </a:pathLst>
          </a:custGeom>
          <a:solidFill>
            <a:srgbClr val="FFFFFF"/>
          </a:solidFill>
          <a:ln w="16417" cap="flat">
            <a:noFill/>
            <a:prstDash val="solid"/>
            <a:miter/>
          </a:ln>
        </p:spPr>
        <p:txBody>
          <a:bodyPr rtlCol="0" anchor="ctr"/>
          <a:lstStyle/>
          <a:p>
            <a:endParaRPr lang="en-GB"/>
          </a:p>
        </p:txBody>
      </p:sp>
      <p:sp>
        <p:nvSpPr>
          <p:cNvPr id="5" name="Title 1">
            <a:extLst>
              <a:ext uri="{FF2B5EF4-FFF2-40B4-BE49-F238E27FC236}">
                <a16:creationId xmlns:a16="http://schemas.microsoft.com/office/drawing/2014/main" id="{603C7099-7BDF-EF49-AD35-BAF172AFBFE7}"/>
              </a:ext>
            </a:extLst>
          </p:cNvPr>
          <p:cNvSpPr>
            <a:spLocks noGrp="1"/>
          </p:cNvSpPr>
          <p:nvPr>
            <p:ph type="title"/>
          </p:nvPr>
        </p:nvSpPr>
        <p:spPr>
          <a:xfrm>
            <a:off x="3910848" y="4353172"/>
            <a:ext cx="4419336" cy="1480071"/>
          </a:xfrm>
          <a:prstGeom prst="rect">
            <a:avLst/>
          </a:prstGeom>
        </p:spPr>
        <p:txBody>
          <a:bodyPr anchor="t"/>
          <a:lstStyle>
            <a:lvl1pPr algn="ctr">
              <a:defRPr sz="1600" b="0" i="0">
                <a:solidFill>
                  <a:schemeClr val="bg1"/>
                </a:solidFill>
                <a:latin typeface="HelveticaNeueLT Pro 65 Md" panose="020B0604020202020204" pitchFamily="34" charset="77"/>
                <a:ea typeface="Helvetica Neue Condensed" panose="02000503000000020004" pitchFamily="2" charset="0"/>
                <a:cs typeface="Helvetica Neue Condensed" panose="02000503000000020004" pitchFamily="2" charset="0"/>
              </a:defRPr>
            </a:lvl1pPr>
          </a:lstStyle>
          <a:p>
            <a:r>
              <a:rPr lang="en-US"/>
              <a:t>Click to edit Master title style</a:t>
            </a:r>
            <a:endParaRPr lang="en-US" dirty="0"/>
          </a:p>
        </p:txBody>
      </p:sp>
      <p:pic>
        <p:nvPicPr>
          <p:cNvPr id="7" name="Picture 6">
            <a:extLst>
              <a:ext uri="{FF2B5EF4-FFF2-40B4-BE49-F238E27FC236}">
                <a16:creationId xmlns:a16="http://schemas.microsoft.com/office/drawing/2014/main" id="{9319EFEA-EB8F-C694-EBAB-30F79CD566A1}"/>
              </a:ext>
            </a:extLst>
          </p:cNvPr>
          <p:cNvPicPr>
            <a:picLocks noChangeAspect="1"/>
          </p:cNvPicPr>
          <p:nvPr userDrawn="1"/>
        </p:nvPicPr>
        <p:blipFill>
          <a:blip r:embed="rId3"/>
          <a:srcRect/>
          <a:stretch/>
        </p:blipFill>
        <p:spPr>
          <a:xfrm>
            <a:off x="11423087" y="6426740"/>
            <a:ext cx="404054" cy="157424"/>
          </a:xfrm>
          <a:prstGeom prst="rect">
            <a:avLst/>
          </a:prstGeom>
        </p:spPr>
      </p:pic>
    </p:spTree>
    <p:extLst>
      <p:ext uri="{BB962C8B-B14F-4D97-AF65-F5344CB8AC3E}">
        <p14:creationId xmlns:p14="http://schemas.microsoft.com/office/powerpoint/2010/main" val="16318560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uccess 2020">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9C46F04-B971-ED48-8DC4-65F6EF0AA31A}"/>
              </a:ext>
            </a:extLst>
          </p:cNvPr>
          <p:cNvPicPr>
            <a:picLocks noChangeAspect="1"/>
          </p:cNvPicPr>
          <p:nvPr userDrawn="1"/>
        </p:nvPicPr>
        <p:blipFill>
          <a:blip r:embed="rId2"/>
          <a:stretch>
            <a:fillRect/>
          </a:stretch>
        </p:blipFill>
        <p:spPr>
          <a:xfrm>
            <a:off x="0" y="4798"/>
            <a:ext cx="12192000" cy="6848403"/>
          </a:xfrm>
          <a:prstGeom prst="rect">
            <a:avLst/>
          </a:prstGeom>
        </p:spPr>
      </p:pic>
      <p:sp>
        <p:nvSpPr>
          <p:cNvPr id="8" name="Text Placeholder 11">
            <a:extLst>
              <a:ext uri="{FF2B5EF4-FFF2-40B4-BE49-F238E27FC236}">
                <a16:creationId xmlns:a16="http://schemas.microsoft.com/office/drawing/2014/main" id="{4CCEDE6E-3C12-1C43-A880-0B6F1300F28C}"/>
              </a:ext>
            </a:extLst>
          </p:cNvPr>
          <p:cNvSpPr>
            <a:spLocks noGrp="1"/>
          </p:cNvSpPr>
          <p:nvPr>
            <p:ph type="body" sz="quarter" idx="11"/>
          </p:nvPr>
        </p:nvSpPr>
        <p:spPr>
          <a:xfrm>
            <a:off x="968440" y="4873751"/>
            <a:ext cx="2180184" cy="966931"/>
          </a:xfrm>
          <a:prstGeom prst="rect">
            <a:avLst/>
          </a:prstGeom>
          <a:ln>
            <a:noFill/>
          </a:ln>
        </p:spPr>
        <p:txBody>
          <a:bodyPr/>
          <a:lstStyle>
            <a:lvl1pPr marL="0" indent="0" algn="ctr">
              <a:buNone/>
              <a:defRPr sz="1400" b="1" i="0">
                <a:solidFill>
                  <a:srgbClr val="D43900"/>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13" name="Text Placeholder 12">
            <a:extLst>
              <a:ext uri="{FF2B5EF4-FFF2-40B4-BE49-F238E27FC236}">
                <a16:creationId xmlns:a16="http://schemas.microsoft.com/office/drawing/2014/main" id="{CE6029B3-1496-8845-A0B4-692DF4171963}"/>
              </a:ext>
            </a:extLst>
          </p:cNvPr>
          <p:cNvSpPr>
            <a:spLocks noGrp="1"/>
          </p:cNvSpPr>
          <p:nvPr>
            <p:ph type="body" sz="quarter" idx="15"/>
          </p:nvPr>
        </p:nvSpPr>
        <p:spPr>
          <a:xfrm>
            <a:off x="1573212" y="1170309"/>
            <a:ext cx="3968051" cy="620712"/>
          </a:xfrm>
          <a:prstGeom prst="rect">
            <a:avLst/>
          </a:prstGeom>
        </p:spPr>
        <p:txBody>
          <a:bodyPr/>
          <a:lstStyle>
            <a:lvl1pPr marL="0" indent="0">
              <a:buNone/>
              <a:defRPr sz="2000" b="0" i="0">
                <a:solidFill>
                  <a:srgbClr val="D43900"/>
                </a:solidFill>
                <a:latin typeface="HelveticaNeueLT Pro 55 Roman" panose="020B0604020202020204" pitchFamily="34" charset="77"/>
              </a:defRPr>
            </a:lvl1pPr>
            <a:lvl2pPr marL="457189" indent="0">
              <a:buNone/>
              <a:defRPr b="0" i="0">
                <a:solidFill>
                  <a:srgbClr val="E8BC28"/>
                </a:solidFill>
                <a:latin typeface="HelveticaNeueLT Std Med" panose="020B0604020202020204" pitchFamily="34" charset="0"/>
              </a:defRPr>
            </a:lvl2pPr>
            <a:lvl3pPr marL="914377" indent="0">
              <a:buNone/>
              <a:defRPr b="0" i="0">
                <a:solidFill>
                  <a:srgbClr val="E8BC28"/>
                </a:solidFill>
                <a:latin typeface="HelveticaNeueLT Std Med" panose="020B0604020202020204" pitchFamily="34" charset="0"/>
              </a:defRPr>
            </a:lvl3pPr>
            <a:lvl4pPr marL="1371566" indent="0">
              <a:buNone/>
              <a:defRPr b="0" i="0">
                <a:solidFill>
                  <a:srgbClr val="E8BC28"/>
                </a:solidFill>
                <a:latin typeface="HelveticaNeueLT Std Med" panose="020B0604020202020204" pitchFamily="34" charset="0"/>
              </a:defRPr>
            </a:lvl4pPr>
            <a:lvl5pPr marL="1828755" indent="0">
              <a:buNone/>
              <a:defRPr b="0" i="0">
                <a:solidFill>
                  <a:srgbClr val="E8BC28"/>
                </a:solidFill>
                <a:latin typeface="HelveticaNeueLT Std Med" panose="020B0604020202020204" pitchFamily="34" charset="0"/>
              </a:defRPr>
            </a:lvl5pPr>
          </a:lstStyle>
          <a:p>
            <a:pPr lvl="0"/>
            <a:r>
              <a:rPr lang="en-US"/>
              <a:t>Click to edit Master text styles</a:t>
            </a:r>
          </a:p>
        </p:txBody>
      </p:sp>
      <p:sp>
        <p:nvSpPr>
          <p:cNvPr id="14" name="Text Placeholder 11">
            <a:extLst>
              <a:ext uri="{FF2B5EF4-FFF2-40B4-BE49-F238E27FC236}">
                <a16:creationId xmlns:a16="http://schemas.microsoft.com/office/drawing/2014/main" id="{89013AE0-A7CE-7547-8EEA-81CCF43E43E2}"/>
              </a:ext>
            </a:extLst>
          </p:cNvPr>
          <p:cNvSpPr>
            <a:spLocks noGrp="1"/>
          </p:cNvSpPr>
          <p:nvPr>
            <p:ph type="body" sz="quarter" idx="16"/>
          </p:nvPr>
        </p:nvSpPr>
        <p:spPr>
          <a:xfrm>
            <a:off x="6427195" y="4873751"/>
            <a:ext cx="2180184" cy="966931"/>
          </a:xfrm>
          <a:prstGeom prst="rect">
            <a:avLst/>
          </a:prstGeom>
          <a:ln>
            <a:noFill/>
          </a:ln>
        </p:spPr>
        <p:txBody>
          <a:bodyPr/>
          <a:lstStyle>
            <a:lvl1pPr marL="0" indent="0" algn="ctr">
              <a:buNone/>
              <a:defRPr sz="1400" b="1" i="0">
                <a:solidFill>
                  <a:srgbClr val="D43900"/>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15" name="Text Placeholder 11">
            <a:extLst>
              <a:ext uri="{FF2B5EF4-FFF2-40B4-BE49-F238E27FC236}">
                <a16:creationId xmlns:a16="http://schemas.microsoft.com/office/drawing/2014/main" id="{9CD27893-F0D0-1A45-9332-495EA803DFB0}"/>
              </a:ext>
            </a:extLst>
          </p:cNvPr>
          <p:cNvSpPr>
            <a:spLocks noGrp="1"/>
          </p:cNvSpPr>
          <p:nvPr>
            <p:ph type="body" sz="quarter" idx="17"/>
          </p:nvPr>
        </p:nvSpPr>
        <p:spPr>
          <a:xfrm>
            <a:off x="3732860" y="4873750"/>
            <a:ext cx="2180184" cy="966931"/>
          </a:xfrm>
          <a:prstGeom prst="rect">
            <a:avLst/>
          </a:prstGeom>
          <a:ln>
            <a:noFill/>
          </a:ln>
        </p:spPr>
        <p:txBody>
          <a:bodyPr/>
          <a:lstStyle>
            <a:lvl1pPr marL="0" indent="0" algn="ctr">
              <a:buNone/>
              <a:defRPr sz="1400" b="1" i="0">
                <a:solidFill>
                  <a:srgbClr val="D43900"/>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16" name="Text Placeholder 11">
            <a:extLst>
              <a:ext uri="{FF2B5EF4-FFF2-40B4-BE49-F238E27FC236}">
                <a16:creationId xmlns:a16="http://schemas.microsoft.com/office/drawing/2014/main" id="{993E37F8-8A43-B148-B157-E7E2E1E6C38C}"/>
              </a:ext>
            </a:extLst>
          </p:cNvPr>
          <p:cNvSpPr>
            <a:spLocks noGrp="1"/>
          </p:cNvSpPr>
          <p:nvPr>
            <p:ph type="body" sz="quarter" idx="18"/>
          </p:nvPr>
        </p:nvSpPr>
        <p:spPr>
          <a:xfrm>
            <a:off x="9173817" y="4873751"/>
            <a:ext cx="2180184" cy="966931"/>
          </a:xfrm>
          <a:prstGeom prst="rect">
            <a:avLst/>
          </a:prstGeom>
          <a:ln>
            <a:noFill/>
          </a:ln>
        </p:spPr>
        <p:txBody>
          <a:bodyPr/>
          <a:lstStyle>
            <a:lvl1pPr marL="0" indent="0" algn="ctr">
              <a:buNone/>
              <a:defRPr sz="1400" b="1" i="0">
                <a:solidFill>
                  <a:srgbClr val="D43900"/>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10" name="Title 1">
            <a:extLst>
              <a:ext uri="{FF2B5EF4-FFF2-40B4-BE49-F238E27FC236}">
                <a16:creationId xmlns:a16="http://schemas.microsoft.com/office/drawing/2014/main" id="{D69A5C8F-1178-0C4F-B7BA-980F7032D6AB}"/>
              </a:ext>
            </a:extLst>
          </p:cNvPr>
          <p:cNvSpPr>
            <a:spLocks noGrp="1"/>
          </p:cNvSpPr>
          <p:nvPr>
            <p:ph type="title"/>
          </p:nvPr>
        </p:nvSpPr>
        <p:spPr>
          <a:xfrm>
            <a:off x="497523" y="780175"/>
            <a:ext cx="8832744"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US"/>
              <a:t>Click to edit Master title style</a:t>
            </a:r>
            <a:endParaRPr lang="en-US" dirty="0"/>
          </a:p>
        </p:txBody>
      </p:sp>
      <p:sp>
        <p:nvSpPr>
          <p:cNvPr id="2" name="Graphic 8">
            <a:extLst>
              <a:ext uri="{FF2B5EF4-FFF2-40B4-BE49-F238E27FC236}">
                <a16:creationId xmlns:a16="http://schemas.microsoft.com/office/drawing/2014/main" id="{8C094B79-CD59-90B7-EABB-AB77F548E3E6}"/>
              </a:ext>
            </a:extLst>
          </p:cNvPr>
          <p:cNvSpPr/>
          <p:nvPr userDrawn="1"/>
        </p:nvSpPr>
        <p:spPr>
          <a:xfrm>
            <a:off x="-16829" y="6232997"/>
            <a:ext cx="12263370"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1164494 w 13424658"/>
              <a:gd name="connsiteY18" fmla="*/ 654035 h 659972"/>
              <a:gd name="connsiteX19" fmla="*/ 13424658 w 13424658"/>
              <a:gd name="connsiteY19" fmla="*/ 659972 h 659972"/>
              <a:gd name="connsiteX20" fmla="*/ 13418720 w 13424658"/>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3418720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30638 w 12263370"/>
              <a:gd name="connsiteY18" fmla="*/ 644891 h 659972"/>
              <a:gd name="connsiteX19" fmla="*/ 12263370 w 12263370"/>
              <a:gd name="connsiteY19" fmla="*/ 659972 h 659972"/>
              <a:gd name="connsiteX20" fmla="*/ 12248288 w 12263370"/>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3370" h="659972">
                <a:moveTo>
                  <a:pt x="12248288" y="0"/>
                </a:moveTo>
                <a:lnTo>
                  <a:pt x="11473122" y="0"/>
                </a:lnTo>
                <a:lnTo>
                  <a:pt x="11435032" y="2097"/>
                </a:lnTo>
                <a:lnTo>
                  <a:pt x="11397926" y="8549"/>
                </a:lnTo>
                <a:lnTo>
                  <a:pt x="11361641" y="18873"/>
                </a:lnTo>
                <a:lnTo>
                  <a:pt x="11326998" y="33229"/>
                </a:lnTo>
                <a:lnTo>
                  <a:pt x="11294161" y="51456"/>
                </a:lnTo>
                <a:lnTo>
                  <a:pt x="11263295" y="73232"/>
                </a:lnTo>
                <a:lnTo>
                  <a:pt x="11234891" y="98557"/>
                </a:lnTo>
                <a:lnTo>
                  <a:pt x="11029496" y="306639"/>
                </a:lnTo>
                <a:lnTo>
                  <a:pt x="11001092" y="331964"/>
                </a:lnTo>
                <a:lnTo>
                  <a:pt x="10970225" y="353740"/>
                </a:lnTo>
                <a:lnTo>
                  <a:pt x="10937388" y="371806"/>
                </a:lnTo>
                <a:lnTo>
                  <a:pt x="10902746" y="386162"/>
                </a:lnTo>
                <a:lnTo>
                  <a:pt x="10866625" y="396646"/>
                </a:lnTo>
                <a:lnTo>
                  <a:pt x="10829356" y="402937"/>
                </a:lnTo>
                <a:lnTo>
                  <a:pt x="10791265" y="405034"/>
                </a:lnTo>
                <a:lnTo>
                  <a:pt x="0" y="401828"/>
                </a:lnTo>
                <a:lnTo>
                  <a:pt x="30638" y="644891"/>
                </a:lnTo>
                <a:lnTo>
                  <a:pt x="12263370" y="659972"/>
                </a:lnTo>
                <a:cubicBezTo>
                  <a:pt x="12261391" y="453836"/>
                  <a:pt x="12259411" y="32400"/>
                  <a:pt x="12248288" y="0"/>
                </a:cubicBezTo>
                <a:close/>
              </a:path>
            </a:pathLst>
          </a:custGeom>
          <a:solidFill>
            <a:srgbClr val="FFFFFF"/>
          </a:solidFill>
          <a:ln w="16417" cap="flat">
            <a:noFill/>
            <a:prstDash val="solid"/>
            <a:miter/>
          </a:ln>
        </p:spPr>
        <p:txBody>
          <a:bodyPr rtlCol="0" anchor="ctr"/>
          <a:lstStyle/>
          <a:p>
            <a:endParaRPr lang="en-GB"/>
          </a:p>
        </p:txBody>
      </p:sp>
      <p:sp>
        <p:nvSpPr>
          <p:cNvPr id="3" name="Graphic 8">
            <a:extLst>
              <a:ext uri="{FF2B5EF4-FFF2-40B4-BE49-F238E27FC236}">
                <a16:creationId xmlns:a16="http://schemas.microsoft.com/office/drawing/2014/main" id="{62F39EDA-5C8D-5714-99BC-84201C4E459E}"/>
              </a:ext>
            </a:extLst>
          </p:cNvPr>
          <p:cNvSpPr/>
          <p:nvPr userDrawn="1"/>
        </p:nvSpPr>
        <p:spPr>
          <a:xfrm>
            <a:off x="-924" y="6232997"/>
            <a:ext cx="12210889"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 name="connsiteX0" fmla="*/ 13399609 w 13399609"/>
              <a:gd name="connsiteY0" fmla="*/ 0 h 405034"/>
              <a:gd name="connsiteX1" fmla="*/ 11454011 w 13399609"/>
              <a:gd name="connsiteY1" fmla="*/ 0 h 405034"/>
              <a:gd name="connsiteX2" fmla="*/ 11415921 w 13399609"/>
              <a:gd name="connsiteY2" fmla="*/ 2097 h 405034"/>
              <a:gd name="connsiteX3" fmla="*/ 11378815 w 13399609"/>
              <a:gd name="connsiteY3" fmla="*/ 8549 h 405034"/>
              <a:gd name="connsiteX4" fmla="*/ 11342530 w 13399609"/>
              <a:gd name="connsiteY4" fmla="*/ 18873 h 405034"/>
              <a:gd name="connsiteX5" fmla="*/ 11307887 w 13399609"/>
              <a:gd name="connsiteY5" fmla="*/ 33229 h 405034"/>
              <a:gd name="connsiteX6" fmla="*/ 11275050 w 13399609"/>
              <a:gd name="connsiteY6" fmla="*/ 51456 h 405034"/>
              <a:gd name="connsiteX7" fmla="*/ 11244184 w 13399609"/>
              <a:gd name="connsiteY7" fmla="*/ 73232 h 405034"/>
              <a:gd name="connsiteX8" fmla="*/ 11215780 w 13399609"/>
              <a:gd name="connsiteY8" fmla="*/ 98557 h 405034"/>
              <a:gd name="connsiteX9" fmla="*/ 11010385 w 13399609"/>
              <a:gd name="connsiteY9" fmla="*/ 306639 h 405034"/>
              <a:gd name="connsiteX10" fmla="*/ 10981981 w 13399609"/>
              <a:gd name="connsiteY10" fmla="*/ 331964 h 405034"/>
              <a:gd name="connsiteX11" fmla="*/ 10951114 w 13399609"/>
              <a:gd name="connsiteY11" fmla="*/ 353740 h 405034"/>
              <a:gd name="connsiteX12" fmla="*/ 10918277 w 13399609"/>
              <a:gd name="connsiteY12" fmla="*/ 371806 h 405034"/>
              <a:gd name="connsiteX13" fmla="*/ 10883635 w 13399609"/>
              <a:gd name="connsiteY13" fmla="*/ 386162 h 405034"/>
              <a:gd name="connsiteX14" fmla="*/ 10847514 w 13399609"/>
              <a:gd name="connsiteY14" fmla="*/ 396646 h 405034"/>
              <a:gd name="connsiteX15" fmla="*/ 10810245 w 13399609"/>
              <a:gd name="connsiteY15" fmla="*/ 402937 h 405034"/>
              <a:gd name="connsiteX16" fmla="*/ 10772154 w 13399609"/>
              <a:gd name="connsiteY16" fmla="*/ 405034 h 405034"/>
              <a:gd name="connsiteX17" fmla="*/ 0 w 13399609"/>
              <a:gd name="connsiteY17" fmla="*/ 403558 h 405034"/>
              <a:gd name="connsiteX0" fmla="*/ 12210889 w 12210889"/>
              <a:gd name="connsiteY0" fmla="*/ 9144 h 405034"/>
              <a:gd name="connsiteX1" fmla="*/ 11454011 w 12210889"/>
              <a:gd name="connsiteY1" fmla="*/ 0 h 405034"/>
              <a:gd name="connsiteX2" fmla="*/ 11415921 w 12210889"/>
              <a:gd name="connsiteY2" fmla="*/ 2097 h 405034"/>
              <a:gd name="connsiteX3" fmla="*/ 11378815 w 12210889"/>
              <a:gd name="connsiteY3" fmla="*/ 8549 h 405034"/>
              <a:gd name="connsiteX4" fmla="*/ 11342530 w 12210889"/>
              <a:gd name="connsiteY4" fmla="*/ 18873 h 405034"/>
              <a:gd name="connsiteX5" fmla="*/ 11307887 w 12210889"/>
              <a:gd name="connsiteY5" fmla="*/ 33229 h 405034"/>
              <a:gd name="connsiteX6" fmla="*/ 11275050 w 12210889"/>
              <a:gd name="connsiteY6" fmla="*/ 51456 h 405034"/>
              <a:gd name="connsiteX7" fmla="*/ 11244184 w 12210889"/>
              <a:gd name="connsiteY7" fmla="*/ 73232 h 405034"/>
              <a:gd name="connsiteX8" fmla="*/ 11215780 w 12210889"/>
              <a:gd name="connsiteY8" fmla="*/ 98557 h 405034"/>
              <a:gd name="connsiteX9" fmla="*/ 11010385 w 12210889"/>
              <a:gd name="connsiteY9" fmla="*/ 306639 h 405034"/>
              <a:gd name="connsiteX10" fmla="*/ 10981981 w 12210889"/>
              <a:gd name="connsiteY10" fmla="*/ 331964 h 405034"/>
              <a:gd name="connsiteX11" fmla="*/ 10951114 w 12210889"/>
              <a:gd name="connsiteY11" fmla="*/ 353740 h 405034"/>
              <a:gd name="connsiteX12" fmla="*/ 10918277 w 12210889"/>
              <a:gd name="connsiteY12" fmla="*/ 371806 h 405034"/>
              <a:gd name="connsiteX13" fmla="*/ 10883635 w 12210889"/>
              <a:gd name="connsiteY13" fmla="*/ 386162 h 405034"/>
              <a:gd name="connsiteX14" fmla="*/ 10847514 w 12210889"/>
              <a:gd name="connsiteY14" fmla="*/ 396646 h 405034"/>
              <a:gd name="connsiteX15" fmla="*/ 10810245 w 12210889"/>
              <a:gd name="connsiteY15" fmla="*/ 402937 h 405034"/>
              <a:gd name="connsiteX16" fmla="*/ 10772154 w 12210889"/>
              <a:gd name="connsiteY16" fmla="*/ 405034 h 405034"/>
              <a:gd name="connsiteX17" fmla="*/ 0 w 12210889"/>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10889" h="405034">
                <a:moveTo>
                  <a:pt x="12210889" y="9144"/>
                </a:moveTo>
                <a:lnTo>
                  <a:pt x="11454011" y="0"/>
                </a:lnTo>
                <a:lnTo>
                  <a:pt x="11415921" y="2097"/>
                </a:lnTo>
                <a:lnTo>
                  <a:pt x="11378815" y="8549"/>
                </a:lnTo>
                <a:lnTo>
                  <a:pt x="11342530" y="18873"/>
                </a:lnTo>
                <a:lnTo>
                  <a:pt x="11307887" y="33229"/>
                </a:lnTo>
                <a:lnTo>
                  <a:pt x="11275050" y="51456"/>
                </a:lnTo>
                <a:lnTo>
                  <a:pt x="11244184" y="73232"/>
                </a:lnTo>
                <a:lnTo>
                  <a:pt x="11215780" y="98557"/>
                </a:lnTo>
                <a:lnTo>
                  <a:pt x="11010385" y="306639"/>
                </a:lnTo>
                <a:lnTo>
                  <a:pt x="10981981" y="331964"/>
                </a:lnTo>
                <a:lnTo>
                  <a:pt x="10951114" y="353740"/>
                </a:lnTo>
                <a:lnTo>
                  <a:pt x="10918277" y="371806"/>
                </a:lnTo>
                <a:lnTo>
                  <a:pt x="10883635" y="386162"/>
                </a:lnTo>
                <a:lnTo>
                  <a:pt x="10847514" y="396646"/>
                </a:lnTo>
                <a:lnTo>
                  <a:pt x="10810245" y="402937"/>
                </a:lnTo>
                <a:lnTo>
                  <a:pt x="10772154" y="405034"/>
                </a:lnTo>
                <a:lnTo>
                  <a:pt x="0" y="403558"/>
                </a:lnTo>
              </a:path>
            </a:pathLst>
          </a:custGeom>
          <a:noFill/>
          <a:ln w="16417" cap="flat">
            <a:solidFill>
              <a:srgbClr val="FFBF22"/>
            </a:solidFill>
            <a:prstDash val="solid"/>
            <a:miter/>
          </a:ln>
        </p:spPr>
        <p:txBody>
          <a:bodyPr rtlCol="0" anchor="ctr"/>
          <a:lstStyle/>
          <a:p>
            <a:endParaRPr lang="en-GB"/>
          </a:p>
        </p:txBody>
      </p:sp>
      <p:pic>
        <p:nvPicPr>
          <p:cNvPr id="4" name="Picture 3">
            <a:extLst>
              <a:ext uri="{FF2B5EF4-FFF2-40B4-BE49-F238E27FC236}">
                <a16:creationId xmlns:a16="http://schemas.microsoft.com/office/drawing/2014/main" id="{21098F92-2B08-AE98-0FF0-128C910E001F}"/>
              </a:ext>
            </a:extLst>
          </p:cNvPr>
          <p:cNvPicPr>
            <a:picLocks noChangeAspect="1"/>
          </p:cNvPicPr>
          <p:nvPr userDrawn="1"/>
        </p:nvPicPr>
        <p:blipFill>
          <a:blip r:embed="rId3"/>
          <a:srcRect/>
          <a:stretch/>
        </p:blipFill>
        <p:spPr>
          <a:xfrm>
            <a:off x="11423087" y="6426740"/>
            <a:ext cx="404054" cy="157424"/>
          </a:xfrm>
          <a:prstGeom prst="rect">
            <a:avLst/>
          </a:prstGeom>
        </p:spPr>
      </p:pic>
    </p:spTree>
    <p:extLst>
      <p:ext uri="{BB962C8B-B14F-4D97-AF65-F5344CB8AC3E}">
        <p14:creationId xmlns:p14="http://schemas.microsoft.com/office/powerpoint/2010/main" val="31516513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DC0CFFD3-D966-774D-AB09-3C570299A3FC}"/>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25881" t="8075" r="59083" b="84871"/>
          <a:stretch/>
        </p:blipFill>
        <p:spPr>
          <a:xfrm flipH="1">
            <a:off x="-1" y="1774952"/>
            <a:ext cx="12192001" cy="4041648"/>
          </a:xfrm>
          <a:prstGeom prst="rect">
            <a:avLst/>
          </a:prstGeom>
        </p:spPr>
      </p:pic>
      <p:sp>
        <p:nvSpPr>
          <p:cNvPr id="14" name="Text Placeholder 11">
            <a:extLst>
              <a:ext uri="{FF2B5EF4-FFF2-40B4-BE49-F238E27FC236}">
                <a16:creationId xmlns:a16="http://schemas.microsoft.com/office/drawing/2014/main" id="{E7F5ABC0-2EBF-7E4B-8636-DA45497EE8B7}"/>
              </a:ext>
            </a:extLst>
          </p:cNvPr>
          <p:cNvSpPr>
            <a:spLocks noGrp="1"/>
          </p:cNvSpPr>
          <p:nvPr>
            <p:ph type="body" sz="quarter" idx="11"/>
          </p:nvPr>
        </p:nvSpPr>
        <p:spPr>
          <a:xfrm>
            <a:off x="497523" y="1417922"/>
            <a:ext cx="4754880" cy="1288051"/>
          </a:xfrm>
          <a:prstGeom prst="rect">
            <a:avLst/>
          </a:prstGeom>
          <a:ln>
            <a:noFill/>
          </a:ln>
        </p:spPr>
        <p:txBody>
          <a:bodyPr/>
          <a:lstStyle>
            <a:lvl1pPr marL="0" indent="0">
              <a:buNone/>
              <a:defRPr sz="1200" b="0" i="0">
                <a:solidFill>
                  <a:srgbClr val="D43900"/>
                </a:solidFill>
                <a:latin typeface="HelveticaNeueLT Pro 65 Md"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6" name="Title 1">
            <a:extLst>
              <a:ext uri="{FF2B5EF4-FFF2-40B4-BE49-F238E27FC236}">
                <a16:creationId xmlns:a16="http://schemas.microsoft.com/office/drawing/2014/main" id="{0F859BC8-E720-C049-8B6C-4A94E85F1539}"/>
              </a:ext>
            </a:extLst>
          </p:cNvPr>
          <p:cNvSpPr>
            <a:spLocks noGrp="1"/>
          </p:cNvSpPr>
          <p:nvPr>
            <p:ph type="title"/>
          </p:nvPr>
        </p:nvSpPr>
        <p:spPr>
          <a:xfrm>
            <a:off x="497523" y="780175"/>
            <a:ext cx="5043199"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US"/>
              <a:t>Click to edit Master title style</a:t>
            </a:r>
            <a:endParaRPr lang="en-US" dirty="0"/>
          </a:p>
        </p:txBody>
      </p:sp>
      <p:sp>
        <p:nvSpPr>
          <p:cNvPr id="2" name="Graphic 8">
            <a:extLst>
              <a:ext uri="{FF2B5EF4-FFF2-40B4-BE49-F238E27FC236}">
                <a16:creationId xmlns:a16="http://schemas.microsoft.com/office/drawing/2014/main" id="{9684ACE6-E2C8-0C24-1EAC-FB288CE58382}"/>
              </a:ext>
            </a:extLst>
          </p:cNvPr>
          <p:cNvSpPr/>
          <p:nvPr userDrawn="1"/>
        </p:nvSpPr>
        <p:spPr>
          <a:xfrm>
            <a:off x="-16829" y="6232997"/>
            <a:ext cx="12263370"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1164494 w 13424658"/>
              <a:gd name="connsiteY18" fmla="*/ 654035 h 659972"/>
              <a:gd name="connsiteX19" fmla="*/ 13424658 w 13424658"/>
              <a:gd name="connsiteY19" fmla="*/ 659972 h 659972"/>
              <a:gd name="connsiteX20" fmla="*/ 13418720 w 13424658"/>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3418720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30638 w 12263370"/>
              <a:gd name="connsiteY18" fmla="*/ 644891 h 659972"/>
              <a:gd name="connsiteX19" fmla="*/ 12263370 w 12263370"/>
              <a:gd name="connsiteY19" fmla="*/ 659972 h 659972"/>
              <a:gd name="connsiteX20" fmla="*/ 12248288 w 12263370"/>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3370" h="659972">
                <a:moveTo>
                  <a:pt x="12248288" y="0"/>
                </a:moveTo>
                <a:lnTo>
                  <a:pt x="11473122" y="0"/>
                </a:lnTo>
                <a:lnTo>
                  <a:pt x="11435032" y="2097"/>
                </a:lnTo>
                <a:lnTo>
                  <a:pt x="11397926" y="8549"/>
                </a:lnTo>
                <a:lnTo>
                  <a:pt x="11361641" y="18873"/>
                </a:lnTo>
                <a:lnTo>
                  <a:pt x="11326998" y="33229"/>
                </a:lnTo>
                <a:lnTo>
                  <a:pt x="11294161" y="51456"/>
                </a:lnTo>
                <a:lnTo>
                  <a:pt x="11263295" y="73232"/>
                </a:lnTo>
                <a:lnTo>
                  <a:pt x="11234891" y="98557"/>
                </a:lnTo>
                <a:lnTo>
                  <a:pt x="11029496" y="306639"/>
                </a:lnTo>
                <a:lnTo>
                  <a:pt x="11001092" y="331964"/>
                </a:lnTo>
                <a:lnTo>
                  <a:pt x="10970225" y="353740"/>
                </a:lnTo>
                <a:lnTo>
                  <a:pt x="10937388" y="371806"/>
                </a:lnTo>
                <a:lnTo>
                  <a:pt x="10902746" y="386162"/>
                </a:lnTo>
                <a:lnTo>
                  <a:pt x="10866625" y="396646"/>
                </a:lnTo>
                <a:lnTo>
                  <a:pt x="10829356" y="402937"/>
                </a:lnTo>
                <a:lnTo>
                  <a:pt x="10791265" y="405034"/>
                </a:lnTo>
                <a:lnTo>
                  <a:pt x="0" y="401828"/>
                </a:lnTo>
                <a:lnTo>
                  <a:pt x="30638" y="644891"/>
                </a:lnTo>
                <a:lnTo>
                  <a:pt x="12263370" y="659972"/>
                </a:lnTo>
                <a:cubicBezTo>
                  <a:pt x="12261391" y="453836"/>
                  <a:pt x="12259411" y="32400"/>
                  <a:pt x="12248288" y="0"/>
                </a:cubicBezTo>
                <a:close/>
              </a:path>
            </a:pathLst>
          </a:custGeom>
          <a:solidFill>
            <a:srgbClr val="FFFFFF"/>
          </a:solidFill>
          <a:ln w="16417" cap="flat">
            <a:noFill/>
            <a:prstDash val="solid"/>
            <a:miter/>
          </a:ln>
        </p:spPr>
        <p:txBody>
          <a:bodyPr rtlCol="0" anchor="ctr"/>
          <a:lstStyle/>
          <a:p>
            <a:endParaRPr lang="en-GB"/>
          </a:p>
        </p:txBody>
      </p:sp>
      <p:sp>
        <p:nvSpPr>
          <p:cNvPr id="3" name="Graphic 8">
            <a:extLst>
              <a:ext uri="{FF2B5EF4-FFF2-40B4-BE49-F238E27FC236}">
                <a16:creationId xmlns:a16="http://schemas.microsoft.com/office/drawing/2014/main" id="{B796A44C-ABE4-C3E4-8DEC-76994D30D7ED}"/>
              </a:ext>
            </a:extLst>
          </p:cNvPr>
          <p:cNvSpPr/>
          <p:nvPr userDrawn="1"/>
        </p:nvSpPr>
        <p:spPr>
          <a:xfrm>
            <a:off x="-924" y="6232997"/>
            <a:ext cx="12210889"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 name="connsiteX0" fmla="*/ 13399609 w 13399609"/>
              <a:gd name="connsiteY0" fmla="*/ 0 h 405034"/>
              <a:gd name="connsiteX1" fmla="*/ 11454011 w 13399609"/>
              <a:gd name="connsiteY1" fmla="*/ 0 h 405034"/>
              <a:gd name="connsiteX2" fmla="*/ 11415921 w 13399609"/>
              <a:gd name="connsiteY2" fmla="*/ 2097 h 405034"/>
              <a:gd name="connsiteX3" fmla="*/ 11378815 w 13399609"/>
              <a:gd name="connsiteY3" fmla="*/ 8549 h 405034"/>
              <a:gd name="connsiteX4" fmla="*/ 11342530 w 13399609"/>
              <a:gd name="connsiteY4" fmla="*/ 18873 h 405034"/>
              <a:gd name="connsiteX5" fmla="*/ 11307887 w 13399609"/>
              <a:gd name="connsiteY5" fmla="*/ 33229 h 405034"/>
              <a:gd name="connsiteX6" fmla="*/ 11275050 w 13399609"/>
              <a:gd name="connsiteY6" fmla="*/ 51456 h 405034"/>
              <a:gd name="connsiteX7" fmla="*/ 11244184 w 13399609"/>
              <a:gd name="connsiteY7" fmla="*/ 73232 h 405034"/>
              <a:gd name="connsiteX8" fmla="*/ 11215780 w 13399609"/>
              <a:gd name="connsiteY8" fmla="*/ 98557 h 405034"/>
              <a:gd name="connsiteX9" fmla="*/ 11010385 w 13399609"/>
              <a:gd name="connsiteY9" fmla="*/ 306639 h 405034"/>
              <a:gd name="connsiteX10" fmla="*/ 10981981 w 13399609"/>
              <a:gd name="connsiteY10" fmla="*/ 331964 h 405034"/>
              <a:gd name="connsiteX11" fmla="*/ 10951114 w 13399609"/>
              <a:gd name="connsiteY11" fmla="*/ 353740 h 405034"/>
              <a:gd name="connsiteX12" fmla="*/ 10918277 w 13399609"/>
              <a:gd name="connsiteY12" fmla="*/ 371806 h 405034"/>
              <a:gd name="connsiteX13" fmla="*/ 10883635 w 13399609"/>
              <a:gd name="connsiteY13" fmla="*/ 386162 h 405034"/>
              <a:gd name="connsiteX14" fmla="*/ 10847514 w 13399609"/>
              <a:gd name="connsiteY14" fmla="*/ 396646 h 405034"/>
              <a:gd name="connsiteX15" fmla="*/ 10810245 w 13399609"/>
              <a:gd name="connsiteY15" fmla="*/ 402937 h 405034"/>
              <a:gd name="connsiteX16" fmla="*/ 10772154 w 13399609"/>
              <a:gd name="connsiteY16" fmla="*/ 405034 h 405034"/>
              <a:gd name="connsiteX17" fmla="*/ 0 w 13399609"/>
              <a:gd name="connsiteY17" fmla="*/ 403558 h 405034"/>
              <a:gd name="connsiteX0" fmla="*/ 12210889 w 12210889"/>
              <a:gd name="connsiteY0" fmla="*/ 9144 h 405034"/>
              <a:gd name="connsiteX1" fmla="*/ 11454011 w 12210889"/>
              <a:gd name="connsiteY1" fmla="*/ 0 h 405034"/>
              <a:gd name="connsiteX2" fmla="*/ 11415921 w 12210889"/>
              <a:gd name="connsiteY2" fmla="*/ 2097 h 405034"/>
              <a:gd name="connsiteX3" fmla="*/ 11378815 w 12210889"/>
              <a:gd name="connsiteY3" fmla="*/ 8549 h 405034"/>
              <a:gd name="connsiteX4" fmla="*/ 11342530 w 12210889"/>
              <a:gd name="connsiteY4" fmla="*/ 18873 h 405034"/>
              <a:gd name="connsiteX5" fmla="*/ 11307887 w 12210889"/>
              <a:gd name="connsiteY5" fmla="*/ 33229 h 405034"/>
              <a:gd name="connsiteX6" fmla="*/ 11275050 w 12210889"/>
              <a:gd name="connsiteY6" fmla="*/ 51456 h 405034"/>
              <a:gd name="connsiteX7" fmla="*/ 11244184 w 12210889"/>
              <a:gd name="connsiteY7" fmla="*/ 73232 h 405034"/>
              <a:gd name="connsiteX8" fmla="*/ 11215780 w 12210889"/>
              <a:gd name="connsiteY8" fmla="*/ 98557 h 405034"/>
              <a:gd name="connsiteX9" fmla="*/ 11010385 w 12210889"/>
              <a:gd name="connsiteY9" fmla="*/ 306639 h 405034"/>
              <a:gd name="connsiteX10" fmla="*/ 10981981 w 12210889"/>
              <a:gd name="connsiteY10" fmla="*/ 331964 h 405034"/>
              <a:gd name="connsiteX11" fmla="*/ 10951114 w 12210889"/>
              <a:gd name="connsiteY11" fmla="*/ 353740 h 405034"/>
              <a:gd name="connsiteX12" fmla="*/ 10918277 w 12210889"/>
              <a:gd name="connsiteY12" fmla="*/ 371806 h 405034"/>
              <a:gd name="connsiteX13" fmla="*/ 10883635 w 12210889"/>
              <a:gd name="connsiteY13" fmla="*/ 386162 h 405034"/>
              <a:gd name="connsiteX14" fmla="*/ 10847514 w 12210889"/>
              <a:gd name="connsiteY14" fmla="*/ 396646 h 405034"/>
              <a:gd name="connsiteX15" fmla="*/ 10810245 w 12210889"/>
              <a:gd name="connsiteY15" fmla="*/ 402937 h 405034"/>
              <a:gd name="connsiteX16" fmla="*/ 10772154 w 12210889"/>
              <a:gd name="connsiteY16" fmla="*/ 405034 h 405034"/>
              <a:gd name="connsiteX17" fmla="*/ 0 w 12210889"/>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10889" h="405034">
                <a:moveTo>
                  <a:pt x="12210889" y="9144"/>
                </a:moveTo>
                <a:lnTo>
                  <a:pt x="11454011" y="0"/>
                </a:lnTo>
                <a:lnTo>
                  <a:pt x="11415921" y="2097"/>
                </a:lnTo>
                <a:lnTo>
                  <a:pt x="11378815" y="8549"/>
                </a:lnTo>
                <a:lnTo>
                  <a:pt x="11342530" y="18873"/>
                </a:lnTo>
                <a:lnTo>
                  <a:pt x="11307887" y="33229"/>
                </a:lnTo>
                <a:lnTo>
                  <a:pt x="11275050" y="51456"/>
                </a:lnTo>
                <a:lnTo>
                  <a:pt x="11244184" y="73232"/>
                </a:lnTo>
                <a:lnTo>
                  <a:pt x="11215780" y="98557"/>
                </a:lnTo>
                <a:lnTo>
                  <a:pt x="11010385" y="306639"/>
                </a:lnTo>
                <a:lnTo>
                  <a:pt x="10981981" y="331964"/>
                </a:lnTo>
                <a:lnTo>
                  <a:pt x="10951114" y="353740"/>
                </a:lnTo>
                <a:lnTo>
                  <a:pt x="10918277" y="371806"/>
                </a:lnTo>
                <a:lnTo>
                  <a:pt x="10883635" y="386162"/>
                </a:lnTo>
                <a:lnTo>
                  <a:pt x="10847514" y="396646"/>
                </a:lnTo>
                <a:lnTo>
                  <a:pt x="10810245" y="402937"/>
                </a:lnTo>
                <a:lnTo>
                  <a:pt x="10772154" y="405034"/>
                </a:lnTo>
                <a:lnTo>
                  <a:pt x="0" y="403558"/>
                </a:lnTo>
              </a:path>
            </a:pathLst>
          </a:custGeom>
          <a:noFill/>
          <a:ln w="16417" cap="flat">
            <a:solidFill>
              <a:srgbClr val="FFBF22"/>
            </a:solidFill>
            <a:prstDash val="solid"/>
            <a:miter/>
          </a:ln>
        </p:spPr>
        <p:txBody>
          <a:bodyPr rtlCol="0" anchor="ctr"/>
          <a:lstStyle/>
          <a:p>
            <a:endParaRPr lang="en-GB"/>
          </a:p>
        </p:txBody>
      </p:sp>
      <p:pic>
        <p:nvPicPr>
          <p:cNvPr id="4" name="Picture 3">
            <a:extLst>
              <a:ext uri="{FF2B5EF4-FFF2-40B4-BE49-F238E27FC236}">
                <a16:creationId xmlns:a16="http://schemas.microsoft.com/office/drawing/2014/main" id="{DFEB4EC1-307E-40D3-413A-2CBAE4E9FCFE}"/>
              </a:ext>
            </a:extLst>
          </p:cNvPr>
          <p:cNvPicPr>
            <a:picLocks noChangeAspect="1"/>
          </p:cNvPicPr>
          <p:nvPr userDrawn="1"/>
        </p:nvPicPr>
        <p:blipFill>
          <a:blip r:embed="rId4"/>
          <a:srcRect/>
          <a:stretch/>
        </p:blipFill>
        <p:spPr>
          <a:xfrm>
            <a:off x="11423087" y="6426740"/>
            <a:ext cx="404054" cy="157424"/>
          </a:xfrm>
          <a:prstGeom prst="rect">
            <a:avLst/>
          </a:prstGeom>
        </p:spPr>
      </p:pic>
    </p:spTree>
    <p:extLst>
      <p:ext uri="{BB962C8B-B14F-4D97-AF65-F5344CB8AC3E}">
        <p14:creationId xmlns:p14="http://schemas.microsoft.com/office/powerpoint/2010/main" val="25575434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con_3Col_Layout">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1351494"/>
            <a:ext cx="5043199"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US"/>
              <a:t>Click to edit Master title style</a:t>
            </a:r>
            <a:endParaRPr lang="en-US" dirty="0"/>
          </a:p>
        </p:txBody>
      </p:sp>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3190240" y="2096813"/>
            <a:ext cx="4754880" cy="637747"/>
          </a:xfrm>
          <a:prstGeom prst="rect">
            <a:avLst/>
          </a:prstGeom>
          <a:ln>
            <a:noFill/>
          </a:ln>
        </p:spPr>
        <p:txBody>
          <a:bodyPr/>
          <a:lstStyle>
            <a:lvl1pPr marL="0" indent="0">
              <a:buNone/>
              <a:defRPr sz="1200" b="0" i="0">
                <a:solidFill>
                  <a:srgbClr val="D43900"/>
                </a:solidFill>
                <a:latin typeface="HelveticaNeueLT Pro 65 Md"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3190240" y="2734560"/>
            <a:ext cx="8371840" cy="2111018"/>
          </a:xfrm>
          <a:prstGeom prst="rect">
            <a:avLst/>
          </a:prstGeom>
          <a:ln>
            <a:noFill/>
          </a:ln>
        </p:spPr>
        <p:txBody>
          <a:bodyPr numCol="3"/>
          <a:lstStyle>
            <a:lvl1pPr marL="0" indent="0">
              <a:buNone/>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1351099"/>
            <a:ext cx="1147762" cy="1147763"/>
          </a:xfrm>
          <a:prstGeom prst="rect">
            <a:avLst/>
          </a:prstGeom>
        </p:spPr>
        <p:txBody>
          <a:bodyPr/>
          <a:lstStyle>
            <a:lvl1pPr>
              <a:defRPr sz="1000" b="0" i="0">
                <a:latin typeface="HelveticaNeueLT Pro 55 Roman" panose="020B0604020202020204" pitchFamily="34" charset="77"/>
              </a:defRPr>
            </a:lvl1pPr>
          </a:lstStyle>
          <a:p>
            <a:r>
              <a:rPr lang="en-US"/>
              <a:t>Click icon to add picture</a:t>
            </a:r>
            <a:endParaRPr lang="en-US" dirty="0"/>
          </a:p>
        </p:txBody>
      </p:sp>
      <p:sp>
        <p:nvSpPr>
          <p:cNvPr id="2" name="Graphic 8">
            <a:extLst>
              <a:ext uri="{FF2B5EF4-FFF2-40B4-BE49-F238E27FC236}">
                <a16:creationId xmlns:a16="http://schemas.microsoft.com/office/drawing/2014/main" id="{D4906BEB-00F4-F6C0-0DF4-176D8B011793}"/>
              </a:ext>
            </a:extLst>
          </p:cNvPr>
          <p:cNvSpPr/>
          <p:nvPr userDrawn="1"/>
        </p:nvSpPr>
        <p:spPr>
          <a:xfrm>
            <a:off x="-16829" y="6232997"/>
            <a:ext cx="12263370"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1164494 w 13424658"/>
              <a:gd name="connsiteY18" fmla="*/ 654035 h 659972"/>
              <a:gd name="connsiteX19" fmla="*/ 13424658 w 13424658"/>
              <a:gd name="connsiteY19" fmla="*/ 659972 h 659972"/>
              <a:gd name="connsiteX20" fmla="*/ 13418720 w 13424658"/>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3418720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30638 w 12263370"/>
              <a:gd name="connsiteY18" fmla="*/ 644891 h 659972"/>
              <a:gd name="connsiteX19" fmla="*/ 12263370 w 12263370"/>
              <a:gd name="connsiteY19" fmla="*/ 659972 h 659972"/>
              <a:gd name="connsiteX20" fmla="*/ 12248288 w 12263370"/>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3370" h="659972">
                <a:moveTo>
                  <a:pt x="12248288" y="0"/>
                </a:moveTo>
                <a:lnTo>
                  <a:pt x="11473122" y="0"/>
                </a:lnTo>
                <a:lnTo>
                  <a:pt x="11435032" y="2097"/>
                </a:lnTo>
                <a:lnTo>
                  <a:pt x="11397926" y="8549"/>
                </a:lnTo>
                <a:lnTo>
                  <a:pt x="11361641" y="18873"/>
                </a:lnTo>
                <a:lnTo>
                  <a:pt x="11326998" y="33229"/>
                </a:lnTo>
                <a:lnTo>
                  <a:pt x="11294161" y="51456"/>
                </a:lnTo>
                <a:lnTo>
                  <a:pt x="11263295" y="73232"/>
                </a:lnTo>
                <a:lnTo>
                  <a:pt x="11234891" y="98557"/>
                </a:lnTo>
                <a:lnTo>
                  <a:pt x="11029496" y="306639"/>
                </a:lnTo>
                <a:lnTo>
                  <a:pt x="11001092" y="331964"/>
                </a:lnTo>
                <a:lnTo>
                  <a:pt x="10970225" y="353740"/>
                </a:lnTo>
                <a:lnTo>
                  <a:pt x="10937388" y="371806"/>
                </a:lnTo>
                <a:lnTo>
                  <a:pt x="10902746" y="386162"/>
                </a:lnTo>
                <a:lnTo>
                  <a:pt x="10866625" y="396646"/>
                </a:lnTo>
                <a:lnTo>
                  <a:pt x="10829356" y="402937"/>
                </a:lnTo>
                <a:lnTo>
                  <a:pt x="10791265" y="405034"/>
                </a:lnTo>
                <a:lnTo>
                  <a:pt x="0" y="401828"/>
                </a:lnTo>
                <a:lnTo>
                  <a:pt x="30638" y="644891"/>
                </a:lnTo>
                <a:lnTo>
                  <a:pt x="12263370" y="659972"/>
                </a:lnTo>
                <a:cubicBezTo>
                  <a:pt x="12261391" y="453836"/>
                  <a:pt x="12259411" y="32400"/>
                  <a:pt x="12248288" y="0"/>
                </a:cubicBezTo>
                <a:close/>
              </a:path>
            </a:pathLst>
          </a:custGeom>
          <a:solidFill>
            <a:srgbClr val="FFFFFF"/>
          </a:solidFill>
          <a:ln w="16417" cap="flat">
            <a:noFill/>
            <a:prstDash val="solid"/>
            <a:miter/>
          </a:ln>
        </p:spPr>
        <p:txBody>
          <a:bodyPr rtlCol="0" anchor="ctr"/>
          <a:lstStyle/>
          <a:p>
            <a:endParaRPr lang="en-GB"/>
          </a:p>
        </p:txBody>
      </p:sp>
      <p:sp>
        <p:nvSpPr>
          <p:cNvPr id="3" name="Graphic 8">
            <a:extLst>
              <a:ext uri="{FF2B5EF4-FFF2-40B4-BE49-F238E27FC236}">
                <a16:creationId xmlns:a16="http://schemas.microsoft.com/office/drawing/2014/main" id="{9CCBF663-9D12-9DC4-BEF2-8FF812ECBAB7}"/>
              </a:ext>
            </a:extLst>
          </p:cNvPr>
          <p:cNvSpPr/>
          <p:nvPr userDrawn="1"/>
        </p:nvSpPr>
        <p:spPr>
          <a:xfrm>
            <a:off x="-924" y="6232997"/>
            <a:ext cx="12210889"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 name="connsiteX0" fmla="*/ 13399609 w 13399609"/>
              <a:gd name="connsiteY0" fmla="*/ 0 h 405034"/>
              <a:gd name="connsiteX1" fmla="*/ 11454011 w 13399609"/>
              <a:gd name="connsiteY1" fmla="*/ 0 h 405034"/>
              <a:gd name="connsiteX2" fmla="*/ 11415921 w 13399609"/>
              <a:gd name="connsiteY2" fmla="*/ 2097 h 405034"/>
              <a:gd name="connsiteX3" fmla="*/ 11378815 w 13399609"/>
              <a:gd name="connsiteY3" fmla="*/ 8549 h 405034"/>
              <a:gd name="connsiteX4" fmla="*/ 11342530 w 13399609"/>
              <a:gd name="connsiteY4" fmla="*/ 18873 h 405034"/>
              <a:gd name="connsiteX5" fmla="*/ 11307887 w 13399609"/>
              <a:gd name="connsiteY5" fmla="*/ 33229 h 405034"/>
              <a:gd name="connsiteX6" fmla="*/ 11275050 w 13399609"/>
              <a:gd name="connsiteY6" fmla="*/ 51456 h 405034"/>
              <a:gd name="connsiteX7" fmla="*/ 11244184 w 13399609"/>
              <a:gd name="connsiteY7" fmla="*/ 73232 h 405034"/>
              <a:gd name="connsiteX8" fmla="*/ 11215780 w 13399609"/>
              <a:gd name="connsiteY8" fmla="*/ 98557 h 405034"/>
              <a:gd name="connsiteX9" fmla="*/ 11010385 w 13399609"/>
              <a:gd name="connsiteY9" fmla="*/ 306639 h 405034"/>
              <a:gd name="connsiteX10" fmla="*/ 10981981 w 13399609"/>
              <a:gd name="connsiteY10" fmla="*/ 331964 h 405034"/>
              <a:gd name="connsiteX11" fmla="*/ 10951114 w 13399609"/>
              <a:gd name="connsiteY11" fmla="*/ 353740 h 405034"/>
              <a:gd name="connsiteX12" fmla="*/ 10918277 w 13399609"/>
              <a:gd name="connsiteY12" fmla="*/ 371806 h 405034"/>
              <a:gd name="connsiteX13" fmla="*/ 10883635 w 13399609"/>
              <a:gd name="connsiteY13" fmla="*/ 386162 h 405034"/>
              <a:gd name="connsiteX14" fmla="*/ 10847514 w 13399609"/>
              <a:gd name="connsiteY14" fmla="*/ 396646 h 405034"/>
              <a:gd name="connsiteX15" fmla="*/ 10810245 w 13399609"/>
              <a:gd name="connsiteY15" fmla="*/ 402937 h 405034"/>
              <a:gd name="connsiteX16" fmla="*/ 10772154 w 13399609"/>
              <a:gd name="connsiteY16" fmla="*/ 405034 h 405034"/>
              <a:gd name="connsiteX17" fmla="*/ 0 w 13399609"/>
              <a:gd name="connsiteY17" fmla="*/ 403558 h 405034"/>
              <a:gd name="connsiteX0" fmla="*/ 12210889 w 12210889"/>
              <a:gd name="connsiteY0" fmla="*/ 9144 h 405034"/>
              <a:gd name="connsiteX1" fmla="*/ 11454011 w 12210889"/>
              <a:gd name="connsiteY1" fmla="*/ 0 h 405034"/>
              <a:gd name="connsiteX2" fmla="*/ 11415921 w 12210889"/>
              <a:gd name="connsiteY2" fmla="*/ 2097 h 405034"/>
              <a:gd name="connsiteX3" fmla="*/ 11378815 w 12210889"/>
              <a:gd name="connsiteY3" fmla="*/ 8549 h 405034"/>
              <a:gd name="connsiteX4" fmla="*/ 11342530 w 12210889"/>
              <a:gd name="connsiteY4" fmla="*/ 18873 h 405034"/>
              <a:gd name="connsiteX5" fmla="*/ 11307887 w 12210889"/>
              <a:gd name="connsiteY5" fmla="*/ 33229 h 405034"/>
              <a:gd name="connsiteX6" fmla="*/ 11275050 w 12210889"/>
              <a:gd name="connsiteY6" fmla="*/ 51456 h 405034"/>
              <a:gd name="connsiteX7" fmla="*/ 11244184 w 12210889"/>
              <a:gd name="connsiteY7" fmla="*/ 73232 h 405034"/>
              <a:gd name="connsiteX8" fmla="*/ 11215780 w 12210889"/>
              <a:gd name="connsiteY8" fmla="*/ 98557 h 405034"/>
              <a:gd name="connsiteX9" fmla="*/ 11010385 w 12210889"/>
              <a:gd name="connsiteY9" fmla="*/ 306639 h 405034"/>
              <a:gd name="connsiteX10" fmla="*/ 10981981 w 12210889"/>
              <a:gd name="connsiteY10" fmla="*/ 331964 h 405034"/>
              <a:gd name="connsiteX11" fmla="*/ 10951114 w 12210889"/>
              <a:gd name="connsiteY11" fmla="*/ 353740 h 405034"/>
              <a:gd name="connsiteX12" fmla="*/ 10918277 w 12210889"/>
              <a:gd name="connsiteY12" fmla="*/ 371806 h 405034"/>
              <a:gd name="connsiteX13" fmla="*/ 10883635 w 12210889"/>
              <a:gd name="connsiteY13" fmla="*/ 386162 h 405034"/>
              <a:gd name="connsiteX14" fmla="*/ 10847514 w 12210889"/>
              <a:gd name="connsiteY14" fmla="*/ 396646 h 405034"/>
              <a:gd name="connsiteX15" fmla="*/ 10810245 w 12210889"/>
              <a:gd name="connsiteY15" fmla="*/ 402937 h 405034"/>
              <a:gd name="connsiteX16" fmla="*/ 10772154 w 12210889"/>
              <a:gd name="connsiteY16" fmla="*/ 405034 h 405034"/>
              <a:gd name="connsiteX17" fmla="*/ 0 w 12210889"/>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10889" h="405034">
                <a:moveTo>
                  <a:pt x="12210889" y="9144"/>
                </a:moveTo>
                <a:lnTo>
                  <a:pt x="11454011" y="0"/>
                </a:lnTo>
                <a:lnTo>
                  <a:pt x="11415921" y="2097"/>
                </a:lnTo>
                <a:lnTo>
                  <a:pt x="11378815" y="8549"/>
                </a:lnTo>
                <a:lnTo>
                  <a:pt x="11342530" y="18873"/>
                </a:lnTo>
                <a:lnTo>
                  <a:pt x="11307887" y="33229"/>
                </a:lnTo>
                <a:lnTo>
                  <a:pt x="11275050" y="51456"/>
                </a:lnTo>
                <a:lnTo>
                  <a:pt x="11244184" y="73232"/>
                </a:lnTo>
                <a:lnTo>
                  <a:pt x="11215780" y="98557"/>
                </a:lnTo>
                <a:lnTo>
                  <a:pt x="11010385" y="306639"/>
                </a:lnTo>
                <a:lnTo>
                  <a:pt x="10981981" y="331964"/>
                </a:lnTo>
                <a:lnTo>
                  <a:pt x="10951114" y="353740"/>
                </a:lnTo>
                <a:lnTo>
                  <a:pt x="10918277" y="371806"/>
                </a:lnTo>
                <a:lnTo>
                  <a:pt x="10883635" y="386162"/>
                </a:lnTo>
                <a:lnTo>
                  <a:pt x="10847514" y="396646"/>
                </a:lnTo>
                <a:lnTo>
                  <a:pt x="10810245" y="402937"/>
                </a:lnTo>
                <a:lnTo>
                  <a:pt x="10772154" y="405034"/>
                </a:lnTo>
                <a:lnTo>
                  <a:pt x="0" y="403558"/>
                </a:lnTo>
              </a:path>
            </a:pathLst>
          </a:custGeom>
          <a:noFill/>
          <a:ln w="16417" cap="flat">
            <a:solidFill>
              <a:srgbClr val="FFBF22"/>
            </a:solidFill>
            <a:prstDash val="solid"/>
            <a:miter/>
          </a:ln>
        </p:spPr>
        <p:txBody>
          <a:bodyPr rtlCol="0" anchor="ctr"/>
          <a:lstStyle/>
          <a:p>
            <a:endParaRPr lang="en-GB"/>
          </a:p>
        </p:txBody>
      </p:sp>
      <p:pic>
        <p:nvPicPr>
          <p:cNvPr id="4" name="Picture 3">
            <a:extLst>
              <a:ext uri="{FF2B5EF4-FFF2-40B4-BE49-F238E27FC236}">
                <a16:creationId xmlns:a16="http://schemas.microsoft.com/office/drawing/2014/main" id="{9A619DD0-6DB3-3C8B-358C-10DB1E2E5477}"/>
              </a:ext>
            </a:extLst>
          </p:cNvPr>
          <p:cNvPicPr>
            <a:picLocks noChangeAspect="1"/>
          </p:cNvPicPr>
          <p:nvPr userDrawn="1"/>
        </p:nvPicPr>
        <p:blipFill>
          <a:blip r:embed="rId2"/>
          <a:srcRect/>
          <a:stretch/>
        </p:blipFill>
        <p:spPr>
          <a:xfrm>
            <a:off x="11423087" y="6426740"/>
            <a:ext cx="404054" cy="157424"/>
          </a:xfrm>
          <a:prstGeom prst="rect">
            <a:avLst/>
          </a:prstGeom>
        </p:spPr>
      </p:pic>
    </p:spTree>
    <p:extLst>
      <p:ext uri="{BB962C8B-B14F-4D97-AF65-F5344CB8AC3E}">
        <p14:creationId xmlns:p14="http://schemas.microsoft.com/office/powerpoint/2010/main" val="22861234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_Intro_Copy-1COL">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200" b="0" i="0">
                <a:solidFill>
                  <a:srgbClr val="D43900"/>
                </a:solidFill>
                <a:latin typeface="HelveticaNeueLT Pro 65 Md"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1"/>
          <a:lstStyle>
            <a:lvl1pPr marL="0" indent="0">
              <a:buNone/>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7" name="Title 1">
            <a:extLst>
              <a:ext uri="{FF2B5EF4-FFF2-40B4-BE49-F238E27FC236}">
                <a16:creationId xmlns:a16="http://schemas.microsoft.com/office/drawing/2014/main" id="{695DC6A5-DB37-FE48-BF1C-BEA91A66B68E}"/>
              </a:ext>
            </a:extLst>
          </p:cNvPr>
          <p:cNvSpPr>
            <a:spLocks noGrp="1"/>
          </p:cNvSpPr>
          <p:nvPr>
            <p:ph type="title"/>
          </p:nvPr>
        </p:nvSpPr>
        <p:spPr>
          <a:xfrm>
            <a:off x="497523" y="780175"/>
            <a:ext cx="5043199"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US"/>
              <a:t>Click to edit Master title style</a:t>
            </a:r>
            <a:endParaRPr lang="en-US" dirty="0"/>
          </a:p>
        </p:txBody>
      </p:sp>
      <p:sp>
        <p:nvSpPr>
          <p:cNvPr id="2" name="Graphic 8">
            <a:extLst>
              <a:ext uri="{FF2B5EF4-FFF2-40B4-BE49-F238E27FC236}">
                <a16:creationId xmlns:a16="http://schemas.microsoft.com/office/drawing/2014/main" id="{20E2A6E1-458F-FE14-5E2E-BBD9EB78D5A5}"/>
              </a:ext>
            </a:extLst>
          </p:cNvPr>
          <p:cNvSpPr/>
          <p:nvPr userDrawn="1"/>
        </p:nvSpPr>
        <p:spPr>
          <a:xfrm>
            <a:off x="-16829" y="6232997"/>
            <a:ext cx="12263370"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1164494 w 13424658"/>
              <a:gd name="connsiteY18" fmla="*/ 654035 h 659972"/>
              <a:gd name="connsiteX19" fmla="*/ 13424658 w 13424658"/>
              <a:gd name="connsiteY19" fmla="*/ 659972 h 659972"/>
              <a:gd name="connsiteX20" fmla="*/ 13418720 w 13424658"/>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3418720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30638 w 12263370"/>
              <a:gd name="connsiteY18" fmla="*/ 644891 h 659972"/>
              <a:gd name="connsiteX19" fmla="*/ 12263370 w 12263370"/>
              <a:gd name="connsiteY19" fmla="*/ 659972 h 659972"/>
              <a:gd name="connsiteX20" fmla="*/ 12248288 w 12263370"/>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3370" h="659972">
                <a:moveTo>
                  <a:pt x="12248288" y="0"/>
                </a:moveTo>
                <a:lnTo>
                  <a:pt x="11473122" y="0"/>
                </a:lnTo>
                <a:lnTo>
                  <a:pt x="11435032" y="2097"/>
                </a:lnTo>
                <a:lnTo>
                  <a:pt x="11397926" y="8549"/>
                </a:lnTo>
                <a:lnTo>
                  <a:pt x="11361641" y="18873"/>
                </a:lnTo>
                <a:lnTo>
                  <a:pt x="11326998" y="33229"/>
                </a:lnTo>
                <a:lnTo>
                  <a:pt x="11294161" y="51456"/>
                </a:lnTo>
                <a:lnTo>
                  <a:pt x="11263295" y="73232"/>
                </a:lnTo>
                <a:lnTo>
                  <a:pt x="11234891" y="98557"/>
                </a:lnTo>
                <a:lnTo>
                  <a:pt x="11029496" y="306639"/>
                </a:lnTo>
                <a:lnTo>
                  <a:pt x="11001092" y="331964"/>
                </a:lnTo>
                <a:lnTo>
                  <a:pt x="10970225" y="353740"/>
                </a:lnTo>
                <a:lnTo>
                  <a:pt x="10937388" y="371806"/>
                </a:lnTo>
                <a:lnTo>
                  <a:pt x="10902746" y="386162"/>
                </a:lnTo>
                <a:lnTo>
                  <a:pt x="10866625" y="396646"/>
                </a:lnTo>
                <a:lnTo>
                  <a:pt x="10829356" y="402937"/>
                </a:lnTo>
                <a:lnTo>
                  <a:pt x="10791265" y="405034"/>
                </a:lnTo>
                <a:lnTo>
                  <a:pt x="0" y="401828"/>
                </a:lnTo>
                <a:lnTo>
                  <a:pt x="30638" y="644891"/>
                </a:lnTo>
                <a:lnTo>
                  <a:pt x="12263370" y="659972"/>
                </a:lnTo>
                <a:cubicBezTo>
                  <a:pt x="12261391" y="453836"/>
                  <a:pt x="12259411" y="32400"/>
                  <a:pt x="12248288" y="0"/>
                </a:cubicBezTo>
                <a:close/>
              </a:path>
            </a:pathLst>
          </a:custGeom>
          <a:solidFill>
            <a:srgbClr val="FFFFFF"/>
          </a:solidFill>
          <a:ln w="16417" cap="flat">
            <a:noFill/>
            <a:prstDash val="solid"/>
            <a:miter/>
          </a:ln>
        </p:spPr>
        <p:txBody>
          <a:bodyPr rtlCol="0" anchor="ctr"/>
          <a:lstStyle/>
          <a:p>
            <a:endParaRPr lang="en-GB"/>
          </a:p>
        </p:txBody>
      </p:sp>
      <p:sp>
        <p:nvSpPr>
          <p:cNvPr id="3" name="Graphic 8">
            <a:extLst>
              <a:ext uri="{FF2B5EF4-FFF2-40B4-BE49-F238E27FC236}">
                <a16:creationId xmlns:a16="http://schemas.microsoft.com/office/drawing/2014/main" id="{A96A5F14-656C-D31C-EEF9-6FDCF5A02D63}"/>
              </a:ext>
            </a:extLst>
          </p:cNvPr>
          <p:cNvSpPr/>
          <p:nvPr userDrawn="1"/>
        </p:nvSpPr>
        <p:spPr>
          <a:xfrm>
            <a:off x="-924" y="6232997"/>
            <a:ext cx="12210889"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 name="connsiteX0" fmla="*/ 13399609 w 13399609"/>
              <a:gd name="connsiteY0" fmla="*/ 0 h 405034"/>
              <a:gd name="connsiteX1" fmla="*/ 11454011 w 13399609"/>
              <a:gd name="connsiteY1" fmla="*/ 0 h 405034"/>
              <a:gd name="connsiteX2" fmla="*/ 11415921 w 13399609"/>
              <a:gd name="connsiteY2" fmla="*/ 2097 h 405034"/>
              <a:gd name="connsiteX3" fmla="*/ 11378815 w 13399609"/>
              <a:gd name="connsiteY3" fmla="*/ 8549 h 405034"/>
              <a:gd name="connsiteX4" fmla="*/ 11342530 w 13399609"/>
              <a:gd name="connsiteY4" fmla="*/ 18873 h 405034"/>
              <a:gd name="connsiteX5" fmla="*/ 11307887 w 13399609"/>
              <a:gd name="connsiteY5" fmla="*/ 33229 h 405034"/>
              <a:gd name="connsiteX6" fmla="*/ 11275050 w 13399609"/>
              <a:gd name="connsiteY6" fmla="*/ 51456 h 405034"/>
              <a:gd name="connsiteX7" fmla="*/ 11244184 w 13399609"/>
              <a:gd name="connsiteY7" fmla="*/ 73232 h 405034"/>
              <a:gd name="connsiteX8" fmla="*/ 11215780 w 13399609"/>
              <a:gd name="connsiteY8" fmla="*/ 98557 h 405034"/>
              <a:gd name="connsiteX9" fmla="*/ 11010385 w 13399609"/>
              <a:gd name="connsiteY9" fmla="*/ 306639 h 405034"/>
              <a:gd name="connsiteX10" fmla="*/ 10981981 w 13399609"/>
              <a:gd name="connsiteY10" fmla="*/ 331964 h 405034"/>
              <a:gd name="connsiteX11" fmla="*/ 10951114 w 13399609"/>
              <a:gd name="connsiteY11" fmla="*/ 353740 h 405034"/>
              <a:gd name="connsiteX12" fmla="*/ 10918277 w 13399609"/>
              <a:gd name="connsiteY12" fmla="*/ 371806 h 405034"/>
              <a:gd name="connsiteX13" fmla="*/ 10883635 w 13399609"/>
              <a:gd name="connsiteY13" fmla="*/ 386162 h 405034"/>
              <a:gd name="connsiteX14" fmla="*/ 10847514 w 13399609"/>
              <a:gd name="connsiteY14" fmla="*/ 396646 h 405034"/>
              <a:gd name="connsiteX15" fmla="*/ 10810245 w 13399609"/>
              <a:gd name="connsiteY15" fmla="*/ 402937 h 405034"/>
              <a:gd name="connsiteX16" fmla="*/ 10772154 w 13399609"/>
              <a:gd name="connsiteY16" fmla="*/ 405034 h 405034"/>
              <a:gd name="connsiteX17" fmla="*/ 0 w 13399609"/>
              <a:gd name="connsiteY17" fmla="*/ 403558 h 405034"/>
              <a:gd name="connsiteX0" fmla="*/ 12210889 w 12210889"/>
              <a:gd name="connsiteY0" fmla="*/ 9144 h 405034"/>
              <a:gd name="connsiteX1" fmla="*/ 11454011 w 12210889"/>
              <a:gd name="connsiteY1" fmla="*/ 0 h 405034"/>
              <a:gd name="connsiteX2" fmla="*/ 11415921 w 12210889"/>
              <a:gd name="connsiteY2" fmla="*/ 2097 h 405034"/>
              <a:gd name="connsiteX3" fmla="*/ 11378815 w 12210889"/>
              <a:gd name="connsiteY3" fmla="*/ 8549 h 405034"/>
              <a:gd name="connsiteX4" fmla="*/ 11342530 w 12210889"/>
              <a:gd name="connsiteY4" fmla="*/ 18873 h 405034"/>
              <a:gd name="connsiteX5" fmla="*/ 11307887 w 12210889"/>
              <a:gd name="connsiteY5" fmla="*/ 33229 h 405034"/>
              <a:gd name="connsiteX6" fmla="*/ 11275050 w 12210889"/>
              <a:gd name="connsiteY6" fmla="*/ 51456 h 405034"/>
              <a:gd name="connsiteX7" fmla="*/ 11244184 w 12210889"/>
              <a:gd name="connsiteY7" fmla="*/ 73232 h 405034"/>
              <a:gd name="connsiteX8" fmla="*/ 11215780 w 12210889"/>
              <a:gd name="connsiteY8" fmla="*/ 98557 h 405034"/>
              <a:gd name="connsiteX9" fmla="*/ 11010385 w 12210889"/>
              <a:gd name="connsiteY9" fmla="*/ 306639 h 405034"/>
              <a:gd name="connsiteX10" fmla="*/ 10981981 w 12210889"/>
              <a:gd name="connsiteY10" fmla="*/ 331964 h 405034"/>
              <a:gd name="connsiteX11" fmla="*/ 10951114 w 12210889"/>
              <a:gd name="connsiteY11" fmla="*/ 353740 h 405034"/>
              <a:gd name="connsiteX12" fmla="*/ 10918277 w 12210889"/>
              <a:gd name="connsiteY12" fmla="*/ 371806 h 405034"/>
              <a:gd name="connsiteX13" fmla="*/ 10883635 w 12210889"/>
              <a:gd name="connsiteY13" fmla="*/ 386162 h 405034"/>
              <a:gd name="connsiteX14" fmla="*/ 10847514 w 12210889"/>
              <a:gd name="connsiteY14" fmla="*/ 396646 h 405034"/>
              <a:gd name="connsiteX15" fmla="*/ 10810245 w 12210889"/>
              <a:gd name="connsiteY15" fmla="*/ 402937 h 405034"/>
              <a:gd name="connsiteX16" fmla="*/ 10772154 w 12210889"/>
              <a:gd name="connsiteY16" fmla="*/ 405034 h 405034"/>
              <a:gd name="connsiteX17" fmla="*/ 0 w 12210889"/>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10889" h="405034">
                <a:moveTo>
                  <a:pt x="12210889" y="9144"/>
                </a:moveTo>
                <a:lnTo>
                  <a:pt x="11454011" y="0"/>
                </a:lnTo>
                <a:lnTo>
                  <a:pt x="11415921" y="2097"/>
                </a:lnTo>
                <a:lnTo>
                  <a:pt x="11378815" y="8549"/>
                </a:lnTo>
                <a:lnTo>
                  <a:pt x="11342530" y="18873"/>
                </a:lnTo>
                <a:lnTo>
                  <a:pt x="11307887" y="33229"/>
                </a:lnTo>
                <a:lnTo>
                  <a:pt x="11275050" y="51456"/>
                </a:lnTo>
                <a:lnTo>
                  <a:pt x="11244184" y="73232"/>
                </a:lnTo>
                <a:lnTo>
                  <a:pt x="11215780" y="98557"/>
                </a:lnTo>
                <a:lnTo>
                  <a:pt x="11010385" y="306639"/>
                </a:lnTo>
                <a:lnTo>
                  <a:pt x="10981981" y="331964"/>
                </a:lnTo>
                <a:lnTo>
                  <a:pt x="10951114" y="353740"/>
                </a:lnTo>
                <a:lnTo>
                  <a:pt x="10918277" y="371806"/>
                </a:lnTo>
                <a:lnTo>
                  <a:pt x="10883635" y="386162"/>
                </a:lnTo>
                <a:lnTo>
                  <a:pt x="10847514" y="396646"/>
                </a:lnTo>
                <a:lnTo>
                  <a:pt x="10810245" y="402937"/>
                </a:lnTo>
                <a:lnTo>
                  <a:pt x="10772154" y="405034"/>
                </a:lnTo>
                <a:lnTo>
                  <a:pt x="0" y="403558"/>
                </a:lnTo>
              </a:path>
            </a:pathLst>
          </a:custGeom>
          <a:noFill/>
          <a:ln w="16417" cap="flat">
            <a:solidFill>
              <a:srgbClr val="FFBF22"/>
            </a:solidFill>
            <a:prstDash val="solid"/>
            <a:miter/>
          </a:ln>
        </p:spPr>
        <p:txBody>
          <a:bodyPr rtlCol="0" anchor="ctr"/>
          <a:lstStyle/>
          <a:p>
            <a:endParaRPr lang="en-GB"/>
          </a:p>
        </p:txBody>
      </p:sp>
      <p:pic>
        <p:nvPicPr>
          <p:cNvPr id="4" name="Picture 3">
            <a:extLst>
              <a:ext uri="{FF2B5EF4-FFF2-40B4-BE49-F238E27FC236}">
                <a16:creationId xmlns:a16="http://schemas.microsoft.com/office/drawing/2014/main" id="{DE427F36-1D43-2561-542C-169F8945938A}"/>
              </a:ext>
            </a:extLst>
          </p:cNvPr>
          <p:cNvPicPr>
            <a:picLocks noChangeAspect="1"/>
          </p:cNvPicPr>
          <p:nvPr userDrawn="1"/>
        </p:nvPicPr>
        <p:blipFill>
          <a:blip r:embed="rId2"/>
          <a:srcRect/>
          <a:stretch/>
        </p:blipFill>
        <p:spPr>
          <a:xfrm>
            <a:off x="11423087" y="6426740"/>
            <a:ext cx="404054" cy="157424"/>
          </a:xfrm>
          <a:prstGeom prst="rect">
            <a:avLst/>
          </a:prstGeom>
        </p:spPr>
      </p:pic>
    </p:spTree>
    <p:extLst>
      <p:ext uri="{BB962C8B-B14F-4D97-AF65-F5344CB8AC3E}">
        <p14:creationId xmlns:p14="http://schemas.microsoft.com/office/powerpoint/2010/main" val="3130323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_Intro_2COL-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200" b="0" i="0">
                <a:solidFill>
                  <a:srgbClr val="D43900"/>
                </a:solidFill>
                <a:latin typeface="HelveticaNeueLT Pro 65 Md"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2"/>
          <a:lstStyle>
            <a:lvl1pPr marL="0" indent="0">
              <a:buNone/>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7" name="Title 1">
            <a:extLst>
              <a:ext uri="{FF2B5EF4-FFF2-40B4-BE49-F238E27FC236}">
                <a16:creationId xmlns:a16="http://schemas.microsoft.com/office/drawing/2014/main" id="{7BE50DA5-DFD5-C149-8062-F1C0FE9A4240}"/>
              </a:ext>
            </a:extLst>
          </p:cNvPr>
          <p:cNvSpPr>
            <a:spLocks noGrp="1"/>
          </p:cNvSpPr>
          <p:nvPr>
            <p:ph type="title"/>
          </p:nvPr>
        </p:nvSpPr>
        <p:spPr>
          <a:xfrm>
            <a:off x="497523" y="780175"/>
            <a:ext cx="5043199"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US"/>
              <a:t>Click to edit Master title style</a:t>
            </a:r>
            <a:endParaRPr lang="en-US" dirty="0"/>
          </a:p>
        </p:txBody>
      </p:sp>
      <p:sp>
        <p:nvSpPr>
          <p:cNvPr id="2" name="Graphic 8">
            <a:extLst>
              <a:ext uri="{FF2B5EF4-FFF2-40B4-BE49-F238E27FC236}">
                <a16:creationId xmlns:a16="http://schemas.microsoft.com/office/drawing/2014/main" id="{0C0D3FC4-BB66-C3C4-2268-5E7E6B9BDBB5}"/>
              </a:ext>
            </a:extLst>
          </p:cNvPr>
          <p:cNvSpPr/>
          <p:nvPr userDrawn="1"/>
        </p:nvSpPr>
        <p:spPr>
          <a:xfrm>
            <a:off x="-16829" y="6232997"/>
            <a:ext cx="12263370"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1164494 w 13424658"/>
              <a:gd name="connsiteY18" fmla="*/ 654035 h 659972"/>
              <a:gd name="connsiteX19" fmla="*/ 13424658 w 13424658"/>
              <a:gd name="connsiteY19" fmla="*/ 659972 h 659972"/>
              <a:gd name="connsiteX20" fmla="*/ 13418720 w 13424658"/>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3418720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30638 w 12263370"/>
              <a:gd name="connsiteY18" fmla="*/ 644891 h 659972"/>
              <a:gd name="connsiteX19" fmla="*/ 12263370 w 12263370"/>
              <a:gd name="connsiteY19" fmla="*/ 659972 h 659972"/>
              <a:gd name="connsiteX20" fmla="*/ 12248288 w 12263370"/>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3370" h="659972">
                <a:moveTo>
                  <a:pt x="12248288" y="0"/>
                </a:moveTo>
                <a:lnTo>
                  <a:pt x="11473122" y="0"/>
                </a:lnTo>
                <a:lnTo>
                  <a:pt x="11435032" y="2097"/>
                </a:lnTo>
                <a:lnTo>
                  <a:pt x="11397926" y="8549"/>
                </a:lnTo>
                <a:lnTo>
                  <a:pt x="11361641" y="18873"/>
                </a:lnTo>
                <a:lnTo>
                  <a:pt x="11326998" y="33229"/>
                </a:lnTo>
                <a:lnTo>
                  <a:pt x="11294161" y="51456"/>
                </a:lnTo>
                <a:lnTo>
                  <a:pt x="11263295" y="73232"/>
                </a:lnTo>
                <a:lnTo>
                  <a:pt x="11234891" y="98557"/>
                </a:lnTo>
                <a:lnTo>
                  <a:pt x="11029496" y="306639"/>
                </a:lnTo>
                <a:lnTo>
                  <a:pt x="11001092" y="331964"/>
                </a:lnTo>
                <a:lnTo>
                  <a:pt x="10970225" y="353740"/>
                </a:lnTo>
                <a:lnTo>
                  <a:pt x="10937388" y="371806"/>
                </a:lnTo>
                <a:lnTo>
                  <a:pt x="10902746" y="386162"/>
                </a:lnTo>
                <a:lnTo>
                  <a:pt x="10866625" y="396646"/>
                </a:lnTo>
                <a:lnTo>
                  <a:pt x="10829356" y="402937"/>
                </a:lnTo>
                <a:lnTo>
                  <a:pt x="10791265" y="405034"/>
                </a:lnTo>
                <a:lnTo>
                  <a:pt x="0" y="401828"/>
                </a:lnTo>
                <a:lnTo>
                  <a:pt x="30638" y="644891"/>
                </a:lnTo>
                <a:lnTo>
                  <a:pt x="12263370" y="659972"/>
                </a:lnTo>
                <a:cubicBezTo>
                  <a:pt x="12261391" y="453836"/>
                  <a:pt x="12259411" y="32400"/>
                  <a:pt x="12248288" y="0"/>
                </a:cubicBezTo>
                <a:close/>
              </a:path>
            </a:pathLst>
          </a:custGeom>
          <a:solidFill>
            <a:srgbClr val="FFFFFF"/>
          </a:solidFill>
          <a:ln w="16417" cap="flat">
            <a:noFill/>
            <a:prstDash val="solid"/>
            <a:miter/>
          </a:ln>
        </p:spPr>
        <p:txBody>
          <a:bodyPr rtlCol="0" anchor="ctr"/>
          <a:lstStyle/>
          <a:p>
            <a:endParaRPr lang="en-GB"/>
          </a:p>
        </p:txBody>
      </p:sp>
      <p:sp>
        <p:nvSpPr>
          <p:cNvPr id="3" name="Graphic 8">
            <a:extLst>
              <a:ext uri="{FF2B5EF4-FFF2-40B4-BE49-F238E27FC236}">
                <a16:creationId xmlns:a16="http://schemas.microsoft.com/office/drawing/2014/main" id="{6B42B45C-694A-448C-9189-EDAF3E55674D}"/>
              </a:ext>
            </a:extLst>
          </p:cNvPr>
          <p:cNvSpPr/>
          <p:nvPr userDrawn="1"/>
        </p:nvSpPr>
        <p:spPr>
          <a:xfrm>
            <a:off x="-924" y="6232997"/>
            <a:ext cx="12210889"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 name="connsiteX0" fmla="*/ 13399609 w 13399609"/>
              <a:gd name="connsiteY0" fmla="*/ 0 h 405034"/>
              <a:gd name="connsiteX1" fmla="*/ 11454011 w 13399609"/>
              <a:gd name="connsiteY1" fmla="*/ 0 h 405034"/>
              <a:gd name="connsiteX2" fmla="*/ 11415921 w 13399609"/>
              <a:gd name="connsiteY2" fmla="*/ 2097 h 405034"/>
              <a:gd name="connsiteX3" fmla="*/ 11378815 w 13399609"/>
              <a:gd name="connsiteY3" fmla="*/ 8549 h 405034"/>
              <a:gd name="connsiteX4" fmla="*/ 11342530 w 13399609"/>
              <a:gd name="connsiteY4" fmla="*/ 18873 h 405034"/>
              <a:gd name="connsiteX5" fmla="*/ 11307887 w 13399609"/>
              <a:gd name="connsiteY5" fmla="*/ 33229 h 405034"/>
              <a:gd name="connsiteX6" fmla="*/ 11275050 w 13399609"/>
              <a:gd name="connsiteY6" fmla="*/ 51456 h 405034"/>
              <a:gd name="connsiteX7" fmla="*/ 11244184 w 13399609"/>
              <a:gd name="connsiteY7" fmla="*/ 73232 h 405034"/>
              <a:gd name="connsiteX8" fmla="*/ 11215780 w 13399609"/>
              <a:gd name="connsiteY8" fmla="*/ 98557 h 405034"/>
              <a:gd name="connsiteX9" fmla="*/ 11010385 w 13399609"/>
              <a:gd name="connsiteY9" fmla="*/ 306639 h 405034"/>
              <a:gd name="connsiteX10" fmla="*/ 10981981 w 13399609"/>
              <a:gd name="connsiteY10" fmla="*/ 331964 h 405034"/>
              <a:gd name="connsiteX11" fmla="*/ 10951114 w 13399609"/>
              <a:gd name="connsiteY11" fmla="*/ 353740 h 405034"/>
              <a:gd name="connsiteX12" fmla="*/ 10918277 w 13399609"/>
              <a:gd name="connsiteY12" fmla="*/ 371806 h 405034"/>
              <a:gd name="connsiteX13" fmla="*/ 10883635 w 13399609"/>
              <a:gd name="connsiteY13" fmla="*/ 386162 h 405034"/>
              <a:gd name="connsiteX14" fmla="*/ 10847514 w 13399609"/>
              <a:gd name="connsiteY14" fmla="*/ 396646 h 405034"/>
              <a:gd name="connsiteX15" fmla="*/ 10810245 w 13399609"/>
              <a:gd name="connsiteY15" fmla="*/ 402937 h 405034"/>
              <a:gd name="connsiteX16" fmla="*/ 10772154 w 13399609"/>
              <a:gd name="connsiteY16" fmla="*/ 405034 h 405034"/>
              <a:gd name="connsiteX17" fmla="*/ 0 w 13399609"/>
              <a:gd name="connsiteY17" fmla="*/ 403558 h 405034"/>
              <a:gd name="connsiteX0" fmla="*/ 12210889 w 12210889"/>
              <a:gd name="connsiteY0" fmla="*/ 9144 h 405034"/>
              <a:gd name="connsiteX1" fmla="*/ 11454011 w 12210889"/>
              <a:gd name="connsiteY1" fmla="*/ 0 h 405034"/>
              <a:gd name="connsiteX2" fmla="*/ 11415921 w 12210889"/>
              <a:gd name="connsiteY2" fmla="*/ 2097 h 405034"/>
              <a:gd name="connsiteX3" fmla="*/ 11378815 w 12210889"/>
              <a:gd name="connsiteY3" fmla="*/ 8549 h 405034"/>
              <a:gd name="connsiteX4" fmla="*/ 11342530 w 12210889"/>
              <a:gd name="connsiteY4" fmla="*/ 18873 h 405034"/>
              <a:gd name="connsiteX5" fmla="*/ 11307887 w 12210889"/>
              <a:gd name="connsiteY5" fmla="*/ 33229 h 405034"/>
              <a:gd name="connsiteX6" fmla="*/ 11275050 w 12210889"/>
              <a:gd name="connsiteY6" fmla="*/ 51456 h 405034"/>
              <a:gd name="connsiteX7" fmla="*/ 11244184 w 12210889"/>
              <a:gd name="connsiteY7" fmla="*/ 73232 h 405034"/>
              <a:gd name="connsiteX8" fmla="*/ 11215780 w 12210889"/>
              <a:gd name="connsiteY8" fmla="*/ 98557 h 405034"/>
              <a:gd name="connsiteX9" fmla="*/ 11010385 w 12210889"/>
              <a:gd name="connsiteY9" fmla="*/ 306639 h 405034"/>
              <a:gd name="connsiteX10" fmla="*/ 10981981 w 12210889"/>
              <a:gd name="connsiteY10" fmla="*/ 331964 h 405034"/>
              <a:gd name="connsiteX11" fmla="*/ 10951114 w 12210889"/>
              <a:gd name="connsiteY11" fmla="*/ 353740 h 405034"/>
              <a:gd name="connsiteX12" fmla="*/ 10918277 w 12210889"/>
              <a:gd name="connsiteY12" fmla="*/ 371806 h 405034"/>
              <a:gd name="connsiteX13" fmla="*/ 10883635 w 12210889"/>
              <a:gd name="connsiteY13" fmla="*/ 386162 h 405034"/>
              <a:gd name="connsiteX14" fmla="*/ 10847514 w 12210889"/>
              <a:gd name="connsiteY14" fmla="*/ 396646 h 405034"/>
              <a:gd name="connsiteX15" fmla="*/ 10810245 w 12210889"/>
              <a:gd name="connsiteY15" fmla="*/ 402937 h 405034"/>
              <a:gd name="connsiteX16" fmla="*/ 10772154 w 12210889"/>
              <a:gd name="connsiteY16" fmla="*/ 405034 h 405034"/>
              <a:gd name="connsiteX17" fmla="*/ 0 w 12210889"/>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10889" h="405034">
                <a:moveTo>
                  <a:pt x="12210889" y="9144"/>
                </a:moveTo>
                <a:lnTo>
                  <a:pt x="11454011" y="0"/>
                </a:lnTo>
                <a:lnTo>
                  <a:pt x="11415921" y="2097"/>
                </a:lnTo>
                <a:lnTo>
                  <a:pt x="11378815" y="8549"/>
                </a:lnTo>
                <a:lnTo>
                  <a:pt x="11342530" y="18873"/>
                </a:lnTo>
                <a:lnTo>
                  <a:pt x="11307887" y="33229"/>
                </a:lnTo>
                <a:lnTo>
                  <a:pt x="11275050" y="51456"/>
                </a:lnTo>
                <a:lnTo>
                  <a:pt x="11244184" y="73232"/>
                </a:lnTo>
                <a:lnTo>
                  <a:pt x="11215780" y="98557"/>
                </a:lnTo>
                <a:lnTo>
                  <a:pt x="11010385" y="306639"/>
                </a:lnTo>
                <a:lnTo>
                  <a:pt x="10981981" y="331964"/>
                </a:lnTo>
                <a:lnTo>
                  <a:pt x="10951114" y="353740"/>
                </a:lnTo>
                <a:lnTo>
                  <a:pt x="10918277" y="371806"/>
                </a:lnTo>
                <a:lnTo>
                  <a:pt x="10883635" y="386162"/>
                </a:lnTo>
                <a:lnTo>
                  <a:pt x="10847514" y="396646"/>
                </a:lnTo>
                <a:lnTo>
                  <a:pt x="10810245" y="402937"/>
                </a:lnTo>
                <a:lnTo>
                  <a:pt x="10772154" y="405034"/>
                </a:lnTo>
                <a:lnTo>
                  <a:pt x="0" y="403558"/>
                </a:lnTo>
              </a:path>
            </a:pathLst>
          </a:custGeom>
          <a:noFill/>
          <a:ln w="16417" cap="flat">
            <a:solidFill>
              <a:srgbClr val="FFBF22"/>
            </a:solidFill>
            <a:prstDash val="solid"/>
            <a:miter/>
          </a:ln>
        </p:spPr>
        <p:txBody>
          <a:bodyPr rtlCol="0" anchor="ctr"/>
          <a:lstStyle/>
          <a:p>
            <a:endParaRPr lang="en-GB"/>
          </a:p>
        </p:txBody>
      </p:sp>
      <p:pic>
        <p:nvPicPr>
          <p:cNvPr id="4" name="Picture 3">
            <a:extLst>
              <a:ext uri="{FF2B5EF4-FFF2-40B4-BE49-F238E27FC236}">
                <a16:creationId xmlns:a16="http://schemas.microsoft.com/office/drawing/2014/main" id="{2F2E92CA-B582-D206-5889-6E16F9DEBE2A}"/>
              </a:ext>
            </a:extLst>
          </p:cNvPr>
          <p:cNvPicPr>
            <a:picLocks noChangeAspect="1"/>
          </p:cNvPicPr>
          <p:nvPr userDrawn="1"/>
        </p:nvPicPr>
        <p:blipFill>
          <a:blip r:embed="rId2"/>
          <a:srcRect/>
          <a:stretch/>
        </p:blipFill>
        <p:spPr>
          <a:xfrm>
            <a:off x="11423087" y="6426740"/>
            <a:ext cx="404054" cy="157424"/>
          </a:xfrm>
          <a:prstGeom prst="rect">
            <a:avLst/>
          </a:prstGeom>
        </p:spPr>
      </p:pic>
    </p:spTree>
    <p:extLst>
      <p:ext uri="{BB962C8B-B14F-4D97-AF65-F5344CB8AC3E}">
        <p14:creationId xmlns:p14="http://schemas.microsoft.com/office/powerpoint/2010/main" val="39175959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147302"/>
            <a:ext cx="3298973" cy="506555"/>
          </a:xfrm>
          <a:prstGeom prst="rect">
            <a:avLst/>
          </a:prstGeom>
          <a:ln>
            <a:noFill/>
          </a:ln>
        </p:spPr>
        <p:txBody>
          <a:bodyPr lIns="0" anchor="b"/>
          <a:lstStyle>
            <a:lvl1pPr marL="0" indent="0">
              <a:buNone/>
              <a:defRPr sz="1400" b="1" i="0">
                <a:solidFill>
                  <a:srgbClr val="D43900"/>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2730074"/>
            <a:ext cx="3298973" cy="2050789"/>
          </a:xfrm>
          <a:prstGeom prst="rect">
            <a:avLst/>
          </a:prstGeom>
          <a:ln>
            <a:noFill/>
          </a:ln>
        </p:spPr>
        <p:txBody>
          <a:bodyPr lIns="0" numCol="1"/>
          <a:lstStyle>
            <a:lvl1pPr marL="171450" indent="-171450">
              <a:buFont typeface="Arial" panose="020B0604020202020204" pitchFamily="34" charset="0"/>
              <a:buChar char="•"/>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2730074"/>
            <a:ext cx="3298973" cy="2050789"/>
          </a:xfrm>
          <a:prstGeom prst="rect">
            <a:avLst/>
          </a:prstGeom>
          <a:ln>
            <a:noFill/>
          </a:ln>
        </p:spPr>
        <p:txBody>
          <a:bodyPr lIns="0" numCol="1"/>
          <a:lstStyle>
            <a:lvl1pPr marL="171450" indent="-171450">
              <a:buFont typeface="Arial" panose="020B0604020202020204" pitchFamily="34" charset="0"/>
              <a:buChar char="•"/>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2730074"/>
            <a:ext cx="3298973" cy="2050789"/>
          </a:xfrm>
          <a:prstGeom prst="rect">
            <a:avLst/>
          </a:prstGeom>
          <a:ln>
            <a:noFill/>
          </a:ln>
        </p:spPr>
        <p:txBody>
          <a:bodyPr lIns="0" numCol="1"/>
          <a:lstStyle>
            <a:lvl1pPr marL="171450" indent="-171450">
              <a:buFont typeface="Arial" panose="020B0604020202020204" pitchFamily="34" charset="0"/>
              <a:buChar char="•"/>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147302"/>
            <a:ext cx="3298973" cy="506555"/>
          </a:xfrm>
          <a:prstGeom prst="rect">
            <a:avLst/>
          </a:prstGeom>
          <a:ln>
            <a:noFill/>
          </a:ln>
        </p:spPr>
        <p:txBody>
          <a:bodyPr lIns="0" anchor="b"/>
          <a:lstStyle>
            <a:lvl1pPr marL="0" indent="0">
              <a:buNone/>
              <a:defRPr sz="1400" b="1" i="0">
                <a:solidFill>
                  <a:srgbClr val="D43900"/>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147302"/>
            <a:ext cx="3298973" cy="506555"/>
          </a:xfrm>
          <a:prstGeom prst="rect">
            <a:avLst/>
          </a:prstGeom>
          <a:ln>
            <a:noFill/>
          </a:ln>
        </p:spPr>
        <p:txBody>
          <a:bodyPr lIns="0" anchor="b"/>
          <a:lstStyle>
            <a:lvl1pPr marL="0" indent="0">
              <a:buNone/>
              <a:defRPr sz="1400" b="1" i="0">
                <a:solidFill>
                  <a:srgbClr val="D43900"/>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17" name="Title 1">
            <a:extLst>
              <a:ext uri="{FF2B5EF4-FFF2-40B4-BE49-F238E27FC236}">
                <a16:creationId xmlns:a16="http://schemas.microsoft.com/office/drawing/2014/main" id="{EFA0C61E-EFA0-F841-A9C6-9C9DDD748BB4}"/>
              </a:ext>
            </a:extLst>
          </p:cNvPr>
          <p:cNvSpPr txBox="1">
            <a:spLocks/>
          </p:cNvSpPr>
          <p:nvPr userDrawn="1"/>
        </p:nvSpPr>
        <p:spPr>
          <a:xfrm>
            <a:off x="488448" y="1351494"/>
            <a:ext cx="5043199" cy="637747"/>
          </a:xfrm>
          <a:prstGeom prst="rect">
            <a:avLst/>
          </a:prstGeom>
        </p:spPr>
        <p:txBody>
          <a:bodyPr anchor="t"/>
          <a:lstStyle>
            <a:lvl1pPr algn="l" defTabSz="914377" rtl="0" eaLnBrk="1" latinLnBrk="0" hangingPunct="1">
              <a:lnSpc>
                <a:spcPct val="90000"/>
              </a:lnSpc>
              <a:spcBef>
                <a:spcPct val="0"/>
              </a:spcBef>
              <a:buNone/>
              <a:defRPr sz="2500" b="0" i="0" kern="1200">
                <a:solidFill>
                  <a:srgbClr val="D43900"/>
                </a:solidFill>
                <a:latin typeface="HelveticaNeueLT Pro 65 Md" panose="020B0604020202020204" pitchFamily="34" charset="77"/>
                <a:ea typeface="Helvetica Neue Condensed" panose="02000503000000020004" pitchFamily="2" charset="0"/>
                <a:cs typeface="Helvetica Neue Condensed" panose="02000503000000020004" pitchFamily="2" charset="0"/>
              </a:defRPr>
            </a:lvl1pPr>
          </a:lstStyle>
          <a:p>
            <a:r>
              <a:rPr lang="en-GB" b="0" i="0" dirty="0">
                <a:latin typeface="HelveticaNeueLT Pro 55 Roman" panose="020B0604020202020204" pitchFamily="34" charset="77"/>
              </a:rPr>
              <a:t>Click to edit Master title style</a:t>
            </a:r>
            <a:endParaRPr lang="en-US" b="0" i="0" dirty="0">
              <a:latin typeface="HelveticaNeueLT Pro 55 Roman" panose="020B0604020202020204" pitchFamily="34" charset="77"/>
            </a:endParaRPr>
          </a:p>
        </p:txBody>
      </p:sp>
      <p:sp>
        <p:nvSpPr>
          <p:cNvPr id="2" name="Graphic 8">
            <a:extLst>
              <a:ext uri="{FF2B5EF4-FFF2-40B4-BE49-F238E27FC236}">
                <a16:creationId xmlns:a16="http://schemas.microsoft.com/office/drawing/2014/main" id="{F1EA35E9-C9F7-63FF-CAA2-A8150A0E9CC1}"/>
              </a:ext>
            </a:extLst>
          </p:cNvPr>
          <p:cNvSpPr/>
          <p:nvPr userDrawn="1"/>
        </p:nvSpPr>
        <p:spPr>
          <a:xfrm>
            <a:off x="-16829" y="6232997"/>
            <a:ext cx="12263370"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1164494 w 13424658"/>
              <a:gd name="connsiteY18" fmla="*/ 654035 h 659972"/>
              <a:gd name="connsiteX19" fmla="*/ 13424658 w 13424658"/>
              <a:gd name="connsiteY19" fmla="*/ 659972 h 659972"/>
              <a:gd name="connsiteX20" fmla="*/ 13418720 w 13424658"/>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3418720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30638 w 12263370"/>
              <a:gd name="connsiteY18" fmla="*/ 644891 h 659972"/>
              <a:gd name="connsiteX19" fmla="*/ 12263370 w 12263370"/>
              <a:gd name="connsiteY19" fmla="*/ 659972 h 659972"/>
              <a:gd name="connsiteX20" fmla="*/ 12248288 w 12263370"/>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3370" h="659972">
                <a:moveTo>
                  <a:pt x="12248288" y="0"/>
                </a:moveTo>
                <a:lnTo>
                  <a:pt x="11473122" y="0"/>
                </a:lnTo>
                <a:lnTo>
                  <a:pt x="11435032" y="2097"/>
                </a:lnTo>
                <a:lnTo>
                  <a:pt x="11397926" y="8549"/>
                </a:lnTo>
                <a:lnTo>
                  <a:pt x="11361641" y="18873"/>
                </a:lnTo>
                <a:lnTo>
                  <a:pt x="11326998" y="33229"/>
                </a:lnTo>
                <a:lnTo>
                  <a:pt x="11294161" y="51456"/>
                </a:lnTo>
                <a:lnTo>
                  <a:pt x="11263295" y="73232"/>
                </a:lnTo>
                <a:lnTo>
                  <a:pt x="11234891" y="98557"/>
                </a:lnTo>
                <a:lnTo>
                  <a:pt x="11029496" y="306639"/>
                </a:lnTo>
                <a:lnTo>
                  <a:pt x="11001092" y="331964"/>
                </a:lnTo>
                <a:lnTo>
                  <a:pt x="10970225" y="353740"/>
                </a:lnTo>
                <a:lnTo>
                  <a:pt x="10937388" y="371806"/>
                </a:lnTo>
                <a:lnTo>
                  <a:pt x="10902746" y="386162"/>
                </a:lnTo>
                <a:lnTo>
                  <a:pt x="10866625" y="396646"/>
                </a:lnTo>
                <a:lnTo>
                  <a:pt x="10829356" y="402937"/>
                </a:lnTo>
                <a:lnTo>
                  <a:pt x="10791265" y="405034"/>
                </a:lnTo>
                <a:lnTo>
                  <a:pt x="0" y="401828"/>
                </a:lnTo>
                <a:lnTo>
                  <a:pt x="30638" y="644891"/>
                </a:lnTo>
                <a:lnTo>
                  <a:pt x="12263370" y="659972"/>
                </a:lnTo>
                <a:cubicBezTo>
                  <a:pt x="12261391" y="453836"/>
                  <a:pt x="12259411" y="32400"/>
                  <a:pt x="12248288" y="0"/>
                </a:cubicBezTo>
                <a:close/>
              </a:path>
            </a:pathLst>
          </a:custGeom>
          <a:solidFill>
            <a:srgbClr val="FFFFFF"/>
          </a:solidFill>
          <a:ln w="16417" cap="flat">
            <a:noFill/>
            <a:prstDash val="solid"/>
            <a:miter/>
          </a:ln>
        </p:spPr>
        <p:txBody>
          <a:bodyPr rtlCol="0" anchor="ctr"/>
          <a:lstStyle/>
          <a:p>
            <a:endParaRPr lang="en-GB"/>
          </a:p>
        </p:txBody>
      </p:sp>
      <p:sp>
        <p:nvSpPr>
          <p:cNvPr id="3" name="Graphic 8">
            <a:extLst>
              <a:ext uri="{FF2B5EF4-FFF2-40B4-BE49-F238E27FC236}">
                <a16:creationId xmlns:a16="http://schemas.microsoft.com/office/drawing/2014/main" id="{790FE990-C3E6-2EA1-4CD8-B13797C5E611}"/>
              </a:ext>
            </a:extLst>
          </p:cNvPr>
          <p:cNvSpPr/>
          <p:nvPr userDrawn="1"/>
        </p:nvSpPr>
        <p:spPr>
          <a:xfrm>
            <a:off x="-924" y="6232997"/>
            <a:ext cx="12210889"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 name="connsiteX0" fmla="*/ 13399609 w 13399609"/>
              <a:gd name="connsiteY0" fmla="*/ 0 h 405034"/>
              <a:gd name="connsiteX1" fmla="*/ 11454011 w 13399609"/>
              <a:gd name="connsiteY1" fmla="*/ 0 h 405034"/>
              <a:gd name="connsiteX2" fmla="*/ 11415921 w 13399609"/>
              <a:gd name="connsiteY2" fmla="*/ 2097 h 405034"/>
              <a:gd name="connsiteX3" fmla="*/ 11378815 w 13399609"/>
              <a:gd name="connsiteY3" fmla="*/ 8549 h 405034"/>
              <a:gd name="connsiteX4" fmla="*/ 11342530 w 13399609"/>
              <a:gd name="connsiteY4" fmla="*/ 18873 h 405034"/>
              <a:gd name="connsiteX5" fmla="*/ 11307887 w 13399609"/>
              <a:gd name="connsiteY5" fmla="*/ 33229 h 405034"/>
              <a:gd name="connsiteX6" fmla="*/ 11275050 w 13399609"/>
              <a:gd name="connsiteY6" fmla="*/ 51456 h 405034"/>
              <a:gd name="connsiteX7" fmla="*/ 11244184 w 13399609"/>
              <a:gd name="connsiteY7" fmla="*/ 73232 h 405034"/>
              <a:gd name="connsiteX8" fmla="*/ 11215780 w 13399609"/>
              <a:gd name="connsiteY8" fmla="*/ 98557 h 405034"/>
              <a:gd name="connsiteX9" fmla="*/ 11010385 w 13399609"/>
              <a:gd name="connsiteY9" fmla="*/ 306639 h 405034"/>
              <a:gd name="connsiteX10" fmla="*/ 10981981 w 13399609"/>
              <a:gd name="connsiteY10" fmla="*/ 331964 h 405034"/>
              <a:gd name="connsiteX11" fmla="*/ 10951114 w 13399609"/>
              <a:gd name="connsiteY11" fmla="*/ 353740 h 405034"/>
              <a:gd name="connsiteX12" fmla="*/ 10918277 w 13399609"/>
              <a:gd name="connsiteY12" fmla="*/ 371806 h 405034"/>
              <a:gd name="connsiteX13" fmla="*/ 10883635 w 13399609"/>
              <a:gd name="connsiteY13" fmla="*/ 386162 h 405034"/>
              <a:gd name="connsiteX14" fmla="*/ 10847514 w 13399609"/>
              <a:gd name="connsiteY14" fmla="*/ 396646 h 405034"/>
              <a:gd name="connsiteX15" fmla="*/ 10810245 w 13399609"/>
              <a:gd name="connsiteY15" fmla="*/ 402937 h 405034"/>
              <a:gd name="connsiteX16" fmla="*/ 10772154 w 13399609"/>
              <a:gd name="connsiteY16" fmla="*/ 405034 h 405034"/>
              <a:gd name="connsiteX17" fmla="*/ 0 w 13399609"/>
              <a:gd name="connsiteY17" fmla="*/ 403558 h 405034"/>
              <a:gd name="connsiteX0" fmla="*/ 12210889 w 12210889"/>
              <a:gd name="connsiteY0" fmla="*/ 9144 h 405034"/>
              <a:gd name="connsiteX1" fmla="*/ 11454011 w 12210889"/>
              <a:gd name="connsiteY1" fmla="*/ 0 h 405034"/>
              <a:gd name="connsiteX2" fmla="*/ 11415921 w 12210889"/>
              <a:gd name="connsiteY2" fmla="*/ 2097 h 405034"/>
              <a:gd name="connsiteX3" fmla="*/ 11378815 w 12210889"/>
              <a:gd name="connsiteY3" fmla="*/ 8549 h 405034"/>
              <a:gd name="connsiteX4" fmla="*/ 11342530 w 12210889"/>
              <a:gd name="connsiteY4" fmla="*/ 18873 h 405034"/>
              <a:gd name="connsiteX5" fmla="*/ 11307887 w 12210889"/>
              <a:gd name="connsiteY5" fmla="*/ 33229 h 405034"/>
              <a:gd name="connsiteX6" fmla="*/ 11275050 w 12210889"/>
              <a:gd name="connsiteY6" fmla="*/ 51456 h 405034"/>
              <a:gd name="connsiteX7" fmla="*/ 11244184 w 12210889"/>
              <a:gd name="connsiteY7" fmla="*/ 73232 h 405034"/>
              <a:gd name="connsiteX8" fmla="*/ 11215780 w 12210889"/>
              <a:gd name="connsiteY8" fmla="*/ 98557 h 405034"/>
              <a:gd name="connsiteX9" fmla="*/ 11010385 w 12210889"/>
              <a:gd name="connsiteY9" fmla="*/ 306639 h 405034"/>
              <a:gd name="connsiteX10" fmla="*/ 10981981 w 12210889"/>
              <a:gd name="connsiteY10" fmla="*/ 331964 h 405034"/>
              <a:gd name="connsiteX11" fmla="*/ 10951114 w 12210889"/>
              <a:gd name="connsiteY11" fmla="*/ 353740 h 405034"/>
              <a:gd name="connsiteX12" fmla="*/ 10918277 w 12210889"/>
              <a:gd name="connsiteY12" fmla="*/ 371806 h 405034"/>
              <a:gd name="connsiteX13" fmla="*/ 10883635 w 12210889"/>
              <a:gd name="connsiteY13" fmla="*/ 386162 h 405034"/>
              <a:gd name="connsiteX14" fmla="*/ 10847514 w 12210889"/>
              <a:gd name="connsiteY14" fmla="*/ 396646 h 405034"/>
              <a:gd name="connsiteX15" fmla="*/ 10810245 w 12210889"/>
              <a:gd name="connsiteY15" fmla="*/ 402937 h 405034"/>
              <a:gd name="connsiteX16" fmla="*/ 10772154 w 12210889"/>
              <a:gd name="connsiteY16" fmla="*/ 405034 h 405034"/>
              <a:gd name="connsiteX17" fmla="*/ 0 w 12210889"/>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10889" h="405034">
                <a:moveTo>
                  <a:pt x="12210889" y="9144"/>
                </a:moveTo>
                <a:lnTo>
                  <a:pt x="11454011" y="0"/>
                </a:lnTo>
                <a:lnTo>
                  <a:pt x="11415921" y="2097"/>
                </a:lnTo>
                <a:lnTo>
                  <a:pt x="11378815" y="8549"/>
                </a:lnTo>
                <a:lnTo>
                  <a:pt x="11342530" y="18873"/>
                </a:lnTo>
                <a:lnTo>
                  <a:pt x="11307887" y="33229"/>
                </a:lnTo>
                <a:lnTo>
                  <a:pt x="11275050" y="51456"/>
                </a:lnTo>
                <a:lnTo>
                  <a:pt x="11244184" y="73232"/>
                </a:lnTo>
                <a:lnTo>
                  <a:pt x="11215780" y="98557"/>
                </a:lnTo>
                <a:lnTo>
                  <a:pt x="11010385" y="306639"/>
                </a:lnTo>
                <a:lnTo>
                  <a:pt x="10981981" y="331964"/>
                </a:lnTo>
                <a:lnTo>
                  <a:pt x="10951114" y="353740"/>
                </a:lnTo>
                <a:lnTo>
                  <a:pt x="10918277" y="371806"/>
                </a:lnTo>
                <a:lnTo>
                  <a:pt x="10883635" y="386162"/>
                </a:lnTo>
                <a:lnTo>
                  <a:pt x="10847514" y="396646"/>
                </a:lnTo>
                <a:lnTo>
                  <a:pt x="10810245" y="402937"/>
                </a:lnTo>
                <a:lnTo>
                  <a:pt x="10772154" y="405034"/>
                </a:lnTo>
                <a:lnTo>
                  <a:pt x="0" y="403558"/>
                </a:lnTo>
              </a:path>
            </a:pathLst>
          </a:custGeom>
          <a:noFill/>
          <a:ln w="16417" cap="flat">
            <a:solidFill>
              <a:srgbClr val="FFBF22"/>
            </a:solidFill>
            <a:prstDash val="solid"/>
            <a:miter/>
          </a:ln>
        </p:spPr>
        <p:txBody>
          <a:bodyPr rtlCol="0" anchor="ctr"/>
          <a:lstStyle/>
          <a:p>
            <a:endParaRPr lang="en-GB"/>
          </a:p>
        </p:txBody>
      </p:sp>
      <p:pic>
        <p:nvPicPr>
          <p:cNvPr id="4" name="Picture 3">
            <a:extLst>
              <a:ext uri="{FF2B5EF4-FFF2-40B4-BE49-F238E27FC236}">
                <a16:creationId xmlns:a16="http://schemas.microsoft.com/office/drawing/2014/main" id="{366A2F2E-30F1-AB03-3A99-CE6BD66B7D6C}"/>
              </a:ext>
            </a:extLst>
          </p:cNvPr>
          <p:cNvPicPr>
            <a:picLocks noChangeAspect="1"/>
          </p:cNvPicPr>
          <p:nvPr userDrawn="1"/>
        </p:nvPicPr>
        <p:blipFill>
          <a:blip r:embed="rId2"/>
          <a:srcRect/>
          <a:stretch/>
        </p:blipFill>
        <p:spPr>
          <a:xfrm>
            <a:off x="11423087" y="6426740"/>
            <a:ext cx="404054" cy="157424"/>
          </a:xfrm>
          <a:prstGeom prst="rect">
            <a:avLst/>
          </a:prstGeom>
        </p:spPr>
      </p:pic>
    </p:spTree>
    <p:extLst>
      <p:ext uri="{BB962C8B-B14F-4D97-AF65-F5344CB8AC3E}">
        <p14:creationId xmlns:p14="http://schemas.microsoft.com/office/powerpoint/2010/main" val="3925718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ntro_Bullet_Picture">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509098" y="3758494"/>
            <a:ext cx="4743305" cy="1762631"/>
          </a:xfrm>
          <a:prstGeom prst="rect">
            <a:avLst/>
          </a:prstGeom>
          <a:ln>
            <a:noFill/>
          </a:ln>
        </p:spPr>
        <p:txBody>
          <a:bodyPr lIns="0" numCol="1"/>
          <a:lstStyle>
            <a:lvl1pPr marL="171450" indent="-171450">
              <a:buFont typeface="Arial" panose="020B0604020202020204" pitchFamily="34" charset="0"/>
              <a:buChar char="•"/>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97523" y="3175722"/>
            <a:ext cx="2764515" cy="506555"/>
          </a:xfrm>
          <a:prstGeom prst="rect">
            <a:avLst/>
          </a:prstGeom>
          <a:ln>
            <a:noFill/>
          </a:ln>
        </p:spPr>
        <p:txBody>
          <a:bodyPr lIns="0" anchor="b"/>
          <a:lstStyle>
            <a:lvl1pPr marL="0" indent="0">
              <a:buNone/>
              <a:defRPr sz="1400" b="1" i="0">
                <a:solidFill>
                  <a:srgbClr val="D43900"/>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14" name="Picture Placeholder 8">
            <a:extLst>
              <a:ext uri="{FF2B5EF4-FFF2-40B4-BE49-F238E27FC236}">
                <a16:creationId xmlns:a16="http://schemas.microsoft.com/office/drawing/2014/main" id="{DD16F5DD-B45A-ED4E-8E7E-33263E4BB0FD}"/>
              </a:ext>
            </a:extLst>
          </p:cNvPr>
          <p:cNvSpPr>
            <a:spLocks noGrp="1"/>
          </p:cNvSpPr>
          <p:nvPr>
            <p:ph type="pic" sz="quarter" idx="16"/>
          </p:nvPr>
        </p:nvSpPr>
        <p:spPr>
          <a:xfrm>
            <a:off x="6287075" y="780175"/>
            <a:ext cx="5395827" cy="4740950"/>
          </a:xfrm>
          <a:prstGeom prst="rect">
            <a:avLst/>
          </a:prstGeom>
        </p:spPr>
        <p:txBody>
          <a:bodyPr/>
          <a:lstStyle>
            <a:lvl1pPr>
              <a:defRPr sz="1000" b="0" i="0">
                <a:latin typeface="HelveticaNeueLT Pro 55 Roman" panose="020B0604020202020204" pitchFamily="34" charset="77"/>
              </a:defRPr>
            </a:lvl1pPr>
          </a:lstStyle>
          <a:p>
            <a:r>
              <a:rPr lang="en-US"/>
              <a:t>Click icon to add picture</a:t>
            </a:r>
            <a:endParaRPr lang="en-US" dirty="0"/>
          </a:p>
        </p:txBody>
      </p:sp>
      <p:sp>
        <p:nvSpPr>
          <p:cNvPr id="16" name="Text Placeholder 11">
            <a:extLst>
              <a:ext uri="{FF2B5EF4-FFF2-40B4-BE49-F238E27FC236}">
                <a16:creationId xmlns:a16="http://schemas.microsoft.com/office/drawing/2014/main" id="{F13ADBC8-7EAF-6F47-94A8-57843CEAD9D0}"/>
              </a:ext>
            </a:extLst>
          </p:cNvPr>
          <p:cNvSpPr>
            <a:spLocks noGrp="1"/>
          </p:cNvSpPr>
          <p:nvPr>
            <p:ph type="body" sz="quarter" idx="17"/>
          </p:nvPr>
        </p:nvSpPr>
        <p:spPr>
          <a:xfrm>
            <a:off x="497523" y="2298492"/>
            <a:ext cx="5043198" cy="637747"/>
          </a:xfrm>
          <a:prstGeom prst="rect">
            <a:avLst/>
          </a:prstGeom>
          <a:ln>
            <a:noFill/>
          </a:ln>
        </p:spPr>
        <p:txBody>
          <a:bodyPr/>
          <a:lstStyle>
            <a:lvl1pPr marL="0" indent="0">
              <a:buNone/>
              <a:defRPr sz="1200" b="0" i="0">
                <a:solidFill>
                  <a:srgbClr val="D43900"/>
                </a:solidFill>
                <a:latin typeface="HelveticaNeueLT Pro 65 Md"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9" name="Title 1">
            <a:extLst>
              <a:ext uri="{FF2B5EF4-FFF2-40B4-BE49-F238E27FC236}">
                <a16:creationId xmlns:a16="http://schemas.microsoft.com/office/drawing/2014/main" id="{046D799E-083A-B44F-8734-28595C102C83}"/>
              </a:ext>
            </a:extLst>
          </p:cNvPr>
          <p:cNvSpPr>
            <a:spLocks noGrp="1"/>
          </p:cNvSpPr>
          <p:nvPr>
            <p:ph type="title"/>
          </p:nvPr>
        </p:nvSpPr>
        <p:spPr>
          <a:xfrm>
            <a:off x="497523" y="780175"/>
            <a:ext cx="5043199"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US"/>
              <a:t>Click to edit Master title style</a:t>
            </a:r>
            <a:endParaRPr lang="en-US" dirty="0"/>
          </a:p>
        </p:txBody>
      </p:sp>
      <p:sp>
        <p:nvSpPr>
          <p:cNvPr id="2" name="Graphic 8">
            <a:extLst>
              <a:ext uri="{FF2B5EF4-FFF2-40B4-BE49-F238E27FC236}">
                <a16:creationId xmlns:a16="http://schemas.microsoft.com/office/drawing/2014/main" id="{EF2ACF22-297E-5CB4-F90C-6244796E21C8}"/>
              </a:ext>
            </a:extLst>
          </p:cNvPr>
          <p:cNvSpPr/>
          <p:nvPr userDrawn="1"/>
        </p:nvSpPr>
        <p:spPr>
          <a:xfrm>
            <a:off x="-16829" y="6232997"/>
            <a:ext cx="12263370"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1164494 w 13424658"/>
              <a:gd name="connsiteY18" fmla="*/ 654035 h 659972"/>
              <a:gd name="connsiteX19" fmla="*/ 13424658 w 13424658"/>
              <a:gd name="connsiteY19" fmla="*/ 659972 h 659972"/>
              <a:gd name="connsiteX20" fmla="*/ 13418720 w 13424658"/>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3418720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30638 w 12263370"/>
              <a:gd name="connsiteY18" fmla="*/ 644891 h 659972"/>
              <a:gd name="connsiteX19" fmla="*/ 12263370 w 12263370"/>
              <a:gd name="connsiteY19" fmla="*/ 659972 h 659972"/>
              <a:gd name="connsiteX20" fmla="*/ 12248288 w 12263370"/>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3370" h="659972">
                <a:moveTo>
                  <a:pt x="12248288" y="0"/>
                </a:moveTo>
                <a:lnTo>
                  <a:pt x="11473122" y="0"/>
                </a:lnTo>
                <a:lnTo>
                  <a:pt x="11435032" y="2097"/>
                </a:lnTo>
                <a:lnTo>
                  <a:pt x="11397926" y="8549"/>
                </a:lnTo>
                <a:lnTo>
                  <a:pt x="11361641" y="18873"/>
                </a:lnTo>
                <a:lnTo>
                  <a:pt x="11326998" y="33229"/>
                </a:lnTo>
                <a:lnTo>
                  <a:pt x="11294161" y="51456"/>
                </a:lnTo>
                <a:lnTo>
                  <a:pt x="11263295" y="73232"/>
                </a:lnTo>
                <a:lnTo>
                  <a:pt x="11234891" y="98557"/>
                </a:lnTo>
                <a:lnTo>
                  <a:pt x="11029496" y="306639"/>
                </a:lnTo>
                <a:lnTo>
                  <a:pt x="11001092" y="331964"/>
                </a:lnTo>
                <a:lnTo>
                  <a:pt x="10970225" y="353740"/>
                </a:lnTo>
                <a:lnTo>
                  <a:pt x="10937388" y="371806"/>
                </a:lnTo>
                <a:lnTo>
                  <a:pt x="10902746" y="386162"/>
                </a:lnTo>
                <a:lnTo>
                  <a:pt x="10866625" y="396646"/>
                </a:lnTo>
                <a:lnTo>
                  <a:pt x="10829356" y="402937"/>
                </a:lnTo>
                <a:lnTo>
                  <a:pt x="10791265" y="405034"/>
                </a:lnTo>
                <a:lnTo>
                  <a:pt x="0" y="401828"/>
                </a:lnTo>
                <a:lnTo>
                  <a:pt x="30638" y="644891"/>
                </a:lnTo>
                <a:lnTo>
                  <a:pt x="12263370" y="659972"/>
                </a:lnTo>
                <a:cubicBezTo>
                  <a:pt x="12261391" y="453836"/>
                  <a:pt x="12259411" y="32400"/>
                  <a:pt x="12248288" y="0"/>
                </a:cubicBezTo>
                <a:close/>
              </a:path>
            </a:pathLst>
          </a:custGeom>
          <a:solidFill>
            <a:srgbClr val="FFFFFF"/>
          </a:solidFill>
          <a:ln w="16417" cap="flat">
            <a:noFill/>
            <a:prstDash val="solid"/>
            <a:miter/>
          </a:ln>
        </p:spPr>
        <p:txBody>
          <a:bodyPr rtlCol="0" anchor="ctr"/>
          <a:lstStyle/>
          <a:p>
            <a:endParaRPr lang="en-GB"/>
          </a:p>
        </p:txBody>
      </p:sp>
      <p:sp>
        <p:nvSpPr>
          <p:cNvPr id="3" name="Graphic 8">
            <a:extLst>
              <a:ext uri="{FF2B5EF4-FFF2-40B4-BE49-F238E27FC236}">
                <a16:creationId xmlns:a16="http://schemas.microsoft.com/office/drawing/2014/main" id="{90E4CDDA-7E39-DD06-50C9-AFC2DD9979D8}"/>
              </a:ext>
            </a:extLst>
          </p:cNvPr>
          <p:cNvSpPr/>
          <p:nvPr userDrawn="1"/>
        </p:nvSpPr>
        <p:spPr>
          <a:xfrm>
            <a:off x="-924" y="6232997"/>
            <a:ext cx="12210889"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 name="connsiteX0" fmla="*/ 13399609 w 13399609"/>
              <a:gd name="connsiteY0" fmla="*/ 0 h 405034"/>
              <a:gd name="connsiteX1" fmla="*/ 11454011 w 13399609"/>
              <a:gd name="connsiteY1" fmla="*/ 0 h 405034"/>
              <a:gd name="connsiteX2" fmla="*/ 11415921 w 13399609"/>
              <a:gd name="connsiteY2" fmla="*/ 2097 h 405034"/>
              <a:gd name="connsiteX3" fmla="*/ 11378815 w 13399609"/>
              <a:gd name="connsiteY3" fmla="*/ 8549 h 405034"/>
              <a:gd name="connsiteX4" fmla="*/ 11342530 w 13399609"/>
              <a:gd name="connsiteY4" fmla="*/ 18873 h 405034"/>
              <a:gd name="connsiteX5" fmla="*/ 11307887 w 13399609"/>
              <a:gd name="connsiteY5" fmla="*/ 33229 h 405034"/>
              <a:gd name="connsiteX6" fmla="*/ 11275050 w 13399609"/>
              <a:gd name="connsiteY6" fmla="*/ 51456 h 405034"/>
              <a:gd name="connsiteX7" fmla="*/ 11244184 w 13399609"/>
              <a:gd name="connsiteY7" fmla="*/ 73232 h 405034"/>
              <a:gd name="connsiteX8" fmla="*/ 11215780 w 13399609"/>
              <a:gd name="connsiteY8" fmla="*/ 98557 h 405034"/>
              <a:gd name="connsiteX9" fmla="*/ 11010385 w 13399609"/>
              <a:gd name="connsiteY9" fmla="*/ 306639 h 405034"/>
              <a:gd name="connsiteX10" fmla="*/ 10981981 w 13399609"/>
              <a:gd name="connsiteY10" fmla="*/ 331964 h 405034"/>
              <a:gd name="connsiteX11" fmla="*/ 10951114 w 13399609"/>
              <a:gd name="connsiteY11" fmla="*/ 353740 h 405034"/>
              <a:gd name="connsiteX12" fmla="*/ 10918277 w 13399609"/>
              <a:gd name="connsiteY12" fmla="*/ 371806 h 405034"/>
              <a:gd name="connsiteX13" fmla="*/ 10883635 w 13399609"/>
              <a:gd name="connsiteY13" fmla="*/ 386162 h 405034"/>
              <a:gd name="connsiteX14" fmla="*/ 10847514 w 13399609"/>
              <a:gd name="connsiteY14" fmla="*/ 396646 h 405034"/>
              <a:gd name="connsiteX15" fmla="*/ 10810245 w 13399609"/>
              <a:gd name="connsiteY15" fmla="*/ 402937 h 405034"/>
              <a:gd name="connsiteX16" fmla="*/ 10772154 w 13399609"/>
              <a:gd name="connsiteY16" fmla="*/ 405034 h 405034"/>
              <a:gd name="connsiteX17" fmla="*/ 0 w 13399609"/>
              <a:gd name="connsiteY17" fmla="*/ 403558 h 405034"/>
              <a:gd name="connsiteX0" fmla="*/ 12210889 w 12210889"/>
              <a:gd name="connsiteY0" fmla="*/ 9144 h 405034"/>
              <a:gd name="connsiteX1" fmla="*/ 11454011 w 12210889"/>
              <a:gd name="connsiteY1" fmla="*/ 0 h 405034"/>
              <a:gd name="connsiteX2" fmla="*/ 11415921 w 12210889"/>
              <a:gd name="connsiteY2" fmla="*/ 2097 h 405034"/>
              <a:gd name="connsiteX3" fmla="*/ 11378815 w 12210889"/>
              <a:gd name="connsiteY3" fmla="*/ 8549 h 405034"/>
              <a:gd name="connsiteX4" fmla="*/ 11342530 w 12210889"/>
              <a:gd name="connsiteY4" fmla="*/ 18873 h 405034"/>
              <a:gd name="connsiteX5" fmla="*/ 11307887 w 12210889"/>
              <a:gd name="connsiteY5" fmla="*/ 33229 h 405034"/>
              <a:gd name="connsiteX6" fmla="*/ 11275050 w 12210889"/>
              <a:gd name="connsiteY6" fmla="*/ 51456 h 405034"/>
              <a:gd name="connsiteX7" fmla="*/ 11244184 w 12210889"/>
              <a:gd name="connsiteY7" fmla="*/ 73232 h 405034"/>
              <a:gd name="connsiteX8" fmla="*/ 11215780 w 12210889"/>
              <a:gd name="connsiteY8" fmla="*/ 98557 h 405034"/>
              <a:gd name="connsiteX9" fmla="*/ 11010385 w 12210889"/>
              <a:gd name="connsiteY9" fmla="*/ 306639 h 405034"/>
              <a:gd name="connsiteX10" fmla="*/ 10981981 w 12210889"/>
              <a:gd name="connsiteY10" fmla="*/ 331964 h 405034"/>
              <a:gd name="connsiteX11" fmla="*/ 10951114 w 12210889"/>
              <a:gd name="connsiteY11" fmla="*/ 353740 h 405034"/>
              <a:gd name="connsiteX12" fmla="*/ 10918277 w 12210889"/>
              <a:gd name="connsiteY12" fmla="*/ 371806 h 405034"/>
              <a:gd name="connsiteX13" fmla="*/ 10883635 w 12210889"/>
              <a:gd name="connsiteY13" fmla="*/ 386162 h 405034"/>
              <a:gd name="connsiteX14" fmla="*/ 10847514 w 12210889"/>
              <a:gd name="connsiteY14" fmla="*/ 396646 h 405034"/>
              <a:gd name="connsiteX15" fmla="*/ 10810245 w 12210889"/>
              <a:gd name="connsiteY15" fmla="*/ 402937 h 405034"/>
              <a:gd name="connsiteX16" fmla="*/ 10772154 w 12210889"/>
              <a:gd name="connsiteY16" fmla="*/ 405034 h 405034"/>
              <a:gd name="connsiteX17" fmla="*/ 0 w 12210889"/>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10889" h="405034">
                <a:moveTo>
                  <a:pt x="12210889" y="9144"/>
                </a:moveTo>
                <a:lnTo>
                  <a:pt x="11454011" y="0"/>
                </a:lnTo>
                <a:lnTo>
                  <a:pt x="11415921" y="2097"/>
                </a:lnTo>
                <a:lnTo>
                  <a:pt x="11378815" y="8549"/>
                </a:lnTo>
                <a:lnTo>
                  <a:pt x="11342530" y="18873"/>
                </a:lnTo>
                <a:lnTo>
                  <a:pt x="11307887" y="33229"/>
                </a:lnTo>
                <a:lnTo>
                  <a:pt x="11275050" y="51456"/>
                </a:lnTo>
                <a:lnTo>
                  <a:pt x="11244184" y="73232"/>
                </a:lnTo>
                <a:lnTo>
                  <a:pt x="11215780" y="98557"/>
                </a:lnTo>
                <a:lnTo>
                  <a:pt x="11010385" y="306639"/>
                </a:lnTo>
                <a:lnTo>
                  <a:pt x="10981981" y="331964"/>
                </a:lnTo>
                <a:lnTo>
                  <a:pt x="10951114" y="353740"/>
                </a:lnTo>
                <a:lnTo>
                  <a:pt x="10918277" y="371806"/>
                </a:lnTo>
                <a:lnTo>
                  <a:pt x="10883635" y="386162"/>
                </a:lnTo>
                <a:lnTo>
                  <a:pt x="10847514" y="396646"/>
                </a:lnTo>
                <a:lnTo>
                  <a:pt x="10810245" y="402937"/>
                </a:lnTo>
                <a:lnTo>
                  <a:pt x="10772154" y="405034"/>
                </a:lnTo>
                <a:lnTo>
                  <a:pt x="0" y="403558"/>
                </a:lnTo>
              </a:path>
            </a:pathLst>
          </a:custGeom>
          <a:noFill/>
          <a:ln w="16417" cap="flat">
            <a:solidFill>
              <a:srgbClr val="FFBF22"/>
            </a:solidFill>
            <a:prstDash val="solid"/>
            <a:miter/>
          </a:ln>
        </p:spPr>
        <p:txBody>
          <a:bodyPr rtlCol="0" anchor="ctr"/>
          <a:lstStyle/>
          <a:p>
            <a:endParaRPr lang="en-GB"/>
          </a:p>
        </p:txBody>
      </p:sp>
      <p:pic>
        <p:nvPicPr>
          <p:cNvPr id="4" name="Picture 3">
            <a:extLst>
              <a:ext uri="{FF2B5EF4-FFF2-40B4-BE49-F238E27FC236}">
                <a16:creationId xmlns:a16="http://schemas.microsoft.com/office/drawing/2014/main" id="{ABF65D76-EA02-9113-EE5A-62D1D4D7F313}"/>
              </a:ext>
            </a:extLst>
          </p:cNvPr>
          <p:cNvPicPr>
            <a:picLocks noChangeAspect="1"/>
          </p:cNvPicPr>
          <p:nvPr userDrawn="1"/>
        </p:nvPicPr>
        <p:blipFill>
          <a:blip r:embed="rId2"/>
          <a:srcRect/>
          <a:stretch/>
        </p:blipFill>
        <p:spPr>
          <a:xfrm>
            <a:off x="11423087" y="6426740"/>
            <a:ext cx="404054" cy="157424"/>
          </a:xfrm>
          <a:prstGeom prst="rect">
            <a:avLst/>
          </a:prstGeom>
        </p:spPr>
      </p:pic>
    </p:spTree>
    <p:extLst>
      <p:ext uri="{BB962C8B-B14F-4D97-AF65-F5344CB8AC3E}">
        <p14:creationId xmlns:p14="http://schemas.microsoft.com/office/powerpoint/2010/main" val="28341146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lvl1pPr>
              <a:defRPr b="0" i="0">
                <a:solidFill>
                  <a:srgbClr val="454546"/>
                </a:solidFill>
                <a:latin typeface="HelveticaNeueLT Pro 45 Lt" panose="020B0403020202020204" pitchFamily="34" charset="77"/>
              </a:defRPr>
            </a:lvl1pPr>
          </a:lstStyle>
          <a:p>
            <a:r>
              <a:rPr lang="en-US"/>
              <a:t>Click icon to add table</a:t>
            </a:r>
            <a:endParaRPr lang="en-US" dirty="0"/>
          </a:p>
        </p:txBody>
      </p:sp>
      <p:sp>
        <p:nvSpPr>
          <p:cNvPr id="5" name="Title 1">
            <a:extLst>
              <a:ext uri="{FF2B5EF4-FFF2-40B4-BE49-F238E27FC236}">
                <a16:creationId xmlns:a16="http://schemas.microsoft.com/office/drawing/2014/main" id="{83C072FE-D45E-4C4A-AA98-CD8F8B245EBB}"/>
              </a:ext>
            </a:extLst>
          </p:cNvPr>
          <p:cNvSpPr>
            <a:spLocks noGrp="1"/>
          </p:cNvSpPr>
          <p:nvPr>
            <p:ph type="title"/>
          </p:nvPr>
        </p:nvSpPr>
        <p:spPr>
          <a:xfrm>
            <a:off x="497523" y="780175"/>
            <a:ext cx="9357677"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US"/>
              <a:t>Click to edit Master title style</a:t>
            </a:r>
            <a:endParaRPr lang="en-US" dirty="0"/>
          </a:p>
        </p:txBody>
      </p:sp>
      <p:sp>
        <p:nvSpPr>
          <p:cNvPr id="2" name="Graphic 8">
            <a:extLst>
              <a:ext uri="{FF2B5EF4-FFF2-40B4-BE49-F238E27FC236}">
                <a16:creationId xmlns:a16="http://schemas.microsoft.com/office/drawing/2014/main" id="{E50AB2F0-B090-1AF6-7D8E-826E20E3F3F0}"/>
              </a:ext>
            </a:extLst>
          </p:cNvPr>
          <p:cNvSpPr/>
          <p:nvPr userDrawn="1"/>
        </p:nvSpPr>
        <p:spPr>
          <a:xfrm>
            <a:off x="-16829" y="6232997"/>
            <a:ext cx="12263370"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1164494 w 13424658"/>
              <a:gd name="connsiteY18" fmla="*/ 654035 h 659972"/>
              <a:gd name="connsiteX19" fmla="*/ 13424658 w 13424658"/>
              <a:gd name="connsiteY19" fmla="*/ 659972 h 659972"/>
              <a:gd name="connsiteX20" fmla="*/ 13418720 w 13424658"/>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3418720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30638 w 12263370"/>
              <a:gd name="connsiteY18" fmla="*/ 644891 h 659972"/>
              <a:gd name="connsiteX19" fmla="*/ 12263370 w 12263370"/>
              <a:gd name="connsiteY19" fmla="*/ 659972 h 659972"/>
              <a:gd name="connsiteX20" fmla="*/ 12248288 w 12263370"/>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3370" h="659972">
                <a:moveTo>
                  <a:pt x="12248288" y="0"/>
                </a:moveTo>
                <a:lnTo>
                  <a:pt x="11473122" y="0"/>
                </a:lnTo>
                <a:lnTo>
                  <a:pt x="11435032" y="2097"/>
                </a:lnTo>
                <a:lnTo>
                  <a:pt x="11397926" y="8549"/>
                </a:lnTo>
                <a:lnTo>
                  <a:pt x="11361641" y="18873"/>
                </a:lnTo>
                <a:lnTo>
                  <a:pt x="11326998" y="33229"/>
                </a:lnTo>
                <a:lnTo>
                  <a:pt x="11294161" y="51456"/>
                </a:lnTo>
                <a:lnTo>
                  <a:pt x="11263295" y="73232"/>
                </a:lnTo>
                <a:lnTo>
                  <a:pt x="11234891" y="98557"/>
                </a:lnTo>
                <a:lnTo>
                  <a:pt x="11029496" y="306639"/>
                </a:lnTo>
                <a:lnTo>
                  <a:pt x="11001092" y="331964"/>
                </a:lnTo>
                <a:lnTo>
                  <a:pt x="10970225" y="353740"/>
                </a:lnTo>
                <a:lnTo>
                  <a:pt x="10937388" y="371806"/>
                </a:lnTo>
                <a:lnTo>
                  <a:pt x="10902746" y="386162"/>
                </a:lnTo>
                <a:lnTo>
                  <a:pt x="10866625" y="396646"/>
                </a:lnTo>
                <a:lnTo>
                  <a:pt x="10829356" y="402937"/>
                </a:lnTo>
                <a:lnTo>
                  <a:pt x="10791265" y="405034"/>
                </a:lnTo>
                <a:lnTo>
                  <a:pt x="0" y="401828"/>
                </a:lnTo>
                <a:lnTo>
                  <a:pt x="30638" y="644891"/>
                </a:lnTo>
                <a:lnTo>
                  <a:pt x="12263370" y="659972"/>
                </a:lnTo>
                <a:cubicBezTo>
                  <a:pt x="12261391" y="453836"/>
                  <a:pt x="12259411" y="32400"/>
                  <a:pt x="12248288" y="0"/>
                </a:cubicBezTo>
                <a:close/>
              </a:path>
            </a:pathLst>
          </a:custGeom>
          <a:solidFill>
            <a:srgbClr val="FFFFFF"/>
          </a:solidFill>
          <a:ln w="16417" cap="flat">
            <a:noFill/>
            <a:prstDash val="solid"/>
            <a:miter/>
          </a:ln>
        </p:spPr>
        <p:txBody>
          <a:bodyPr rtlCol="0" anchor="ctr"/>
          <a:lstStyle/>
          <a:p>
            <a:endParaRPr lang="en-GB"/>
          </a:p>
        </p:txBody>
      </p:sp>
      <p:sp>
        <p:nvSpPr>
          <p:cNvPr id="4" name="Graphic 8">
            <a:extLst>
              <a:ext uri="{FF2B5EF4-FFF2-40B4-BE49-F238E27FC236}">
                <a16:creationId xmlns:a16="http://schemas.microsoft.com/office/drawing/2014/main" id="{C91347A1-FC09-583C-728A-1EEAA6D152AE}"/>
              </a:ext>
            </a:extLst>
          </p:cNvPr>
          <p:cNvSpPr/>
          <p:nvPr userDrawn="1"/>
        </p:nvSpPr>
        <p:spPr>
          <a:xfrm>
            <a:off x="-924" y="6232997"/>
            <a:ext cx="12210889"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 name="connsiteX0" fmla="*/ 13399609 w 13399609"/>
              <a:gd name="connsiteY0" fmla="*/ 0 h 405034"/>
              <a:gd name="connsiteX1" fmla="*/ 11454011 w 13399609"/>
              <a:gd name="connsiteY1" fmla="*/ 0 h 405034"/>
              <a:gd name="connsiteX2" fmla="*/ 11415921 w 13399609"/>
              <a:gd name="connsiteY2" fmla="*/ 2097 h 405034"/>
              <a:gd name="connsiteX3" fmla="*/ 11378815 w 13399609"/>
              <a:gd name="connsiteY3" fmla="*/ 8549 h 405034"/>
              <a:gd name="connsiteX4" fmla="*/ 11342530 w 13399609"/>
              <a:gd name="connsiteY4" fmla="*/ 18873 h 405034"/>
              <a:gd name="connsiteX5" fmla="*/ 11307887 w 13399609"/>
              <a:gd name="connsiteY5" fmla="*/ 33229 h 405034"/>
              <a:gd name="connsiteX6" fmla="*/ 11275050 w 13399609"/>
              <a:gd name="connsiteY6" fmla="*/ 51456 h 405034"/>
              <a:gd name="connsiteX7" fmla="*/ 11244184 w 13399609"/>
              <a:gd name="connsiteY7" fmla="*/ 73232 h 405034"/>
              <a:gd name="connsiteX8" fmla="*/ 11215780 w 13399609"/>
              <a:gd name="connsiteY8" fmla="*/ 98557 h 405034"/>
              <a:gd name="connsiteX9" fmla="*/ 11010385 w 13399609"/>
              <a:gd name="connsiteY9" fmla="*/ 306639 h 405034"/>
              <a:gd name="connsiteX10" fmla="*/ 10981981 w 13399609"/>
              <a:gd name="connsiteY10" fmla="*/ 331964 h 405034"/>
              <a:gd name="connsiteX11" fmla="*/ 10951114 w 13399609"/>
              <a:gd name="connsiteY11" fmla="*/ 353740 h 405034"/>
              <a:gd name="connsiteX12" fmla="*/ 10918277 w 13399609"/>
              <a:gd name="connsiteY12" fmla="*/ 371806 h 405034"/>
              <a:gd name="connsiteX13" fmla="*/ 10883635 w 13399609"/>
              <a:gd name="connsiteY13" fmla="*/ 386162 h 405034"/>
              <a:gd name="connsiteX14" fmla="*/ 10847514 w 13399609"/>
              <a:gd name="connsiteY14" fmla="*/ 396646 h 405034"/>
              <a:gd name="connsiteX15" fmla="*/ 10810245 w 13399609"/>
              <a:gd name="connsiteY15" fmla="*/ 402937 h 405034"/>
              <a:gd name="connsiteX16" fmla="*/ 10772154 w 13399609"/>
              <a:gd name="connsiteY16" fmla="*/ 405034 h 405034"/>
              <a:gd name="connsiteX17" fmla="*/ 0 w 13399609"/>
              <a:gd name="connsiteY17" fmla="*/ 403558 h 405034"/>
              <a:gd name="connsiteX0" fmla="*/ 12210889 w 12210889"/>
              <a:gd name="connsiteY0" fmla="*/ 9144 h 405034"/>
              <a:gd name="connsiteX1" fmla="*/ 11454011 w 12210889"/>
              <a:gd name="connsiteY1" fmla="*/ 0 h 405034"/>
              <a:gd name="connsiteX2" fmla="*/ 11415921 w 12210889"/>
              <a:gd name="connsiteY2" fmla="*/ 2097 h 405034"/>
              <a:gd name="connsiteX3" fmla="*/ 11378815 w 12210889"/>
              <a:gd name="connsiteY3" fmla="*/ 8549 h 405034"/>
              <a:gd name="connsiteX4" fmla="*/ 11342530 w 12210889"/>
              <a:gd name="connsiteY4" fmla="*/ 18873 h 405034"/>
              <a:gd name="connsiteX5" fmla="*/ 11307887 w 12210889"/>
              <a:gd name="connsiteY5" fmla="*/ 33229 h 405034"/>
              <a:gd name="connsiteX6" fmla="*/ 11275050 w 12210889"/>
              <a:gd name="connsiteY6" fmla="*/ 51456 h 405034"/>
              <a:gd name="connsiteX7" fmla="*/ 11244184 w 12210889"/>
              <a:gd name="connsiteY7" fmla="*/ 73232 h 405034"/>
              <a:gd name="connsiteX8" fmla="*/ 11215780 w 12210889"/>
              <a:gd name="connsiteY8" fmla="*/ 98557 h 405034"/>
              <a:gd name="connsiteX9" fmla="*/ 11010385 w 12210889"/>
              <a:gd name="connsiteY9" fmla="*/ 306639 h 405034"/>
              <a:gd name="connsiteX10" fmla="*/ 10981981 w 12210889"/>
              <a:gd name="connsiteY10" fmla="*/ 331964 h 405034"/>
              <a:gd name="connsiteX11" fmla="*/ 10951114 w 12210889"/>
              <a:gd name="connsiteY11" fmla="*/ 353740 h 405034"/>
              <a:gd name="connsiteX12" fmla="*/ 10918277 w 12210889"/>
              <a:gd name="connsiteY12" fmla="*/ 371806 h 405034"/>
              <a:gd name="connsiteX13" fmla="*/ 10883635 w 12210889"/>
              <a:gd name="connsiteY13" fmla="*/ 386162 h 405034"/>
              <a:gd name="connsiteX14" fmla="*/ 10847514 w 12210889"/>
              <a:gd name="connsiteY14" fmla="*/ 396646 h 405034"/>
              <a:gd name="connsiteX15" fmla="*/ 10810245 w 12210889"/>
              <a:gd name="connsiteY15" fmla="*/ 402937 h 405034"/>
              <a:gd name="connsiteX16" fmla="*/ 10772154 w 12210889"/>
              <a:gd name="connsiteY16" fmla="*/ 405034 h 405034"/>
              <a:gd name="connsiteX17" fmla="*/ 0 w 12210889"/>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10889" h="405034">
                <a:moveTo>
                  <a:pt x="12210889" y="9144"/>
                </a:moveTo>
                <a:lnTo>
                  <a:pt x="11454011" y="0"/>
                </a:lnTo>
                <a:lnTo>
                  <a:pt x="11415921" y="2097"/>
                </a:lnTo>
                <a:lnTo>
                  <a:pt x="11378815" y="8549"/>
                </a:lnTo>
                <a:lnTo>
                  <a:pt x="11342530" y="18873"/>
                </a:lnTo>
                <a:lnTo>
                  <a:pt x="11307887" y="33229"/>
                </a:lnTo>
                <a:lnTo>
                  <a:pt x="11275050" y="51456"/>
                </a:lnTo>
                <a:lnTo>
                  <a:pt x="11244184" y="73232"/>
                </a:lnTo>
                <a:lnTo>
                  <a:pt x="11215780" y="98557"/>
                </a:lnTo>
                <a:lnTo>
                  <a:pt x="11010385" y="306639"/>
                </a:lnTo>
                <a:lnTo>
                  <a:pt x="10981981" y="331964"/>
                </a:lnTo>
                <a:lnTo>
                  <a:pt x="10951114" y="353740"/>
                </a:lnTo>
                <a:lnTo>
                  <a:pt x="10918277" y="371806"/>
                </a:lnTo>
                <a:lnTo>
                  <a:pt x="10883635" y="386162"/>
                </a:lnTo>
                <a:lnTo>
                  <a:pt x="10847514" y="396646"/>
                </a:lnTo>
                <a:lnTo>
                  <a:pt x="10810245" y="402937"/>
                </a:lnTo>
                <a:lnTo>
                  <a:pt x="10772154" y="405034"/>
                </a:lnTo>
                <a:lnTo>
                  <a:pt x="0" y="403558"/>
                </a:lnTo>
              </a:path>
            </a:pathLst>
          </a:custGeom>
          <a:noFill/>
          <a:ln w="16417" cap="flat">
            <a:solidFill>
              <a:srgbClr val="FFBF22"/>
            </a:solidFill>
            <a:prstDash val="solid"/>
            <a:miter/>
          </a:ln>
        </p:spPr>
        <p:txBody>
          <a:bodyPr rtlCol="0" anchor="ctr"/>
          <a:lstStyle/>
          <a:p>
            <a:endParaRPr lang="en-GB"/>
          </a:p>
        </p:txBody>
      </p:sp>
      <p:pic>
        <p:nvPicPr>
          <p:cNvPr id="6" name="Picture 5">
            <a:extLst>
              <a:ext uri="{FF2B5EF4-FFF2-40B4-BE49-F238E27FC236}">
                <a16:creationId xmlns:a16="http://schemas.microsoft.com/office/drawing/2014/main" id="{5297C58D-5F23-A21E-C318-C630DFF8F268}"/>
              </a:ext>
            </a:extLst>
          </p:cNvPr>
          <p:cNvPicPr>
            <a:picLocks noChangeAspect="1"/>
          </p:cNvPicPr>
          <p:nvPr userDrawn="1"/>
        </p:nvPicPr>
        <p:blipFill>
          <a:blip r:embed="rId2"/>
          <a:srcRect/>
          <a:stretch/>
        </p:blipFill>
        <p:spPr>
          <a:xfrm>
            <a:off x="11423087" y="6426740"/>
            <a:ext cx="404054" cy="157424"/>
          </a:xfrm>
          <a:prstGeom prst="rect">
            <a:avLst/>
          </a:prstGeom>
        </p:spPr>
      </p:pic>
    </p:spTree>
    <p:extLst>
      <p:ext uri="{BB962C8B-B14F-4D97-AF65-F5344CB8AC3E}">
        <p14:creationId xmlns:p14="http://schemas.microsoft.com/office/powerpoint/2010/main" val="22382559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_2ColCopy">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1593130"/>
            <a:ext cx="8371840" cy="3653346"/>
          </a:xfrm>
          <a:prstGeom prst="rect">
            <a:avLst/>
          </a:prstGeom>
          <a:ln>
            <a:noFill/>
          </a:ln>
        </p:spPr>
        <p:txBody>
          <a:bodyPr numCol="2"/>
          <a:lstStyle>
            <a:lvl1pPr marL="0" indent="0">
              <a:buNone/>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9" name="Title 1">
            <a:extLst>
              <a:ext uri="{FF2B5EF4-FFF2-40B4-BE49-F238E27FC236}">
                <a16:creationId xmlns:a16="http://schemas.microsoft.com/office/drawing/2014/main" id="{3FA46F09-C41A-6B43-B6A5-60F817577FFD}"/>
              </a:ext>
            </a:extLst>
          </p:cNvPr>
          <p:cNvSpPr>
            <a:spLocks noGrp="1"/>
          </p:cNvSpPr>
          <p:nvPr>
            <p:ph type="title"/>
          </p:nvPr>
        </p:nvSpPr>
        <p:spPr>
          <a:xfrm>
            <a:off x="497523" y="780175"/>
            <a:ext cx="5043199"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US"/>
              <a:t>Click to edit Master title style</a:t>
            </a:r>
            <a:endParaRPr lang="en-US" dirty="0"/>
          </a:p>
        </p:txBody>
      </p:sp>
      <p:sp>
        <p:nvSpPr>
          <p:cNvPr id="2" name="Graphic 8">
            <a:extLst>
              <a:ext uri="{FF2B5EF4-FFF2-40B4-BE49-F238E27FC236}">
                <a16:creationId xmlns:a16="http://schemas.microsoft.com/office/drawing/2014/main" id="{B9BF9560-574B-670D-CF89-8644467CEEE6}"/>
              </a:ext>
            </a:extLst>
          </p:cNvPr>
          <p:cNvSpPr/>
          <p:nvPr userDrawn="1"/>
        </p:nvSpPr>
        <p:spPr>
          <a:xfrm>
            <a:off x="-16829" y="6232997"/>
            <a:ext cx="12263370"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1164494 w 13424658"/>
              <a:gd name="connsiteY18" fmla="*/ 654035 h 659972"/>
              <a:gd name="connsiteX19" fmla="*/ 13424658 w 13424658"/>
              <a:gd name="connsiteY19" fmla="*/ 659972 h 659972"/>
              <a:gd name="connsiteX20" fmla="*/ 13418720 w 13424658"/>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3418720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30638 w 12263370"/>
              <a:gd name="connsiteY18" fmla="*/ 644891 h 659972"/>
              <a:gd name="connsiteX19" fmla="*/ 12263370 w 12263370"/>
              <a:gd name="connsiteY19" fmla="*/ 659972 h 659972"/>
              <a:gd name="connsiteX20" fmla="*/ 12248288 w 12263370"/>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3370" h="659972">
                <a:moveTo>
                  <a:pt x="12248288" y="0"/>
                </a:moveTo>
                <a:lnTo>
                  <a:pt x="11473122" y="0"/>
                </a:lnTo>
                <a:lnTo>
                  <a:pt x="11435032" y="2097"/>
                </a:lnTo>
                <a:lnTo>
                  <a:pt x="11397926" y="8549"/>
                </a:lnTo>
                <a:lnTo>
                  <a:pt x="11361641" y="18873"/>
                </a:lnTo>
                <a:lnTo>
                  <a:pt x="11326998" y="33229"/>
                </a:lnTo>
                <a:lnTo>
                  <a:pt x="11294161" y="51456"/>
                </a:lnTo>
                <a:lnTo>
                  <a:pt x="11263295" y="73232"/>
                </a:lnTo>
                <a:lnTo>
                  <a:pt x="11234891" y="98557"/>
                </a:lnTo>
                <a:lnTo>
                  <a:pt x="11029496" y="306639"/>
                </a:lnTo>
                <a:lnTo>
                  <a:pt x="11001092" y="331964"/>
                </a:lnTo>
                <a:lnTo>
                  <a:pt x="10970225" y="353740"/>
                </a:lnTo>
                <a:lnTo>
                  <a:pt x="10937388" y="371806"/>
                </a:lnTo>
                <a:lnTo>
                  <a:pt x="10902746" y="386162"/>
                </a:lnTo>
                <a:lnTo>
                  <a:pt x="10866625" y="396646"/>
                </a:lnTo>
                <a:lnTo>
                  <a:pt x="10829356" y="402937"/>
                </a:lnTo>
                <a:lnTo>
                  <a:pt x="10791265" y="405034"/>
                </a:lnTo>
                <a:lnTo>
                  <a:pt x="0" y="401828"/>
                </a:lnTo>
                <a:lnTo>
                  <a:pt x="30638" y="644891"/>
                </a:lnTo>
                <a:lnTo>
                  <a:pt x="12263370" y="659972"/>
                </a:lnTo>
                <a:cubicBezTo>
                  <a:pt x="12261391" y="453836"/>
                  <a:pt x="12259411" y="32400"/>
                  <a:pt x="12248288" y="0"/>
                </a:cubicBezTo>
                <a:close/>
              </a:path>
            </a:pathLst>
          </a:custGeom>
          <a:solidFill>
            <a:srgbClr val="FFFFFF"/>
          </a:solidFill>
          <a:ln w="16417" cap="flat">
            <a:noFill/>
            <a:prstDash val="solid"/>
            <a:miter/>
          </a:ln>
        </p:spPr>
        <p:txBody>
          <a:bodyPr rtlCol="0" anchor="ctr"/>
          <a:lstStyle/>
          <a:p>
            <a:endParaRPr lang="en-GB"/>
          </a:p>
        </p:txBody>
      </p:sp>
      <p:sp>
        <p:nvSpPr>
          <p:cNvPr id="3" name="Graphic 8">
            <a:extLst>
              <a:ext uri="{FF2B5EF4-FFF2-40B4-BE49-F238E27FC236}">
                <a16:creationId xmlns:a16="http://schemas.microsoft.com/office/drawing/2014/main" id="{C7B56A1B-B7F0-61BD-E02C-18BC6870721A}"/>
              </a:ext>
            </a:extLst>
          </p:cNvPr>
          <p:cNvSpPr/>
          <p:nvPr userDrawn="1"/>
        </p:nvSpPr>
        <p:spPr>
          <a:xfrm>
            <a:off x="-924" y="6232997"/>
            <a:ext cx="12210889"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 name="connsiteX0" fmla="*/ 13399609 w 13399609"/>
              <a:gd name="connsiteY0" fmla="*/ 0 h 405034"/>
              <a:gd name="connsiteX1" fmla="*/ 11454011 w 13399609"/>
              <a:gd name="connsiteY1" fmla="*/ 0 h 405034"/>
              <a:gd name="connsiteX2" fmla="*/ 11415921 w 13399609"/>
              <a:gd name="connsiteY2" fmla="*/ 2097 h 405034"/>
              <a:gd name="connsiteX3" fmla="*/ 11378815 w 13399609"/>
              <a:gd name="connsiteY3" fmla="*/ 8549 h 405034"/>
              <a:gd name="connsiteX4" fmla="*/ 11342530 w 13399609"/>
              <a:gd name="connsiteY4" fmla="*/ 18873 h 405034"/>
              <a:gd name="connsiteX5" fmla="*/ 11307887 w 13399609"/>
              <a:gd name="connsiteY5" fmla="*/ 33229 h 405034"/>
              <a:gd name="connsiteX6" fmla="*/ 11275050 w 13399609"/>
              <a:gd name="connsiteY6" fmla="*/ 51456 h 405034"/>
              <a:gd name="connsiteX7" fmla="*/ 11244184 w 13399609"/>
              <a:gd name="connsiteY7" fmla="*/ 73232 h 405034"/>
              <a:gd name="connsiteX8" fmla="*/ 11215780 w 13399609"/>
              <a:gd name="connsiteY8" fmla="*/ 98557 h 405034"/>
              <a:gd name="connsiteX9" fmla="*/ 11010385 w 13399609"/>
              <a:gd name="connsiteY9" fmla="*/ 306639 h 405034"/>
              <a:gd name="connsiteX10" fmla="*/ 10981981 w 13399609"/>
              <a:gd name="connsiteY10" fmla="*/ 331964 h 405034"/>
              <a:gd name="connsiteX11" fmla="*/ 10951114 w 13399609"/>
              <a:gd name="connsiteY11" fmla="*/ 353740 h 405034"/>
              <a:gd name="connsiteX12" fmla="*/ 10918277 w 13399609"/>
              <a:gd name="connsiteY12" fmla="*/ 371806 h 405034"/>
              <a:gd name="connsiteX13" fmla="*/ 10883635 w 13399609"/>
              <a:gd name="connsiteY13" fmla="*/ 386162 h 405034"/>
              <a:gd name="connsiteX14" fmla="*/ 10847514 w 13399609"/>
              <a:gd name="connsiteY14" fmla="*/ 396646 h 405034"/>
              <a:gd name="connsiteX15" fmla="*/ 10810245 w 13399609"/>
              <a:gd name="connsiteY15" fmla="*/ 402937 h 405034"/>
              <a:gd name="connsiteX16" fmla="*/ 10772154 w 13399609"/>
              <a:gd name="connsiteY16" fmla="*/ 405034 h 405034"/>
              <a:gd name="connsiteX17" fmla="*/ 0 w 13399609"/>
              <a:gd name="connsiteY17" fmla="*/ 403558 h 405034"/>
              <a:gd name="connsiteX0" fmla="*/ 12210889 w 12210889"/>
              <a:gd name="connsiteY0" fmla="*/ 9144 h 405034"/>
              <a:gd name="connsiteX1" fmla="*/ 11454011 w 12210889"/>
              <a:gd name="connsiteY1" fmla="*/ 0 h 405034"/>
              <a:gd name="connsiteX2" fmla="*/ 11415921 w 12210889"/>
              <a:gd name="connsiteY2" fmla="*/ 2097 h 405034"/>
              <a:gd name="connsiteX3" fmla="*/ 11378815 w 12210889"/>
              <a:gd name="connsiteY3" fmla="*/ 8549 h 405034"/>
              <a:gd name="connsiteX4" fmla="*/ 11342530 w 12210889"/>
              <a:gd name="connsiteY4" fmla="*/ 18873 h 405034"/>
              <a:gd name="connsiteX5" fmla="*/ 11307887 w 12210889"/>
              <a:gd name="connsiteY5" fmla="*/ 33229 h 405034"/>
              <a:gd name="connsiteX6" fmla="*/ 11275050 w 12210889"/>
              <a:gd name="connsiteY6" fmla="*/ 51456 h 405034"/>
              <a:gd name="connsiteX7" fmla="*/ 11244184 w 12210889"/>
              <a:gd name="connsiteY7" fmla="*/ 73232 h 405034"/>
              <a:gd name="connsiteX8" fmla="*/ 11215780 w 12210889"/>
              <a:gd name="connsiteY8" fmla="*/ 98557 h 405034"/>
              <a:gd name="connsiteX9" fmla="*/ 11010385 w 12210889"/>
              <a:gd name="connsiteY9" fmla="*/ 306639 h 405034"/>
              <a:gd name="connsiteX10" fmla="*/ 10981981 w 12210889"/>
              <a:gd name="connsiteY10" fmla="*/ 331964 h 405034"/>
              <a:gd name="connsiteX11" fmla="*/ 10951114 w 12210889"/>
              <a:gd name="connsiteY11" fmla="*/ 353740 h 405034"/>
              <a:gd name="connsiteX12" fmla="*/ 10918277 w 12210889"/>
              <a:gd name="connsiteY12" fmla="*/ 371806 h 405034"/>
              <a:gd name="connsiteX13" fmla="*/ 10883635 w 12210889"/>
              <a:gd name="connsiteY13" fmla="*/ 386162 h 405034"/>
              <a:gd name="connsiteX14" fmla="*/ 10847514 w 12210889"/>
              <a:gd name="connsiteY14" fmla="*/ 396646 h 405034"/>
              <a:gd name="connsiteX15" fmla="*/ 10810245 w 12210889"/>
              <a:gd name="connsiteY15" fmla="*/ 402937 h 405034"/>
              <a:gd name="connsiteX16" fmla="*/ 10772154 w 12210889"/>
              <a:gd name="connsiteY16" fmla="*/ 405034 h 405034"/>
              <a:gd name="connsiteX17" fmla="*/ 0 w 12210889"/>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10889" h="405034">
                <a:moveTo>
                  <a:pt x="12210889" y="9144"/>
                </a:moveTo>
                <a:lnTo>
                  <a:pt x="11454011" y="0"/>
                </a:lnTo>
                <a:lnTo>
                  <a:pt x="11415921" y="2097"/>
                </a:lnTo>
                <a:lnTo>
                  <a:pt x="11378815" y="8549"/>
                </a:lnTo>
                <a:lnTo>
                  <a:pt x="11342530" y="18873"/>
                </a:lnTo>
                <a:lnTo>
                  <a:pt x="11307887" y="33229"/>
                </a:lnTo>
                <a:lnTo>
                  <a:pt x="11275050" y="51456"/>
                </a:lnTo>
                <a:lnTo>
                  <a:pt x="11244184" y="73232"/>
                </a:lnTo>
                <a:lnTo>
                  <a:pt x="11215780" y="98557"/>
                </a:lnTo>
                <a:lnTo>
                  <a:pt x="11010385" y="306639"/>
                </a:lnTo>
                <a:lnTo>
                  <a:pt x="10981981" y="331964"/>
                </a:lnTo>
                <a:lnTo>
                  <a:pt x="10951114" y="353740"/>
                </a:lnTo>
                <a:lnTo>
                  <a:pt x="10918277" y="371806"/>
                </a:lnTo>
                <a:lnTo>
                  <a:pt x="10883635" y="386162"/>
                </a:lnTo>
                <a:lnTo>
                  <a:pt x="10847514" y="396646"/>
                </a:lnTo>
                <a:lnTo>
                  <a:pt x="10810245" y="402937"/>
                </a:lnTo>
                <a:lnTo>
                  <a:pt x="10772154" y="405034"/>
                </a:lnTo>
                <a:lnTo>
                  <a:pt x="0" y="403558"/>
                </a:lnTo>
              </a:path>
            </a:pathLst>
          </a:custGeom>
          <a:noFill/>
          <a:ln w="16417" cap="flat">
            <a:solidFill>
              <a:srgbClr val="FFBF22"/>
            </a:solidFill>
            <a:prstDash val="solid"/>
            <a:miter/>
          </a:ln>
        </p:spPr>
        <p:txBody>
          <a:bodyPr rtlCol="0" anchor="ctr"/>
          <a:lstStyle/>
          <a:p>
            <a:endParaRPr lang="en-GB"/>
          </a:p>
        </p:txBody>
      </p:sp>
      <p:pic>
        <p:nvPicPr>
          <p:cNvPr id="4" name="Picture 3">
            <a:extLst>
              <a:ext uri="{FF2B5EF4-FFF2-40B4-BE49-F238E27FC236}">
                <a16:creationId xmlns:a16="http://schemas.microsoft.com/office/drawing/2014/main" id="{976F88D0-A66C-C367-5B6D-1E3B39CC2FD9}"/>
              </a:ext>
            </a:extLst>
          </p:cNvPr>
          <p:cNvPicPr>
            <a:picLocks noChangeAspect="1"/>
          </p:cNvPicPr>
          <p:nvPr userDrawn="1"/>
        </p:nvPicPr>
        <p:blipFill>
          <a:blip r:embed="rId2"/>
          <a:srcRect/>
          <a:stretch/>
        </p:blipFill>
        <p:spPr>
          <a:xfrm>
            <a:off x="11423087" y="6426740"/>
            <a:ext cx="404054" cy="157424"/>
          </a:xfrm>
          <a:prstGeom prst="rect">
            <a:avLst/>
          </a:prstGeom>
        </p:spPr>
      </p:pic>
    </p:spTree>
    <p:extLst>
      <p:ext uri="{BB962C8B-B14F-4D97-AF65-F5344CB8AC3E}">
        <p14:creationId xmlns:p14="http://schemas.microsoft.com/office/powerpoint/2010/main" val="26801833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RO">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EAF27D59-4236-2040-B62F-72DA9623B435}"/>
              </a:ext>
            </a:extLst>
          </p:cNvPr>
          <p:cNvSpPr txBox="1">
            <a:spLocks/>
          </p:cNvSpPr>
          <p:nvPr userDrawn="1"/>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NeueLT Std Med"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b="0" i="0" dirty="0">
              <a:latin typeface="HelveticaNeueLT Pro 65 Md" panose="020B0604020202020204" pitchFamily="34" charset="77"/>
            </a:endParaRPr>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2787385" y="2859817"/>
            <a:ext cx="6617229" cy="1468967"/>
          </a:xfrm>
          <a:prstGeom prst="rect">
            <a:avLst/>
          </a:prstGeom>
        </p:spPr>
        <p:txBody>
          <a:bodyPr/>
          <a:lstStyle>
            <a:lvl1pPr marL="0" indent="0">
              <a:buNone/>
              <a:defRPr sz="1200" b="0" i="0">
                <a:solidFill>
                  <a:srgbClr val="D43900"/>
                </a:solidFill>
                <a:latin typeface="HelveticaNeueLT Pro 65 Md" panose="020B0604020202020204" pitchFamily="34" charset="77"/>
              </a:defRPr>
            </a:lvl1pPr>
            <a:lvl2pPr marL="457189" indent="0">
              <a:buNone/>
              <a:defRPr sz="1800" b="0" i="0">
                <a:solidFill>
                  <a:srgbClr val="E8BC28"/>
                </a:solidFill>
                <a:latin typeface="HelveticaNeueLT Std Lt" panose="020B0403020202020204" pitchFamily="34" charset="0"/>
              </a:defRPr>
            </a:lvl2pPr>
            <a:lvl3pPr marL="914377" indent="0">
              <a:buNone/>
              <a:defRPr sz="1600" b="0" i="0">
                <a:solidFill>
                  <a:srgbClr val="E8BC28"/>
                </a:solidFill>
                <a:latin typeface="HelveticaNeueLT Std Lt" panose="020B0403020202020204" pitchFamily="34" charset="0"/>
              </a:defRPr>
            </a:lvl3pPr>
            <a:lvl4pPr marL="1371566" indent="0">
              <a:buNone/>
              <a:defRPr sz="1400" b="0" i="0">
                <a:solidFill>
                  <a:srgbClr val="E8BC28"/>
                </a:solidFill>
                <a:latin typeface="HelveticaNeueLT Std Lt" panose="020B0403020202020204" pitchFamily="34" charset="0"/>
              </a:defRPr>
            </a:lvl4pPr>
            <a:lvl5pPr marL="1828755" indent="0">
              <a:buNone/>
              <a:defRPr sz="1400" b="0" i="0">
                <a:solidFill>
                  <a:srgbClr val="E8BC28"/>
                </a:solidFill>
                <a:latin typeface="HelveticaNeueLT Std Lt" panose="020B0403020202020204" pitchFamily="34" charset="0"/>
              </a:defRPr>
            </a:lvl5pPr>
          </a:lstStyle>
          <a:p>
            <a:pPr lvl="0"/>
            <a:r>
              <a:rPr lang="en-US"/>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2787385" y="2372444"/>
            <a:ext cx="6617230" cy="347521"/>
          </a:xfrm>
          <a:prstGeom prst="rect">
            <a:avLst/>
          </a:prstGeom>
        </p:spPr>
        <p:txBody>
          <a:bodyPr/>
          <a:lstStyle>
            <a:lvl1pPr marL="0" indent="0">
              <a:buNone/>
              <a:defRPr sz="2500" b="0" i="0">
                <a:solidFill>
                  <a:srgbClr val="D43900"/>
                </a:solidFill>
                <a:latin typeface="HelveticaNeueLT Pro 55 Roman" panose="020B0604020202020204" pitchFamily="34" charset="77"/>
              </a:defRPr>
            </a:lvl1pPr>
          </a:lstStyle>
          <a:p>
            <a:pPr lvl="0"/>
            <a:r>
              <a:rPr lang="en-US"/>
              <a:t>Click to edit Master text styles</a:t>
            </a:r>
          </a:p>
        </p:txBody>
      </p:sp>
      <p:pic>
        <p:nvPicPr>
          <p:cNvPr id="7" name="Graphic 6">
            <a:extLst>
              <a:ext uri="{FF2B5EF4-FFF2-40B4-BE49-F238E27FC236}">
                <a16:creationId xmlns:a16="http://schemas.microsoft.com/office/drawing/2014/main" id="{D56E6A72-D405-DE40-A78F-2CB5F312FC01}"/>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43009" t="62741" r="32075" b="11581"/>
          <a:stretch/>
        </p:blipFill>
        <p:spPr>
          <a:xfrm>
            <a:off x="6866022" y="2979604"/>
            <a:ext cx="5325978" cy="3878396"/>
          </a:xfrm>
          <a:prstGeom prst="rect">
            <a:avLst/>
          </a:prstGeom>
        </p:spPr>
      </p:pic>
      <p:pic>
        <p:nvPicPr>
          <p:cNvPr id="8" name="Graphic 7">
            <a:extLst>
              <a:ext uri="{FF2B5EF4-FFF2-40B4-BE49-F238E27FC236}">
                <a16:creationId xmlns:a16="http://schemas.microsoft.com/office/drawing/2014/main" id="{3B88E991-8C86-1E47-971B-5DF1AC8B74A0}"/>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43009" t="62741" r="32075" b="11581"/>
          <a:stretch/>
        </p:blipFill>
        <p:spPr>
          <a:xfrm rot="10800000">
            <a:off x="-1" y="0"/>
            <a:ext cx="5325978" cy="3878396"/>
          </a:xfrm>
          <a:prstGeom prst="rect">
            <a:avLst/>
          </a:prstGeom>
        </p:spPr>
      </p:pic>
      <p:sp>
        <p:nvSpPr>
          <p:cNvPr id="9" name="Graphic 8">
            <a:extLst>
              <a:ext uri="{FF2B5EF4-FFF2-40B4-BE49-F238E27FC236}">
                <a16:creationId xmlns:a16="http://schemas.microsoft.com/office/drawing/2014/main" id="{40E10344-428E-3445-B46F-EDC4E85516FD}"/>
              </a:ext>
            </a:extLst>
          </p:cNvPr>
          <p:cNvSpPr/>
          <p:nvPr userDrawn="1"/>
        </p:nvSpPr>
        <p:spPr>
          <a:xfrm>
            <a:off x="-16829" y="6232997"/>
            <a:ext cx="12263370"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1164494 w 13424658"/>
              <a:gd name="connsiteY18" fmla="*/ 654035 h 659972"/>
              <a:gd name="connsiteX19" fmla="*/ 13424658 w 13424658"/>
              <a:gd name="connsiteY19" fmla="*/ 659972 h 659972"/>
              <a:gd name="connsiteX20" fmla="*/ 13418720 w 13424658"/>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3418720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30638 w 12263370"/>
              <a:gd name="connsiteY18" fmla="*/ 644891 h 659972"/>
              <a:gd name="connsiteX19" fmla="*/ 12263370 w 12263370"/>
              <a:gd name="connsiteY19" fmla="*/ 659972 h 659972"/>
              <a:gd name="connsiteX20" fmla="*/ 12248288 w 12263370"/>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3370" h="659972">
                <a:moveTo>
                  <a:pt x="12248288" y="0"/>
                </a:moveTo>
                <a:lnTo>
                  <a:pt x="11473122" y="0"/>
                </a:lnTo>
                <a:lnTo>
                  <a:pt x="11435032" y="2097"/>
                </a:lnTo>
                <a:lnTo>
                  <a:pt x="11397926" y="8549"/>
                </a:lnTo>
                <a:lnTo>
                  <a:pt x="11361641" y="18873"/>
                </a:lnTo>
                <a:lnTo>
                  <a:pt x="11326998" y="33229"/>
                </a:lnTo>
                <a:lnTo>
                  <a:pt x="11294161" y="51456"/>
                </a:lnTo>
                <a:lnTo>
                  <a:pt x="11263295" y="73232"/>
                </a:lnTo>
                <a:lnTo>
                  <a:pt x="11234891" y="98557"/>
                </a:lnTo>
                <a:lnTo>
                  <a:pt x="11029496" y="306639"/>
                </a:lnTo>
                <a:lnTo>
                  <a:pt x="11001092" y="331964"/>
                </a:lnTo>
                <a:lnTo>
                  <a:pt x="10970225" y="353740"/>
                </a:lnTo>
                <a:lnTo>
                  <a:pt x="10937388" y="371806"/>
                </a:lnTo>
                <a:lnTo>
                  <a:pt x="10902746" y="386162"/>
                </a:lnTo>
                <a:lnTo>
                  <a:pt x="10866625" y="396646"/>
                </a:lnTo>
                <a:lnTo>
                  <a:pt x="10829356" y="402937"/>
                </a:lnTo>
                <a:lnTo>
                  <a:pt x="10791265" y="405034"/>
                </a:lnTo>
                <a:lnTo>
                  <a:pt x="0" y="401828"/>
                </a:lnTo>
                <a:lnTo>
                  <a:pt x="30638" y="644891"/>
                </a:lnTo>
                <a:lnTo>
                  <a:pt x="12263370" y="659972"/>
                </a:lnTo>
                <a:cubicBezTo>
                  <a:pt x="12261391" y="453836"/>
                  <a:pt x="12259411" y="32400"/>
                  <a:pt x="12248288" y="0"/>
                </a:cubicBezTo>
                <a:close/>
              </a:path>
            </a:pathLst>
          </a:custGeom>
          <a:solidFill>
            <a:srgbClr val="FFFFFF"/>
          </a:solidFill>
          <a:ln w="16417" cap="flat">
            <a:noFill/>
            <a:prstDash val="solid"/>
            <a:miter/>
          </a:ln>
        </p:spPr>
        <p:txBody>
          <a:bodyPr rtlCol="0" anchor="ctr"/>
          <a:lstStyle/>
          <a:p>
            <a:endParaRPr lang="en-GB"/>
          </a:p>
        </p:txBody>
      </p:sp>
      <p:sp>
        <p:nvSpPr>
          <p:cNvPr id="13" name="Graphic 8">
            <a:extLst>
              <a:ext uri="{FF2B5EF4-FFF2-40B4-BE49-F238E27FC236}">
                <a16:creationId xmlns:a16="http://schemas.microsoft.com/office/drawing/2014/main" id="{3FF73AA8-7BCB-8C40-A6F0-2A5A445B6AD7}"/>
              </a:ext>
            </a:extLst>
          </p:cNvPr>
          <p:cNvSpPr/>
          <p:nvPr userDrawn="1"/>
        </p:nvSpPr>
        <p:spPr>
          <a:xfrm>
            <a:off x="-924" y="6232997"/>
            <a:ext cx="12210889"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 name="connsiteX0" fmla="*/ 13399609 w 13399609"/>
              <a:gd name="connsiteY0" fmla="*/ 0 h 405034"/>
              <a:gd name="connsiteX1" fmla="*/ 11454011 w 13399609"/>
              <a:gd name="connsiteY1" fmla="*/ 0 h 405034"/>
              <a:gd name="connsiteX2" fmla="*/ 11415921 w 13399609"/>
              <a:gd name="connsiteY2" fmla="*/ 2097 h 405034"/>
              <a:gd name="connsiteX3" fmla="*/ 11378815 w 13399609"/>
              <a:gd name="connsiteY3" fmla="*/ 8549 h 405034"/>
              <a:gd name="connsiteX4" fmla="*/ 11342530 w 13399609"/>
              <a:gd name="connsiteY4" fmla="*/ 18873 h 405034"/>
              <a:gd name="connsiteX5" fmla="*/ 11307887 w 13399609"/>
              <a:gd name="connsiteY5" fmla="*/ 33229 h 405034"/>
              <a:gd name="connsiteX6" fmla="*/ 11275050 w 13399609"/>
              <a:gd name="connsiteY6" fmla="*/ 51456 h 405034"/>
              <a:gd name="connsiteX7" fmla="*/ 11244184 w 13399609"/>
              <a:gd name="connsiteY7" fmla="*/ 73232 h 405034"/>
              <a:gd name="connsiteX8" fmla="*/ 11215780 w 13399609"/>
              <a:gd name="connsiteY8" fmla="*/ 98557 h 405034"/>
              <a:gd name="connsiteX9" fmla="*/ 11010385 w 13399609"/>
              <a:gd name="connsiteY9" fmla="*/ 306639 h 405034"/>
              <a:gd name="connsiteX10" fmla="*/ 10981981 w 13399609"/>
              <a:gd name="connsiteY10" fmla="*/ 331964 h 405034"/>
              <a:gd name="connsiteX11" fmla="*/ 10951114 w 13399609"/>
              <a:gd name="connsiteY11" fmla="*/ 353740 h 405034"/>
              <a:gd name="connsiteX12" fmla="*/ 10918277 w 13399609"/>
              <a:gd name="connsiteY12" fmla="*/ 371806 h 405034"/>
              <a:gd name="connsiteX13" fmla="*/ 10883635 w 13399609"/>
              <a:gd name="connsiteY13" fmla="*/ 386162 h 405034"/>
              <a:gd name="connsiteX14" fmla="*/ 10847514 w 13399609"/>
              <a:gd name="connsiteY14" fmla="*/ 396646 h 405034"/>
              <a:gd name="connsiteX15" fmla="*/ 10810245 w 13399609"/>
              <a:gd name="connsiteY15" fmla="*/ 402937 h 405034"/>
              <a:gd name="connsiteX16" fmla="*/ 10772154 w 13399609"/>
              <a:gd name="connsiteY16" fmla="*/ 405034 h 405034"/>
              <a:gd name="connsiteX17" fmla="*/ 0 w 13399609"/>
              <a:gd name="connsiteY17" fmla="*/ 403558 h 405034"/>
              <a:gd name="connsiteX0" fmla="*/ 12210889 w 12210889"/>
              <a:gd name="connsiteY0" fmla="*/ 9144 h 405034"/>
              <a:gd name="connsiteX1" fmla="*/ 11454011 w 12210889"/>
              <a:gd name="connsiteY1" fmla="*/ 0 h 405034"/>
              <a:gd name="connsiteX2" fmla="*/ 11415921 w 12210889"/>
              <a:gd name="connsiteY2" fmla="*/ 2097 h 405034"/>
              <a:gd name="connsiteX3" fmla="*/ 11378815 w 12210889"/>
              <a:gd name="connsiteY3" fmla="*/ 8549 h 405034"/>
              <a:gd name="connsiteX4" fmla="*/ 11342530 w 12210889"/>
              <a:gd name="connsiteY4" fmla="*/ 18873 h 405034"/>
              <a:gd name="connsiteX5" fmla="*/ 11307887 w 12210889"/>
              <a:gd name="connsiteY5" fmla="*/ 33229 h 405034"/>
              <a:gd name="connsiteX6" fmla="*/ 11275050 w 12210889"/>
              <a:gd name="connsiteY6" fmla="*/ 51456 h 405034"/>
              <a:gd name="connsiteX7" fmla="*/ 11244184 w 12210889"/>
              <a:gd name="connsiteY7" fmla="*/ 73232 h 405034"/>
              <a:gd name="connsiteX8" fmla="*/ 11215780 w 12210889"/>
              <a:gd name="connsiteY8" fmla="*/ 98557 h 405034"/>
              <a:gd name="connsiteX9" fmla="*/ 11010385 w 12210889"/>
              <a:gd name="connsiteY9" fmla="*/ 306639 h 405034"/>
              <a:gd name="connsiteX10" fmla="*/ 10981981 w 12210889"/>
              <a:gd name="connsiteY10" fmla="*/ 331964 h 405034"/>
              <a:gd name="connsiteX11" fmla="*/ 10951114 w 12210889"/>
              <a:gd name="connsiteY11" fmla="*/ 353740 h 405034"/>
              <a:gd name="connsiteX12" fmla="*/ 10918277 w 12210889"/>
              <a:gd name="connsiteY12" fmla="*/ 371806 h 405034"/>
              <a:gd name="connsiteX13" fmla="*/ 10883635 w 12210889"/>
              <a:gd name="connsiteY13" fmla="*/ 386162 h 405034"/>
              <a:gd name="connsiteX14" fmla="*/ 10847514 w 12210889"/>
              <a:gd name="connsiteY14" fmla="*/ 396646 h 405034"/>
              <a:gd name="connsiteX15" fmla="*/ 10810245 w 12210889"/>
              <a:gd name="connsiteY15" fmla="*/ 402937 h 405034"/>
              <a:gd name="connsiteX16" fmla="*/ 10772154 w 12210889"/>
              <a:gd name="connsiteY16" fmla="*/ 405034 h 405034"/>
              <a:gd name="connsiteX17" fmla="*/ 0 w 12210889"/>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10889" h="405034">
                <a:moveTo>
                  <a:pt x="12210889" y="9144"/>
                </a:moveTo>
                <a:lnTo>
                  <a:pt x="11454011" y="0"/>
                </a:lnTo>
                <a:lnTo>
                  <a:pt x="11415921" y="2097"/>
                </a:lnTo>
                <a:lnTo>
                  <a:pt x="11378815" y="8549"/>
                </a:lnTo>
                <a:lnTo>
                  <a:pt x="11342530" y="18873"/>
                </a:lnTo>
                <a:lnTo>
                  <a:pt x="11307887" y="33229"/>
                </a:lnTo>
                <a:lnTo>
                  <a:pt x="11275050" y="51456"/>
                </a:lnTo>
                <a:lnTo>
                  <a:pt x="11244184" y="73232"/>
                </a:lnTo>
                <a:lnTo>
                  <a:pt x="11215780" y="98557"/>
                </a:lnTo>
                <a:lnTo>
                  <a:pt x="11010385" y="306639"/>
                </a:lnTo>
                <a:lnTo>
                  <a:pt x="10981981" y="331964"/>
                </a:lnTo>
                <a:lnTo>
                  <a:pt x="10951114" y="353740"/>
                </a:lnTo>
                <a:lnTo>
                  <a:pt x="10918277" y="371806"/>
                </a:lnTo>
                <a:lnTo>
                  <a:pt x="10883635" y="386162"/>
                </a:lnTo>
                <a:lnTo>
                  <a:pt x="10847514" y="396646"/>
                </a:lnTo>
                <a:lnTo>
                  <a:pt x="10810245" y="402937"/>
                </a:lnTo>
                <a:lnTo>
                  <a:pt x="10772154" y="405034"/>
                </a:lnTo>
                <a:lnTo>
                  <a:pt x="0" y="403558"/>
                </a:lnTo>
              </a:path>
            </a:pathLst>
          </a:custGeom>
          <a:noFill/>
          <a:ln w="16417" cap="flat">
            <a:solidFill>
              <a:srgbClr val="FFBF22"/>
            </a:solidFill>
            <a:prstDash val="solid"/>
            <a:miter/>
          </a:ln>
        </p:spPr>
        <p:txBody>
          <a:bodyPr rtlCol="0" anchor="ctr"/>
          <a:lstStyle/>
          <a:p>
            <a:endParaRPr lang="en-GB"/>
          </a:p>
        </p:txBody>
      </p:sp>
      <p:pic>
        <p:nvPicPr>
          <p:cNvPr id="3" name="Picture 2">
            <a:extLst>
              <a:ext uri="{FF2B5EF4-FFF2-40B4-BE49-F238E27FC236}">
                <a16:creationId xmlns:a16="http://schemas.microsoft.com/office/drawing/2014/main" id="{4D3B4501-FBBB-678D-0D63-F1BD9786FFD0}"/>
              </a:ext>
            </a:extLst>
          </p:cNvPr>
          <p:cNvPicPr>
            <a:picLocks noChangeAspect="1"/>
          </p:cNvPicPr>
          <p:nvPr userDrawn="1"/>
        </p:nvPicPr>
        <p:blipFill>
          <a:blip r:embed="rId4"/>
          <a:srcRect/>
          <a:stretch/>
        </p:blipFill>
        <p:spPr>
          <a:xfrm>
            <a:off x="11423087" y="6426740"/>
            <a:ext cx="404054" cy="157424"/>
          </a:xfrm>
          <a:prstGeom prst="rect">
            <a:avLst/>
          </a:prstGeom>
        </p:spPr>
      </p:pic>
    </p:spTree>
    <p:extLst>
      <p:ext uri="{BB962C8B-B14F-4D97-AF65-F5344CB8AC3E}">
        <p14:creationId xmlns:p14="http://schemas.microsoft.com/office/powerpoint/2010/main" val="25671402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nimation Placeholder">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454453"/>
            <a:ext cx="5043199"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228725"/>
            <a:ext cx="2553170" cy="4400550"/>
          </a:xfrm>
          <a:prstGeom prst="rect">
            <a:avLst/>
          </a:prstGeom>
          <a:ln>
            <a:noFill/>
          </a:ln>
        </p:spPr>
        <p:txBody>
          <a:bodyPr numCol="1"/>
          <a:lstStyle>
            <a:lvl1pPr marL="0" indent="0">
              <a:buNone/>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8" name="Media Placeholder 7">
            <a:extLst>
              <a:ext uri="{FF2B5EF4-FFF2-40B4-BE49-F238E27FC236}">
                <a16:creationId xmlns:a16="http://schemas.microsoft.com/office/drawing/2014/main" id="{79C68202-A54E-6A4D-B1AC-DE71B357A6EC}"/>
              </a:ext>
            </a:extLst>
          </p:cNvPr>
          <p:cNvSpPr>
            <a:spLocks noGrp="1"/>
          </p:cNvSpPr>
          <p:nvPr>
            <p:ph type="media" sz="quarter" idx="13"/>
          </p:nvPr>
        </p:nvSpPr>
        <p:spPr>
          <a:xfrm>
            <a:off x="3657600" y="1228725"/>
            <a:ext cx="7821613" cy="4400550"/>
          </a:xfrm>
          <a:prstGeom prst="rect">
            <a:avLst/>
          </a:prstGeom>
        </p:spPr>
        <p:txBody>
          <a:bodyPr/>
          <a:lstStyle>
            <a:lvl1pPr>
              <a:defRPr b="0" i="0">
                <a:latin typeface="HelveticaNeueLT Pro 65 Md" panose="020B0604020202020204" pitchFamily="34" charset="77"/>
              </a:defRPr>
            </a:lvl1pPr>
          </a:lstStyle>
          <a:p>
            <a:r>
              <a:rPr lang="en-US"/>
              <a:t>Click icon to add media</a:t>
            </a:r>
            <a:endParaRPr lang="en-US" dirty="0"/>
          </a:p>
        </p:txBody>
      </p:sp>
      <p:sp>
        <p:nvSpPr>
          <p:cNvPr id="2" name="Graphic 8">
            <a:extLst>
              <a:ext uri="{FF2B5EF4-FFF2-40B4-BE49-F238E27FC236}">
                <a16:creationId xmlns:a16="http://schemas.microsoft.com/office/drawing/2014/main" id="{776CFD93-0194-494E-6E02-B2AC2CB60D08}"/>
              </a:ext>
            </a:extLst>
          </p:cNvPr>
          <p:cNvSpPr/>
          <p:nvPr userDrawn="1"/>
        </p:nvSpPr>
        <p:spPr>
          <a:xfrm>
            <a:off x="-16829" y="6232997"/>
            <a:ext cx="12263370"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1164494 w 13424658"/>
              <a:gd name="connsiteY18" fmla="*/ 654035 h 659972"/>
              <a:gd name="connsiteX19" fmla="*/ 13424658 w 13424658"/>
              <a:gd name="connsiteY19" fmla="*/ 659972 h 659972"/>
              <a:gd name="connsiteX20" fmla="*/ 13418720 w 13424658"/>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3418720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30638 w 12263370"/>
              <a:gd name="connsiteY18" fmla="*/ 644891 h 659972"/>
              <a:gd name="connsiteX19" fmla="*/ 12263370 w 12263370"/>
              <a:gd name="connsiteY19" fmla="*/ 659972 h 659972"/>
              <a:gd name="connsiteX20" fmla="*/ 12248288 w 12263370"/>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3370" h="659972">
                <a:moveTo>
                  <a:pt x="12248288" y="0"/>
                </a:moveTo>
                <a:lnTo>
                  <a:pt x="11473122" y="0"/>
                </a:lnTo>
                <a:lnTo>
                  <a:pt x="11435032" y="2097"/>
                </a:lnTo>
                <a:lnTo>
                  <a:pt x="11397926" y="8549"/>
                </a:lnTo>
                <a:lnTo>
                  <a:pt x="11361641" y="18873"/>
                </a:lnTo>
                <a:lnTo>
                  <a:pt x="11326998" y="33229"/>
                </a:lnTo>
                <a:lnTo>
                  <a:pt x="11294161" y="51456"/>
                </a:lnTo>
                <a:lnTo>
                  <a:pt x="11263295" y="73232"/>
                </a:lnTo>
                <a:lnTo>
                  <a:pt x="11234891" y="98557"/>
                </a:lnTo>
                <a:lnTo>
                  <a:pt x="11029496" y="306639"/>
                </a:lnTo>
                <a:lnTo>
                  <a:pt x="11001092" y="331964"/>
                </a:lnTo>
                <a:lnTo>
                  <a:pt x="10970225" y="353740"/>
                </a:lnTo>
                <a:lnTo>
                  <a:pt x="10937388" y="371806"/>
                </a:lnTo>
                <a:lnTo>
                  <a:pt x="10902746" y="386162"/>
                </a:lnTo>
                <a:lnTo>
                  <a:pt x="10866625" y="396646"/>
                </a:lnTo>
                <a:lnTo>
                  <a:pt x="10829356" y="402937"/>
                </a:lnTo>
                <a:lnTo>
                  <a:pt x="10791265" y="405034"/>
                </a:lnTo>
                <a:lnTo>
                  <a:pt x="0" y="401828"/>
                </a:lnTo>
                <a:lnTo>
                  <a:pt x="30638" y="644891"/>
                </a:lnTo>
                <a:lnTo>
                  <a:pt x="12263370" y="659972"/>
                </a:lnTo>
                <a:cubicBezTo>
                  <a:pt x="12261391" y="453836"/>
                  <a:pt x="12259411" y="32400"/>
                  <a:pt x="12248288" y="0"/>
                </a:cubicBezTo>
                <a:close/>
              </a:path>
            </a:pathLst>
          </a:custGeom>
          <a:solidFill>
            <a:srgbClr val="FFFFFF"/>
          </a:solidFill>
          <a:ln w="16417" cap="flat">
            <a:noFill/>
            <a:prstDash val="solid"/>
            <a:miter/>
          </a:ln>
        </p:spPr>
        <p:txBody>
          <a:bodyPr rtlCol="0" anchor="ctr"/>
          <a:lstStyle/>
          <a:p>
            <a:endParaRPr lang="en-GB"/>
          </a:p>
        </p:txBody>
      </p:sp>
      <p:sp>
        <p:nvSpPr>
          <p:cNvPr id="3" name="Graphic 8">
            <a:extLst>
              <a:ext uri="{FF2B5EF4-FFF2-40B4-BE49-F238E27FC236}">
                <a16:creationId xmlns:a16="http://schemas.microsoft.com/office/drawing/2014/main" id="{356D661D-1ED4-4427-9039-E75E712A939F}"/>
              </a:ext>
            </a:extLst>
          </p:cNvPr>
          <p:cNvSpPr/>
          <p:nvPr userDrawn="1"/>
        </p:nvSpPr>
        <p:spPr>
          <a:xfrm>
            <a:off x="-924" y="6232997"/>
            <a:ext cx="12210889"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 name="connsiteX0" fmla="*/ 13399609 w 13399609"/>
              <a:gd name="connsiteY0" fmla="*/ 0 h 405034"/>
              <a:gd name="connsiteX1" fmla="*/ 11454011 w 13399609"/>
              <a:gd name="connsiteY1" fmla="*/ 0 h 405034"/>
              <a:gd name="connsiteX2" fmla="*/ 11415921 w 13399609"/>
              <a:gd name="connsiteY2" fmla="*/ 2097 h 405034"/>
              <a:gd name="connsiteX3" fmla="*/ 11378815 w 13399609"/>
              <a:gd name="connsiteY3" fmla="*/ 8549 h 405034"/>
              <a:gd name="connsiteX4" fmla="*/ 11342530 w 13399609"/>
              <a:gd name="connsiteY4" fmla="*/ 18873 h 405034"/>
              <a:gd name="connsiteX5" fmla="*/ 11307887 w 13399609"/>
              <a:gd name="connsiteY5" fmla="*/ 33229 h 405034"/>
              <a:gd name="connsiteX6" fmla="*/ 11275050 w 13399609"/>
              <a:gd name="connsiteY6" fmla="*/ 51456 h 405034"/>
              <a:gd name="connsiteX7" fmla="*/ 11244184 w 13399609"/>
              <a:gd name="connsiteY7" fmla="*/ 73232 h 405034"/>
              <a:gd name="connsiteX8" fmla="*/ 11215780 w 13399609"/>
              <a:gd name="connsiteY8" fmla="*/ 98557 h 405034"/>
              <a:gd name="connsiteX9" fmla="*/ 11010385 w 13399609"/>
              <a:gd name="connsiteY9" fmla="*/ 306639 h 405034"/>
              <a:gd name="connsiteX10" fmla="*/ 10981981 w 13399609"/>
              <a:gd name="connsiteY10" fmla="*/ 331964 h 405034"/>
              <a:gd name="connsiteX11" fmla="*/ 10951114 w 13399609"/>
              <a:gd name="connsiteY11" fmla="*/ 353740 h 405034"/>
              <a:gd name="connsiteX12" fmla="*/ 10918277 w 13399609"/>
              <a:gd name="connsiteY12" fmla="*/ 371806 h 405034"/>
              <a:gd name="connsiteX13" fmla="*/ 10883635 w 13399609"/>
              <a:gd name="connsiteY13" fmla="*/ 386162 h 405034"/>
              <a:gd name="connsiteX14" fmla="*/ 10847514 w 13399609"/>
              <a:gd name="connsiteY14" fmla="*/ 396646 h 405034"/>
              <a:gd name="connsiteX15" fmla="*/ 10810245 w 13399609"/>
              <a:gd name="connsiteY15" fmla="*/ 402937 h 405034"/>
              <a:gd name="connsiteX16" fmla="*/ 10772154 w 13399609"/>
              <a:gd name="connsiteY16" fmla="*/ 405034 h 405034"/>
              <a:gd name="connsiteX17" fmla="*/ 0 w 13399609"/>
              <a:gd name="connsiteY17" fmla="*/ 403558 h 405034"/>
              <a:gd name="connsiteX0" fmla="*/ 12210889 w 12210889"/>
              <a:gd name="connsiteY0" fmla="*/ 9144 h 405034"/>
              <a:gd name="connsiteX1" fmla="*/ 11454011 w 12210889"/>
              <a:gd name="connsiteY1" fmla="*/ 0 h 405034"/>
              <a:gd name="connsiteX2" fmla="*/ 11415921 w 12210889"/>
              <a:gd name="connsiteY2" fmla="*/ 2097 h 405034"/>
              <a:gd name="connsiteX3" fmla="*/ 11378815 w 12210889"/>
              <a:gd name="connsiteY3" fmla="*/ 8549 h 405034"/>
              <a:gd name="connsiteX4" fmla="*/ 11342530 w 12210889"/>
              <a:gd name="connsiteY4" fmla="*/ 18873 h 405034"/>
              <a:gd name="connsiteX5" fmla="*/ 11307887 w 12210889"/>
              <a:gd name="connsiteY5" fmla="*/ 33229 h 405034"/>
              <a:gd name="connsiteX6" fmla="*/ 11275050 w 12210889"/>
              <a:gd name="connsiteY6" fmla="*/ 51456 h 405034"/>
              <a:gd name="connsiteX7" fmla="*/ 11244184 w 12210889"/>
              <a:gd name="connsiteY7" fmla="*/ 73232 h 405034"/>
              <a:gd name="connsiteX8" fmla="*/ 11215780 w 12210889"/>
              <a:gd name="connsiteY8" fmla="*/ 98557 h 405034"/>
              <a:gd name="connsiteX9" fmla="*/ 11010385 w 12210889"/>
              <a:gd name="connsiteY9" fmla="*/ 306639 h 405034"/>
              <a:gd name="connsiteX10" fmla="*/ 10981981 w 12210889"/>
              <a:gd name="connsiteY10" fmla="*/ 331964 h 405034"/>
              <a:gd name="connsiteX11" fmla="*/ 10951114 w 12210889"/>
              <a:gd name="connsiteY11" fmla="*/ 353740 h 405034"/>
              <a:gd name="connsiteX12" fmla="*/ 10918277 w 12210889"/>
              <a:gd name="connsiteY12" fmla="*/ 371806 h 405034"/>
              <a:gd name="connsiteX13" fmla="*/ 10883635 w 12210889"/>
              <a:gd name="connsiteY13" fmla="*/ 386162 h 405034"/>
              <a:gd name="connsiteX14" fmla="*/ 10847514 w 12210889"/>
              <a:gd name="connsiteY14" fmla="*/ 396646 h 405034"/>
              <a:gd name="connsiteX15" fmla="*/ 10810245 w 12210889"/>
              <a:gd name="connsiteY15" fmla="*/ 402937 h 405034"/>
              <a:gd name="connsiteX16" fmla="*/ 10772154 w 12210889"/>
              <a:gd name="connsiteY16" fmla="*/ 405034 h 405034"/>
              <a:gd name="connsiteX17" fmla="*/ 0 w 12210889"/>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10889" h="405034">
                <a:moveTo>
                  <a:pt x="12210889" y="9144"/>
                </a:moveTo>
                <a:lnTo>
                  <a:pt x="11454011" y="0"/>
                </a:lnTo>
                <a:lnTo>
                  <a:pt x="11415921" y="2097"/>
                </a:lnTo>
                <a:lnTo>
                  <a:pt x="11378815" y="8549"/>
                </a:lnTo>
                <a:lnTo>
                  <a:pt x="11342530" y="18873"/>
                </a:lnTo>
                <a:lnTo>
                  <a:pt x="11307887" y="33229"/>
                </a:lnTo>
                <a:lnTo>
                  <a:pt x="11275050" y="51456"/>
                </a:lnTo>
                <a:lnTo>
                  <a:pt x="11244184" y="73232"/>
                </a:lnTo>
                <a:lnTo>
                  <a:pt x="11215780" y="98557"/>
                </a:lnTo>
                <a:lnTo>
                  <a:pt x="11010385" y="306639"/>
                </a:lnTo>
                <a:lnTo>
                  <a:pt x="10981981" y="331964"/>
                </a:lnTo>
                <a:lnTo>
                  <a:pt x="10951114" y="353740"/>
                </a:lnTo>
                <a:lnTo>
                  <a:pt x="10918277" y="371806"/>
                </a:lnTo>
                <a:lnTo>
                  <a:pt x="10883635" y="386162"/>
                </a:lnTo>
                <a:lnTo>
                  <a:pt x="10847514" y="396646"/>
                </a:lnTo>
                <a:lnTo>
                  <a:pt x="10810245" y="402937"/>
                </a:lnTo>
                <a:lnTo>
                  <a:pt x="10772154" y="405034"/>
                </a:lnTo>
                <a:lnTo>
                  <a:pt x="0" y="403558"/>
                </a:lnTo>
              </a:path>
            </a:pathLst>
          </a:custGeom>
          <a:noFill/>
          <a:ln w="16417" cap="flat">
            <a:solidFill>
              <a:srgbClr val="FFBF22"/>
            </a:solidFill>
            <a:prstDash val="solid"/>
            <a:miter/>
          </a:ln>
        </p:spPr>
        <p:txBody>
          <a:bodyPr rtlCol="0" anchor="ctr"/>
          <a:lstStyle/>
          <a:p>
            <a:endParaRPr lang="en-GB"/>
          </a:p>
        </p:txBody>
      </p:sp>
      <p:pic>
        <p:nvPicPr>
          <p:cNvPr id="4" name="Picture 3">
            <a:extLst>
              <a:ext uri="{FF2B5EF4-FFF2-40B4-BE49-F238E27FC236}">
                <a16:creationId xmlns:a16="http://schemas.microsoft.com/office/drawing/2014/main" id="{C973294E-05B2-D797-500A-58D59BF1BA2E}"/>
              </a:ext>
            </a:extLst>
          </p:cNvPr>
          <p:cNvPicPr>
            <a:picLocks noChangeAspect="1"/>
          </p:cNvPicPr>
          <p:nvPr userDrawn="1"/>
        </p:nvPicPr>
        <p:blipFill>
          <a:blip r:embed="rId2"/>
          <a:srcRect/>
          <a:stretch/>
        </p:blipFill>
        <p:spPr>
          <a:xfrm>
            <a:off x="11423087" y="6426740"/>
            <a:ext cx="404054" cy="157424"/>
          </a:xfrm>
          <a:prstGeom prst="rect">
            <a:avLst/>
          </a:prstGeom>
        </p:spPr>
      </p:pic>
    </p:spTree>
    <p:extLst>
      <p:ext uri="{BB962C8B-B14F-4D97-AF65-F5344CB8AC3E}">
        <p14:creationId xmlns:p14="http://schemas.microsoft.com/office/powerpoint/2010/main" val="6127270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Animation Placeholder">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CB0CA34-0058-9047-AA94-D2A25CB49EF4}"/>
              </a:ext>
            </a:extLst>
          </p:cNvPr>
          <p:cNvSpPr>
            <a:spLocks noGrp="1"/>
          </p:cNvSpPr>
          <p:nvPr>
            <p:ph type="pic" sz="quarter" idx="14"/>
          </p:nvPr>
        </p:nvSpPr>
        <p:spPr>
          <a:xfrm>
            <a:off x="3657600" y="1228725"/>
            <a:ext cx="7821613" cy="4400550"/>
          </a:xfrm>
          <a:prstGeom prst="rect">
            <a:avLst/>
          </a:prstGeom>
        </p:spPr>
        <p:txBody>
          <a:bodyPr/>
          <a:lstStyle>
            <a:lvl1pPr>
              <a:defRPr b="0" i="0">
                <a:latin typeface="HelveticaNeueLT Pro 65 Md" panose="020B0604020202020204" pitchFamily="34" charset="77"/>
              </a:defRPr>
            </a:lvl1pPr>
          </a:lstStyle>
          <a:p>
            <a:r>
              <a:rPr lang="en-US"/>
              <a:t>Click icon to add picture</a:t>
            </a:r>
            <a:endParaRPr lang="en-US" dirty="0"/>
          </a:p>
        </p:txBody>
      </p:sp>
      <p:sp>
        <p:nvSpPr>
          <p:cNvPr id="9" name="Title 1">
            <a:extLst>
              <a:ext uri="{FF2B5EF4-FFF2-40B4-BE49-F238E27FC236}">
                <a16:creationId xmlns:a16="http://schemas.microsoft.com/office/drawing/2014/main" id="{8AA50767-73DF-E246-85B9-8F35754478CD}"/>
              </a:ext>
            </a:extLst>
          </p:cNvPr>
          <p:cNvSpPr>
            <a:spLocks noGrp="1"/>
          </p:cNvSpPr>
          <p:nvPr>
            <p:ph type="title" hasCustomPrompt="1"/>
          </p:nvPr>
        </p:nvSpPr>
        <p:spPr>
          <a:xfrm>
            <a:off x="639066" y="454453"/>
            <a:ext cx="5043199"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10" name="Text Placeholder 11">
            <a:extLst>
              <a:ext uri="{FF2B5EF4-FFF2-40B4-BE49-F238E27FC236}">
                <a16:creationId xmlns:a16="http://schemas.microsoft.com/office/drawing/2014/main" id="{5DF50CA8-40F3-5041-946E-33D6E9D7A053}"/>
              </a:ext>
            </a:extLst>
          </p:cNvPr>
          <p:cNvSpPr>
            <a:spLocks noGrp="1"/>
          </p:cNvSpPr>
          <p:nvPr>
            <p:ph type="body" sz="quarter" idx="12"/>
          </p:nvPr>
        </p:nvSpPr>
        <p:spPr>
          <a:xfrm>
            <a:off x="639066" y="1228725"/>
            <a:ext cx="2553170" cy="4400550"/>
          </a:xfrm>
          <a:prstGeom prst="rect">
            <a:avLst/>
          </a:prstGeom>
          <a:ln>
            <a:noFill/>
          </a:ln>
        </p:spPr>
        <p:txBody>
          <a:bodyPr numCol="1"/>
          <a:lstStyle>
            <a:lvl1pPr marL="0" indent="0">
              <a:buNone/>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2" name="Graphic 8">
            <a:extLst>
              <a:ext uri="{FF2B5EF4-FFF2-40B4-BE49-F238E27FC236}">
                <a16:creationId xmlns:a16="http://schemas.microsoft.com/office/drawing/2014/main" id="{80F9CD96-6320-5188-C984-0885A0433874}"/>
              </a:ext>
            </a:extLst>
          </p:cNvPr>
          <p:cNvSpPr/>
          <p:nvPr userDrawn="1"/>
        </p:nvSpPr>
        <p:spPr>
          <a:xfrm>
            <a:off x="-16829" y="6232997"/>
            <a:ext cx="12263370"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1164494 w 13424658"/>
              <a:gd name="connsiteY18" fmla="*/ 654035 h 659972"/>
              <a:gd name="connsiteX19" fmla="*/ 13424658 w 13424658"/>
              <a:gd name="connsiteY19" fmla="*/ 659972 h 659972"/>
              <a:gd name="connsiteX20" fmla="*/ 13418720 w 13424658"/>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3418720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30638 w 12263370"/>
              <a:gd name="connsiteY18" fmla="*/ 644891 h 659972"/>
              <a:gd name="connsiteX19" fmla="*/ 12263370 w 12263370"/>
              <a:gd name="connsiteY19" fmla="*/ 659972 h 659972"/>
              <a:gd name="connsiteX20" fmla="*/ 12248288 w 12263370"/>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3370" h="659972">
                <a:moveTo>
                  <a:pt x="12248288" y="0"/>
                </a:moveTo>
                <a:lnTo>
                  <a:pt x="11473122" y="0"/>
                </a:lnTo>
                <a:lnTo>
                  <a:pt x="11435032" y="2097"/>
                </a:lnTo>
                <a:lnTo>
                  <a:pt x="11397926" y="8549"/>
                </a:lnTo>
                <a:lnTo>
                  <a:pt x="11361641" y="18873"/>
                </a:lnTo>
                <a:lnTo>
                  <a:pt x="11326998" y="33229"/>
                </a:lnTo>
                <a:lnTo>
                  <a:pt x="11294161" y="51456"/>
                </a:lnTo>
                <a:lnTo>
                  <a:pt x="11263295" y="73232"/>
                </a:lnTo>
                <a:lnTo>
                  <a:pt x="11234891" y="98557"/>
                </a:lnTo>
                <a:lnTo>
                  <a:pt x="11029496" y="306639"/>
                </a:lnTo>
                <a:lnTo>
                  <a:pt x="11001092" y="331964"/>
                </a:lnTo>
                <a:lnTo>
                  <a:pt x="10970225" y="353740"/>
                </a:lnTo>
                <a:lnTo>
                  <a:pt x="10937388" y="371806"/>
                </a:lnTo>
                <a:lnTo>
                  <a:pt x="10902746" y="386162"/>
                </a:lnTo>
                <a:lnTo>
                  <a:pt x="10866625" y="396646"/>
                </a:lnTo>
                <a:lnTo>
                  <a:pt x="10829356" y="402937"/>
                </a:lnTo>
                <a:lnTo>
                  <a:pt x="10791265" y="405034"/>
                </a:lnTo>
                <a:lnTo>
                  <a:pt x="0" y="401828"/>
                </a:lnTo>
                <a:lnTo>
                  <a:pt x="30638" y="644891"/>
                </a:lnTo>
                <a:lnTo>
                  <a:pt x="12263370" y="659972"/>
                </a:lnTo>
                <a:cubicBezTo>
                  <a:pt x="12261391" y="453836"/>
                  <a:pt x="12259411" y="32400"/>
                  <a:pt x="12248288" y="0"/>
                </a:cubicBezTo>
                <a:close/>
              </a:path>
            </a:pathLst>
          </a:custGeom>
          <a:solidFill>
            <a:srgbClr val="FFFFFF"/>
          </a:solidFill>
          <a:ln w="16417" cap="flat">
            <a:noFill/>
            <a:prstDash val="solid"/>
            <a:miter/>
          </a:ln>
        </p:spPr>
        <p:txBody>
          <a:bodyPr rtlCol="0" anchor="ctr"/>
          <a:lstStyle/>
          <a:p>
            <a:endParaRPr lang="en-GB"/>
          </a:p>
        </p:txBody>
      </p:sp>
      <p:sp>
        <p:nvSpPr>
          <p:cNvPr id="4" name="Graphic 8">
            <a:extLst>
              <a:ext uri="{FF2B5EF4-FFF2-40B4-BE49-F238E27FC236}">
                <a16:creationId xmlns:a16="http://schemas.microsoft.com/office/drawing/2014/main" id="{D3F88D44-CA98-7120-C7C3-9504C79F6835}"/>
              </a:ext>
            </a:extLst>
          </p:cNvPr>
          <p:cNvSpPr/>
          <p:nvPr userDrawn="1"/>
        </p:nvSpPr>
        <p:spPr>
          <a:xfrm>
            <a:off x="-924" y="6232997"/>
            <a:ext cx="12210889"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 name="connsiteX0" fmla="*/ 13399609 w 13399609"/>
              <a:gd name="connsiteY0" fmla="*/ 0 h 405034"/>
              <a:gd name="connsiteX1" fmla="*/ 11454011 w 13399609"/>
              <a:gd name="connsiteY1" fmla="*/ 0 h 405034"/>
              <a:gd name="connsiteX2" fmla="*/ 11415921 w 13399609"/>
              <a:gd name="connsiteY2" fmla="*/ 2097 h 405034"/>
              <a:gd name="connsiteX3" fmla="*/ 11378815 w 13399609"/>
              <a:gd name="connsiteY3" fmla="*/ 8549 h 405034"/>
              <a:gd name="connsiteX4" fmla="*/ 11342530 w 13399609"/>
              <a:gd name="connsiteY4" fmla="*/ 18873 h 405034"/>
              <a:gd name="connsiteX5" fmla="*/ 11307887 w 13399609"/>
              <a:gd name="connsiteY5" fmla="*/ 33229 h 405034"/>
              <a:gd name="connsiteX6" fmla="*/ 11275050 w 13399609"/>
              <a:gd name="connsiteY6" fmla="*/ 51456 h 405034"/>
              <a:gd name="connsiteX7" fmla="*/ 11244184 w 13399609"/>
              <a:gd name="connsiteY7" fmla="*/ 73232 h 405034"/>
              <a:gd name="connsiteX8" fmla="*/ 11215780 w 13399609"/>
              <a:gd name="connsiteY8" fmla="*/ 98557 h 405034"/>
              <a:gd name="connsiteX9" fmla="*/ 11010385 w 13399609"/>
              <a:gd name="connsiteY9" fmla="*/ 306639 h 405034"/>
              <a:gd name="connsiteX10" fmla="*/ 10981981 w 13399609"/>
              <a:gd name="connsiteY10" fmla="*/ 331964 h 405034"/>
              <a:gd name="connsiteX11" fmla="*/ 10951114 w 13399609"/>
              <a:gd name="connsiteY11" fmla="*/ 353740 h 405034"/>
              <a:gd name="connsiteX12" fmla="*/ 10918277 w 13399609"/>
              <a:gd name="connsiteY12" fmla="*/ 371806 h 405034"/>
              <a:gd name="connsiteX13" fmla="*/ 10883635 w 13399609"/>
              <a:gd name="connsiteY13" fmla="*/ 386162 h 405034"/>
              <a:gd name="connsiteX14" fmla="*/ 10847514 w 13399609"/>
              <a:gd name="connsiteY14" fmla="*/ 396646 h 405034"/>
              <a:gd name="connsiteX15" fmla="*/ 10810245 w 13399609"/>
              <a:gd name="connsiteY15" fmla="*/ 402937 h 405034"/>
              <a:gd name="connsiteX16" fmla="*/ 10772154 w 13399609"/>
              <a:gd name="connsiteY16" fmla="*/ 405034 h 405034"/>
              <a:gd name="connsiteX17" fmla="*/ 0 w 13399609"/>
              <a:gd name="connsiteY17" fmla="*/ 403558 h 405034"/>
              <a:gd name="connsiteX0" fmla="*/ 12210889 w 12210889"/>
              <a:gd name="connsiteY0" fmla="*/ 9144 h 405034"/>
              <a:gd name="connsiteX1" fmla="*/ 11454011 w 12210889"/>
              <a:gd name="connsiteY1" fmla="*/ 0 h 405034"/>
              <a:gd name="connsiteX2" fmla="*/ 11415921 w 12210889"/>
              <a:gd name="connsiteY2" fmla="*/ 2097 h 405034"/>
              <a:gd name="connsiteX3" fmla="*/ 11378815 w 12210889"/>
              <a:gd name="connsiteY3" fmla="*/ 8549 h 405034"/>
              <a:gd name="connsiteX4" fmla="*/ 11342530 w 12210889"/>
              <a:gd name="connsiteY4" fmla="*/ 18873 h 405034"/>
              <a:gd name="connsiteX5" fmla="*/ 11307887 w 12210889"/>
              <a:gd name="connsiteY5" fmla="*/ 33229 h 405034"/>
              <a:gd name="connsiteX6" fmla="*/ 11275050 w 12210889"/>
              <a:gd name="connsiteY6" fmla="*/ 51456 h 405034"/>
              <a:gd name="connsiteX7" fmla="*/ 11244184 w 12210889"/>
              <a:gd name="connsiteY7" fmla="*/ 73232 h 405034"/>
              <a:gd name="connsiteX8" fmla="*/ 11215780 w 12210889"/>
              <a:gd name="connsiteY8" fmla="*/ 98557 h 405034"/>
              <a:gd name="connsiteX9" fmla="*/ 11010385 w 12210889"/>
              <a:gd name="connsiteY9" fmla="*/ 306639 h 405034"/>
              <a:gd name="connsiteX10" fmla="*/ 10981981 w 12210889"/>
              <a:gd name="connsiteY10" fmla="*/ 331964 h 405034"/>
              <a:gd name="connsiteX11" fmla="*/ 10951114 w 12210889"/>
              <a:gd name="connsiteY11" fmla="*/ 353740 h 405034"/>
              <a:gd name="connsiteX12" fmla="*/ 10918277 w 12210889"/>
              <a:gd name="connsiteY12" fmla="*/ 371806 h 405034"/>
              <a:gd name="connsiteX13" fmla="*/ 10883635 w 12210889"/>
              <a:gd name="connsiteY13" fmla="*/ 386162 h 405034"/>
              <a:gd name="connsiteX14" fmla="*/ 10847514 w 12210889"/>
              <a:gd name="connsiteY14" fmla="*/ 396646 h 405034"/>
              <a:gd name="connsiteX15" fmla="*/ 10810245 w 12210889"/>
              <a:gd name="connsiteY15" fmla="*/ 402937 h 405034"/>
              <a:gd name="connsiteX16" fmla="*/ 10772154 w 12210889"/>
              <a:gd name="connsiteY16" fmla="*/ 405034 h 405034"/>
              <a:gd name="connsiteX17" fmla="*/ 0 w 12210889"/>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10889" h="405034">
                <a:moveTo>
                  <a:pt x="12210889" y="9144"/>
                </a:moveTo>
                <a:lnTo>
                  <a:pt x="11454011" y="0"/>
                </a:lnTo>
                <a:lnTo>
                  <a:pt x="11415921" y="2097"/>
                </a:lnTo>
                <a:lnTo>
                  <a:pt x="11378815" y="8549"/>
                </a:lnTo>
                <a:lnTo>
                  <a:pt x="11342530" y="18873"/>
                </a:lnTo>
                <a:lnTo>
                  <a:pt x="11307887" y="33229"/>
                </a:lnTo>
                <a:lnTo>
                  <a:pt x="11275050" y="51456"/>
                </a:lnTo>
                <a:lnTo>
                  <a:pt x="11244184" y="73232"/>
                </a:lnTo>
                <a:lnTo>
                  <a:pt x="11215780" y="98557"/>
                </a:lnTo>
                <a:lnTo>
                  <a:pt x="11010385" y="306639"/>
                </a:lnTo>
                <a:lnTo>
                  <a:pt x="10981981" y="331964"/>
                </a:lnTo>
                <a:lnTo>
                  <a:pt x="10951114" y="353740"/>
                </a:lnTo>
                <a:lnTo>
                  <a:pt x="10918277" y="371806"/>
                </a:lnTo>
                <a:lnTo>
                  <a:pt x="10883635" y="386162"/>
                </a:lnTo>
                <a:lnTo>
                  <a:pt x="10847514" y="396646"/>
                </a:lnTo>
                <a:lnTo>
                  <a:pt x="10810245" y="402937"/>
                </a:lnTo>
                <a:lnTo>
                  <a:pt x="10772154" y="405034"/>
                </a:lnTo>
                <a:lnTo>
                  <a:pt x="0" y="403558"/>
                </a:lnTo>
              </a:path>
            </a:pathLst>
          </a:custGeom>
          <a:noFill/>
          <a:ln w="16417" cap="flat">
            <a:solidFill>
              <a:srgbClr val="FFBF22"/>
            </a:solidFill>
            <a:prstDash val="solid"/>
            <a:miter/>
          </a:ln>
        </p:spPr>
        <p:txBody>
          <a:bodyPr rtlCol="0" anchor="ctr"/>
          <a:lstStyle/>
          <a:p>
            <a:endParaRPr lang="en-GB"/>
          </a:p>
        </p:txBody>
      </p:sp>
      <p:pic>
        <p:nvPicPr>
          <p:cNvPr id="5" name="Picture 4">
            <a:extLst>
              <a:ext uri="{FF2B5EF4-FFF2-40B4-BE49-F238E27FC236}">
                <a16:creationId xmlns:a16="http://schemas.microsoft.com/office/drawing/2014/main" id="{0E4B4F7D-5C28-9DEF-8405-6556519D809F}"/>
              </a:ext>
            </a:extLst>
          </p:cNvPr>
          <p:cNvPicPr>
            <a:picLocks noChangeAspect="1"/>
          </p:cNvPicPr>
          <p:nvPr userDrawn="1"/>
        </p:nvPicPr>
        <p:blipFill>
          <a:blip r:embed="rId2"/>
          <a:srcRect/>
          <a:stretch/>
        </p:blipFill>
        <p:spPr>
          <a:xfrm>
            <a:off x="11423087" y="6426740"/>
            <a:ext cx="404054" cy="157424"/>
          </a:xfrm>
          <a:prstGeom prst="rect">
            <a:avLst/>
          </a:prstGeom>
        </p:spPr>
      </p:pic>
    </p:spTree>
    <p:extLst>
      <p:ext uri="{BB962C8B-B14F-4D97-AF65-F5344CB8AC3E}">
        <p14:creationId xmlns:p14="http://schemas.microsoft.com/office/powerpoint/2010/main" val="42565796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Title_1ColCopy">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1641798"/>
            <a:ext cx="8371840" cy="4146259"/>
          </a:xfrm>
          <a:prstGeom prst="rect">
            <a:avLst/>
          </a:prstGeom>
          <a:ln>
            <a:noFill/>
          </a:ln>
        </p:spPr>
        <p:txBody>
          <a:bodyPr numCol="1"/>
          <a:lstStyle>
            <a:lvl1pPr marL="0" indent="0">
              <a:buNone/>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10" name="Title 1">
            <a:extLst>
              <a:ext uri="{FF2B5EF4-FFF2-40B4-BE49-F238E27FC236}">
                <a16:creationId xmlns:a16="http://schemas.microsoft.com/office/drawing/2014/main" id="{7A47D704-2DFB-5341-BDC6-2EB2781D623D}"/>
              </a:ext>
            </a:extLst>
          </p:cNvPr>
          <p:cNvSpPr>
            <a:spLocks noGrp="1"/>
          </p:cNvSpPr>
          <p:nvPr>
            <p:ph type="title"/>
          </p:nvPr>
        </p:nvSpPr>
        <p:spPr>
          <a:xfrm>
            <a:off x="497523" y="780175"/>
            <a:ext cx="5043199"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US"/>
              <a:t>Click to edit Master title style</a:t>
            </a:r>
            <a:endParaRPr lang="en-US" dirty="0"/>
          </a:p>
        </p:txBody>
      </p:sp>
      <p:sp>
        <p:nvSpPr>
          <p:cNvPr id="2" name="Graphic 8">
            <a:extLst>
              <a:ext uri="{FF2B5EF4-FFF2-40B4-BE49-F238E27FC236}">
                <a16:creationId xmlns:a16="http://schemas.microsoft.com/office/drawing/2014/main" id="{1932A07F-8C98-0D29-186C-36B1CEC67C06}"/>
              </a:ext>
            </a:extLst>
          </p:cNvPr>
          <p:cNvSpPr/>
          <p:nvPr userDrawn="1"/>
        </p:nvSpPr>
        <p:spPr>
          <a:xfrm>
            <a:off x="-16829" y="6232997"/>
            <a:ext cx="12263370"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1164494 w 13424658"/>
              <a:gd name="connsiteY18" fmla="*/ 654035 h 659972"/>
              <a:gd name="connsiteX19" fmla="*/ 13424658 w 13424658"/>
              <a:gd name="connsiteY19" fmla="*/ 659972 h 659972"/>
              <a:gd name="connsiteX20" fmla="*/ 13418720 w 13424658"/>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3418720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30638 w 12263370"/>
              <a:gd name="connsiteY18" fmla="*/ 644891 h 659972"/>
              <a:gd name="connsiteX19" fmla="*/ 12263370 w 12263370"/>
              <a:gd name="connsiteY19" fmla="*/ 659972 h 659972"/>
              <a:gd name="connsiteX20" fmla="*/ 12248288 w 12263370"/>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3370" h="659972">
                <a:moveTo>
                  <a:pt x="12248288" y="0"/>
                </a:moveTo>
                <a:lnTo>
                  <a:pt x="11473122" y="0"/>
                </a:lnTo>
                <a:lnTo>
                  <a:pt x="11435032" y="2097"/>
                </a:lnTo>
                <a:lnTo>
                  <a:pt x="11397926" y="8549"/>
                </a:lnTo>
                <a:lnTo>
                  <a:pt x="11361641" y="18873"/>
                </a:lnTo>
                <a:lnTo>
                  <a:pt x="11326998" y="33229"/>
                </a:lnTo>
                <a:lnTo>
                  <a:pt x="11294161" y="51456"/>
                </a:lnTo>
                <a:lnTo>
                  <a:pt x="11263295" y="73232"/>
                </a:lnTo>
                <a:lnTo>
                  <a:pt x="11234891" y="98557"/>
                </a:lnTo>
                <a:lnTo>
                  <a:pt x="11029496" y="306639"/>
                </a:lnTo>
                <a:lnTo>
                  <a:pt x="11001092" y="331964"/>
                </a:lnTo>
                <a:lnTo>
                  <a:pt x="10970225" y="353740"/>
                </a:lnTo>
                <a:lnTo>
                  <a:pt x="10937388" y="371806"/>
                </a:lnTo>
                <a:lnTo>
                  <a:pt x="10902746" y="386162"/>
                </a:lnTo>
                <a:lnTo>
                  <a:pt x="10866625" y="396646"/>
                </a:lnTo>
                <a:lnTo>
                  <a:pt x="10829356" y="402937"/>
                </a:lnTo>
                <a:lnTo>
                  <a:pt x="10791265" y="405034"/>
                </a:lnTo>
                <a:lnTo>
                  <a:pt x="0" y="401828"/>
                </a:lnTo>
                <a:lnTo>
                  <a:pt x="30638" y="644891"/>
                </a:lnTo>
                <a:lnTo>
                  <a:pt x="12263370" y="659972"/>
                </a:lnTo>
                <a:cubicBezTo>
                  <a:pt x="12261391" y="453836"/>
                  <a:pt x="12259411" y="32400"/>
                  <a:pt x="12248288" y="0"/>
                </a:cubicBezTo>
                <a:close/>
              </a:path>
            </a:pathLst>
          </a:custGeom>
          <a:solidFill>
            <a:srgbClr val="FFFFFF"/>
          </a:solidFill>
          <a:ln w="16417" cap="flat">
            <a:noFill/>
            <a:prstDash val="solid"/>
            <a:miter/>
          </a:ln>
        </p:spPr>
        <p:txBody>
          <a:bodyPr rtlCol="0" anchor="ctr"/>
          <a:lstStyle/>
          <a:p>
            <a:endParaRPr lang="en-GB"/>
          </a:p>
        </p:txBody>
      </p:sp>
      <p:sp>
        <p:nvSpPr>
          <p:cNvPr id="3" name="Graphic 8">
            <a:extLst>
              <a:ext uri="{FF2B5EF4-FFF2-40B4-BE49-F238E27FC236}">
                <a16:creationId xmlns:a16="http://schemas.microsoft.com/office/drawing/2014/main" id="{09588CB6-9A46-E09A-EE34-839D69533FDE}"/>
              </a:ext>
            </a:extLst>
          </p:cNvPr>
          <p:cNvSpPr/>
          <p:nvPr userDrawn="1"/>
        </p:nvSpPr>
        <p:spPr>
          <a:xfrm>
            <a:off x="-924" y="6232997"/>
            <a:ext cx="12210889"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 name="connsiteX0" fmla="*/ 13399609 w 13399609"/>
              <a:gd name="connsiteY0" fmla="*/ 0 h 405034"/>
              <a:gd name="connsiteX1" fmla="*/ 11454011 w 13399609"/>
              <a:gd name="connsiteY1" fmla="*/ 0 h 405034"/>
              <a:gd name="connsiteX2" fmla="*/ 11415921 w 13399609"/>
              <a:gd name="connsiteY2" fmla="*/ 2097 h 405034"/>
              <a:gd name="connsiteX3" fmla="*/ 11378815 w 13399609"/>
              <a:gd name="connsiteY3" fmla="*/ 8549 h 405034"/>
              <a:gd name="connsiteX4" fmla="*/ 11342530 w 13399609"/>
              <a:gd name="connsiteY4" fmla="*/ 18873 h 405034"/>
              <a:gd name="connsiteX5" fmla="*/ 11307887 w 13399609"/>
              <a:gd name="connsiteY5" fmla="*/ 33229 h 405034"/>
              <a:gd name="connsiteX6" fmla="*/ 11275050 w 13399609"/>
              <a:gd name="connsiteY6" fmla="*/ 51456 h 405034"/>
              <a:gd name="connsiteX7" fmla="*/ 11244184 w 13399609"/>
              <a:gd name="connsiteY7" fmla="*/ 73232 h 405034"/>
              <a:gd name="connsiteX8" fmla="*/ 11215780 w 13399609"/>
              <a:gd name="connsiteY8" fmla="*/ 98557 h 405034"/>
              <a:gd name="connsiteX9" fmla="*/ 11010385 w 13399609"/>
              <a:gd name="connsiteY9" fmla="*/ 306639 h 405034"/>
              <a:gd name="connsiteX10" fmla="*/ 10981981 w 13399609"/>
              <a:gd name="connsiteY10" fmla="*/ 331964 h 405034"/>
              <a:gd name="connsiteX11" fmla="*/ 10951114 w 13399609"/>
              <a:gd name="connsiteY11" fmla="*/ 353740 h 405034"/>
              <a:gd name="connsiteX12" fmla="*/ 10918277 w 13399609"/>
              <a:gd name="connsiteY12" fmla="*/ 371806 h 405034"/>
              <a:gd name="connsiteX13" fmla="*/ 10883635 w 13399609"/>
              <a:gd name="connsiteY13" fmla="*/ 386162 h 405034"/>
              <a:gd name="connsiteX14" fmla="*/ 10847514 w 13399609"/>
              <a:gd name="connsiteY14" fmla="*/ 396646 h 405034"/>
              <a:gd name="connsiteX15" fmla="*/ 10810245 w 13399609"/>
              <a:gd name="connsiteY15" fmla="*/ 402937 h 405034"/>
              <a:gd name="connsiteX16" fmla="*/ 10772154 w 13399609"/>
              <a:gd name="connsiteY16" fmla="*/ 405034 h 405034"/>
              <a:gd name="connsiteX17" fmla="*/ 0 w 13399609"/>
              <a:gd name="connsiteY17" fmla="*/ 403558 h 405034"/>
              <a:gd name="connsiteX0" fmla="*/ 12210889 w 12210889"/>
              <a:gd name="connsiteY0" fmla="*/ 9144 h 405034"/>
              <a:gd name="connsiteX1" fmla="*/ 11454011 w 12210889"/>
              <a:gd name="connsiteY1" fmla="*/ 0 h 405034"/>
              <a:gd name="connsiteX2" fmla="*/ 11415921 w 12210889"/>
              <a:gd name="connsiteY2" fmla="*/ 2097 h 405034"/>
              <a:gd name="connsiteX3" fmla="*/ 11378815 w 12210889"/>
              <a:gd name="connsiteY3" fmla="*/ 8549 h 405034"/>
              <a:gd name="connsiteX4" fmla="*/ 11342530 w 12210889"/>
              <a:gd name="connsiteY4" fmla="*/ 18873 h 405034"/>
              <a:gd name="connsiteX5" fmla="*/ 11307887 w 12210889"/>
              <a:gd name="connsiteY5" fmla="*/ 33229 h 405034"/>
              <a:gd name="connsiteX6" fmla="*/ 11275050 w 12210889"/>
              <a:gd name="connsiteY6" fmla="*/ 51456 h 405034"/>
              <a:gd name="connsiteX7" fmla="*/ 11244184 w 12210889"/>
              <a:gd name="connsiteY7" fmla="*/ 73232 h 405034"/>
              <a:gd name="connsiteX8" fmla="*/ 11215780 w 12210889"/>
              <a:gd name="connsiteY8" fmla="*/ 98557 h 405034"/>
              <a:gd name="connsiteX9" fmla="*/ 11010385 w 12210889"/>
              <a:gd name="connsiteY9" fmla="*/ 306639 h 405034"/>
              <a:gd name="connsiteX10" fmla="*/ 10981981 w 12210889"/>
              <a:gd name="connsiteY10" fmla="*/ 331964 h 405034"/>
              <a:gd name="connsiteX11" fmla="*/ 10951114 w 12210889"/>
              <a:gd name="connsiteY11" fmla="*/ 353740 h 405034"/>
              <a:gd name="connsiteX12" fmla="*/ 10918277 w 12210889"/>
              <a:gd name="connsiteY12" fmla="*/ 371806 h 405034"/>
              <a:gd name="connsiteX13" fmla="*/ 10883635 w 12210889"/>
              <a:gd name="connsiteY13" fmla="*/ 386162 h 405034"/>
              <a:gd name="connsiteX14" fmla="*/ 10847514 w 12210889"/>
              <a:gd name="connsiteY14" fmla="*/ 396646 h 405034"/>
              <a:gd name="connsiteX15" fmla="*/ 10810245 w 12210889"/>
              <a:gd name="connsiteY15" fmla="*/ 402937 h 405034"/>
              <a:gd name="connsiteX16" fmla="*/ 10772154 w 12210889"/>
              <a:gd name="connsiteY16" fmla="*/ 405034 h 405034"/>
              <a:gd name="connsiteX17" fmla="*/ 0 w 12210889"/>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10889" h="405034">
                <a:moveTo>
                  <a:pt x="12210889" y="9144"/>
                </a:moveTo>
                <a:lnTo>
                  <a:pt x="11454011" y="0"/>
                </a:lnTo>
                <a:lnTo>
                  <a:pt x="11415921" y="2097"/>
                </a:lnTo>
                <a:lnTo>
                  <a:pt x="11378815" y="8549"/>
                </a:lnTo>
                <a:lnTo>
                  <a:pt x="11342530" y="18873"/>
                </a:lnTo>
                <a:lnTo>
                  <a:pt x="11307887" y="33229"/>
                </a:lnTo>
                <a:lnTo>
                  <a:pt x="11275050" y="51456"/>
                </a:lnTo>
                <a:lnTo>
                  <a:pt x="11244184" y="73232"/>
                </a:lnTo>
                <a:lnTo>
                  <a:pt x="11215780" y="98557"/>
                </a:lnTo>
                <a:lnTo>
                  <a:pt x="11010385" y="306639"/>
                </a:lnTo>
                <a:lnTo>
                  <a:pt x="10981981" y="331964"/>
                </a:lnTo>
                <a:lnTo>
                  <a:pt x="10951114" y="353740"/>
                </a:lnTo>
                <a:lnTo>
                  <a:pt x="10918277" y="371806"/>
                </a:lnTo>
                <a:lnTo>
                  <a:pt x="10883635" y="386162"/>
                </a:lnTo>
                <a:lnTo>
                  <a:pt x="10847514" y="396646"/>
                </a:lnTo>
                <a:lnTo>
                  <a:pt x="10810245" y="402937"/>
                </a:lnTo>
                <a:lnTo>
                  <a:pt x="10772154" y="405034"/>
                </a:lnTo>
                <a:lnTo>
                  <a:pt x="0" y="403558"/>
                </a:lnTo>
              </a:path>
            </a:pathLst>
          </a:custGeom>
          <a:noFill/>
          <a:ln w="16417" cap="flat">
            <a:solidFill>
              <a:srgbClr val="FFBF22"/>
            </a:solidFill>
            <a:prstDash val="solid"/>
            <a:miter/>
          </a:ln>
        </p:spPr>
        <p:txBody>
          <a:bodyPr rtlCol="0" anchor="ctr"/>
          <a:lstStyle/>
          <a:p>
            <a:endParaRPr lang="en-GB"/>
          </a:p>
        </p:txBody>
      </p:sp>
      <p:pic>
        <p:nvPicPr>
          <p:cNvPr id="4" name="Picture 3">
            <a:extLst>
              <a:ext uri="{FF2B5EF4-FFF2-40B4-BE49-F238E27FC236}">
                <a16:creationId xmlns:a16="http://schemas.microsoft.com/office/drawing/2014/main" id="{8A3F6CBC-B122-8944-52B4-F1E5EA053AA2}"/>
              </a:ext>
            </a:extLst>
          </p:cNvPr>
          <p:cNvPicPr>
            <a:picLocks noChangeAspect="1"/>
          </p:cNvPicPr>
          <p:nvPr userDrawn="1"/>
        </p:nvPicPr>
        <p:blipFill>
          <a:blip r:embed="rId2"/>
          <a:srcRect/>
          <a:stretch/>
        </p:blipFill>
        <p:spPr>
          <a:xfrm>
            <a:off x="11423087" y="6426740"/>
            <a:ext cx="404054" cy="157424"/>
          </a:xfrm>
          <a:prstGeom prst="rect">
            <a:avLst/>
          </a:prstGeom>
        </p:spPr>
      </p:pic>
    </p:spTree>
    <p:extLst>
      <p:ext uri="{BB962C8B-B14F-4D97-AF65-F5344CB8AC3E}">
        <p14:creationId xmlns:p14="http://schemas.microsoft.com/office/powerpoint/2010/main" val="20570348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itle_2ColCopy">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1641798"/>
            <a:ext cx="8371840" cy="4146258"/>
          </a:xfrm>
          <a:prstGeom prst="rect">
            <a:avLst/>
          </a:prstGeom>
          <a:ln>
            <a:noFill/>
          </a:ln>
        </p:spPr>
        <p:txBody>
          <a:bodyPr numCol="2"/>
          <a:lstStyle>
            <a:lvl1pPr marL="0" indent="0">
              <a:buNone/>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10" name="Title 1">
            <a:extLst>
              <a:ext uri="{FF2B5EF4-FFF2-40B4-BE49-F238E27FC236}">
                <a16:creationId xmlns:a16="http://schemas.microsoft.com/office/drawing/2014/main" id="{7A47D704-2DFB-5341-BDC6-2EB2781D623D}"/>
              </a:ext>
            </a:extLst>
          </p:cNvPr>
          <p:cNvSpPr>
            <a:spLocks noGrp="1"/>
          </p:cNvSpPr>
          <p:nvPr>
            <p:ph type="title"/>
          </p:nvPr>
        </p:nvSpPr>
        <p:spPr>
          <a:xfrm>
            <a:off x="497523" y="780175"/>
            <a:ext cx="5043199"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US"/>
              <a:t>Click to edit Master title style</a:t>
            </a:r>
            <a:endParaRPr lang="en-US" dirty="0"/>
          </a:p>
        </p:txBody>
      </p:sp>
      <p:sp>
        <p:nvSpPr>
          <p:cNvPr id="2" name="Graphic 8">
            <a:extLst>
              <a:ext uri="{FF2B5EF4-FFF2-40B4-BE49-F238E27FC236}">
                <a16:creationId xmlns:a16="http://schemas.microsoft.com/office/drawing/2014/main" id="{DD457DFA-6035-0703-0BC3-EF83226CC64F}"/>
              </a:ext>
            </a:extLst>
          </p:cNvPr>
          <p:cNvSpPr/>
          <p:nvPr userDrawn="1"/>
        </p:nvSpPr>
        <p:spPr>
          <a:xfrm>
            <a:off x="-16829" y="6232997"/>
            <a:ext cx="12263370"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1164494 w 13424658"/>
              <a:gd name="connsiteY18" fmla="*/ 654035 h 659972"/>
              <a:gd name="connsiteX19" fmla="*/ 13424658 w 13424658"/>
              <a:gd name="connsiteY19" fmla="*/ 659972 h 659972"/>
              <a:gd name="connsiteX20" fmla="*/ 13418720 w 13424658"/>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3418720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30638 w 12263370"/>
              <a:gd name="connsiteY18" fmla="*/ 644891 h 659972"/>
              <a:gd name="connsiteX19" fmla="*/ 12263370 w 12263370"/>
              <a:gd name="connsiteY19" fmla="*/ 659972 h 659972"/>
              <a:gd name="connsiteX20" fmla="*/ 12248288 w 12263370"/>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3370" h="659972">
                <a:moveTo>
                  <a:pt x="12248288" y="0"/>
                </a:moveTo>
                <a:lnTo>
                  <a:pt x="11473122" y="0"/>
                </a:lnTo>
                <a:lnTo>
                  <a:pt x="11435032" y="2097"/>
                </a:lnTo>
                <a:lnTo>
                  <a:pt x="11397926" y="8549"/>
                </a:lnTo>
                <a:lnTo>
                  <a:pt x="11361641" y="18873"/>
                </a:lnTo>
                <a:lnTo>
                  <a:pt x="11326998" y="33229"/>
                </a:lnTo>
                <a:lnTo>
                  <a:pt x="11294161" y="51456"/>
                </a:lnTo>
                <a:lnTo>
                  <a:pt x="11263295" y="73232"/>
                </a:lnTo>
                <a:lnTo>
                  <a:pt x="11234891" y="98557"/>
                </a:lnTo>
                <a:lnTo>
                  <a:pt x="11029496" y="306639"/>
                </a:lnTo>
                <a:lnTo>
                  <a:pt x="11001092" y="331964"/>
                </a:lnTo>
                <a:lnTo>
                  <a:pt x="10970225" y="353740"/>
                </a:lnTo>
                <a:lnTo>
                  <a:pt x="10937388" y="371806"/>
                </a:lnTo>
                <a:lnTo>
                  <a:pt x="10902746" y="386162"/>
                </a:lnTo>
                <a:lnTo>
                  <a:pt x="10866625" y="396646"/>
                </a:lnTo>
                <a:lnTo>
                  <a:pt x="10829356" y="402937"/>
                </a:lnTo>
                <a:lnTo>
                  <a:pt x="10791265" y="405034"/>
                </a:lnTo>
                <a:lnTo>
                  <a:pt x="0" y="401828"/>
                </a:lnTo>
                <a:lnTo>
                  <a:pt x="30638" y="644891"/>
                </a:lnTo>
                <a:lnTo>
                  <a:pt x="12263370" y="659972"/>
                </a:lnTo>
                <a:cubicBezTo>
                  <a:pt x="12261391" y="453836"/>
                  <a:pt x="12259411" y="32400"/>
                  <a:pt x="12248288" y="0"/>
                </a:cubicBezTo>
                <a:close/>
              </a:path>
            </a:pathLst>
          </a:custGeom>
          <a:solidFill>
            <a:srgbClr val="FFFFFF"/>
          </a:solidFill>
          <a:ln w="16417" cap="flat">
            <a:noFill/>
            <a:prstDash val="solid"/>
            <a:miter/>
          </a:ln>
        </p:spPr>
        <p:txBody>
          <a:bodyPr rtlCol="0" anchor="ctr"/>
          <a:lstStyle/>
          <a:p>
            <a:endParaRPr lang="en-GB"/>
          </a:p>
        </p:txBody>
      </p:sp>
      <p:sp>
        <p:nvSpPr>
          <p:cNvPr id="3" name="Graphic 8">
            <a:extLst>
              <a:ext uri="{FF2B5EF4-FFF2-40B4-BE49-F238E27FC236}">
                <a16:creationId xmlns:a16="http://schemas.microsoft.com/office/drawing/2014/main" id="{A8D81C55-2FD7-1A24-687E-372F2162C883}"/>
              </a:ext>
            </a:extLst>
          </p:cNvPr>
          <p:cNvSpPr/>
          <p:nvPr userDrawn="1"/>
        </p:nvSpPr>
        <p:spPr>
          <a:xfrm>
            <a:off x="-924" y="6232997"/>
            <a:ext cx="12210889"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 name="connsiteX0" fmla="*/ 13399609 w 13399609"/>
              <a:gd name="connsiteY0" fmla="*/ 0 h 405034"/>
              <a:gd name="connsiteX1" fmla="*/ 11454011 w 13399609"/>
              <a:gd name="connsiteY1" fmla="*/ 0 h 405034"/>
              <a:gd name="connsiteX2" fmla="*/ 11415921 w 13399609"/>
              <a:gd name="connsiteY2" fmla="*/ 2097 h 405034"/>
              <a:gd name="connsiteX3" fmla="*/ 11378815 w 13399609"/>
              <a:gd name="connsiteY3" fmla="*/ 8549 h 405034"/>
              <a:gd name="connsiteX4" fmla="*/ 11342530 w 13399609"/>
              <a:gd name="connsiteY4" fmla="*/ 18873 h 405034"/>
              <a:gd name="connsiteX5" fmla="*/ 11307887 w 13399609"/>
              <a:gd name="connsiteY5" fmla="*/ 33229 h 405034"/>
              <a:gd name="connsiteX6" fmla="*/ 11275050 w 13399609"/>
              <a:gd name="connsiteY6" fmla="*/ 51456 h 405034"/>
              <a:gd name="connsiteX7" fmla="*/ 11244184 w 13399609"/>
              <a:gd name="connsiteY7" fmla="*/ 73232 h 405034"/>
              <a:gd name="connsiteX8" fmla="*/ 11215780 w 13399609"/>
              <a:gd name="connsiteY8" fmla="*/ 98557 h 405034"/>
              <a:gd name="connsiteX9" fmla="*/ 11010385 w 13399609"/>
              <a:gd name="connsiteY9" fmla="*/ 306639 h 405034"/>
              <a:gd name="connsiteX10" fmla="*/ 10981981 w 13399609"/>
              <a:gd name="connsiteY10" fmla="*/ 331964 h 405034"/>
              <a:gd name="connsiteX11" fmla="*/ 10951114 w 13399609"/>
              <a:gd name="connsiteY11" fmla="*/ 353740 h 405034"/>
              <a:gd name="connsiteX12" fmla="*/ 10918277 w 13399609"/>
              <a:gd name="connsiteY12" fmla="*/ 371806 h 405034"/>
              <a:gd name="connsiteX13" fmla="*/ 10883635 w 13399609"/>
              <a:gd name="connsiteY13" fmla="*/ 386162 h 405034"/>
              <a:gd name="connsiteX14" fmla="*/ 10847514 w 13399609"/>
              <a:gd name="connsiteY14" fmla="*/ 396646 h 405034"/>
              <a:gd name="connsiteX15" fmla="*/ 10810245 w 13399609"/>
              <a:gd name="connsiteY15" fmla="*/ 402937 h 405034"/>
              <a:gd name="connsiteX16" fmla="*/ 10772154 w 13399609"/>
              <a:gd name="connsiteY16" fmla="*/ 405034 h 405034"/>
              <a:gd name="connsiteX17" fmla="*/ 0 w 13399609"/>
              <a:gd name="connsiteY17" fmla="*/ 403558 h 405034"/>
              <a:gd name="connsiteX0" fmla="*/ 12210889 w 12210889"/>
              <a:gd name="connsiteY0" fmla="*/ 9144 h 405034"/>
              <a:gd name="connsiteX1" fmla="*/ 11454011 w 12210889"/>
              <a:gd name="connsiteY1" fmla="*/ 0 h 405034"/>
              <a:gd name="connsiteX2" fmla="*/ 11415921 w 12210889"/>
              <a:gd name="connsiteY2" fmla="*/ 2097 h 405034"/>
              <a:gd name="connsiteX3" fmla="*/ 11378815 w 12210889"/>
              <a:gd name="connsiteY3" fmla="*/ 8549 h 405034"/>
              <a:gd name="connsiteX4" fmla="*/ 11342530 w 12210889"/>
              <a:gd name="connsiteY4" fmla="*/ 18873 h 405034"/>
              <a:gd name="connsiteX5" fmla="*/ 11307887 w 12210889"/>
              <a:gd name="connsiteY5" fmla="*/ 33229 h 405034"/>
              <a:gd name="connsiteX6" fmla="*/ 11275050 w 12210889"/>
              <a:gd name="connsiteY6" fmla="*/ 51456 h 405034"/>
              <a:gd name="connsiteX7" fmla="*/ 11244184 w 12210889"/>
              <a:gd name="connsiteY7" fmla="*/ 73232 h 405034"/>
              <a:gd name="connsiteX8" fmla="*/ 11215780 w 12210889"/>
              <a:gd name="connsiteY8" fmla="*/ 98557 h 405034"/>
              <a:gd name="connsiteX9" fmla="*/ 11010385 w 12210889"/>
              <a:gd name="connsiteY9" fmla="*/ 306639 h 405034"/>
              <a:gd name="connsiteX10" fmla="*/ 10981981 w 12210889"/>
              <a:gd name="connsiteY10" fmla="*/ 331964 h 405034"/>
              <a:gd name="connsiteX11" fmla="*/ 10951114 w 12210889"/>
              <a:gd name="connsiteY11" fmla="*/ 353740 h 405034"/>
              <a:gd name="connsiteX12" fmla="*/ 10918277 w 12210889"/>
              <a:gd name="connsiteY12" fmla="*/ 371806 h 405034"/>
              <a:gd name="connsiteX13" fmla="*/ 10883635 w 12210889"/>
              <a:gd name="connsiteY13" fmla="*/ 386162 h 405034"/>
              <a:gd name="connsiteX14" fmla="*/ 10847514 w 12210889"/>
              <a:gd name="connsiteY14" fmla="*/ 396646 h 405034"/>
              <a:gd name="connsiteX15" fmla="*/ 10810245 w 12210889"/>
              <a:gd name="connsiteY15" fmla="*/ 402937 h 405034"/>
              <a:gd name="connsiteX16" fmla="*/ 10772154 w 12210889"/>
              <a:gd name="connsiteY16" fmla="*/ 405034 h 405034"/>
              <a:gd name="connsiteX17" fmla="*/ 0 w 12210889"/>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10889" h="405034">
                <a:moveTo>
                  <a:pt x="12210889" y="9144"/>
                </a:moveTo>
                <a:lnTo>
                  <a:pt x="11454011" y="0"/>
                </a:lnTo>
                <a:lnTo>
                  <a:pt x="11415921" y="2097"/>
                </a:lnTo>
                <a:lnTo>
                  <a:pt x="11378815" y="8549"/>
                </a:lnTo>
                <a:lnTo>
                  <a:pt x="11342530" y="18873"/>
                </a:lnTo>
                <a:lnTo>
                  <a:pt x="11307887" y="33229"/>
                </a:lnTo>
                <a:lnTo>
                  <a:pt x="11275050" y="51456"/>
                </a:lnTo>
                <a:lnTo>
                  <a:pt x="11244184" y="73232"/>
                </a:lnTo>
                <a:lnTo>
                  <a:pt x="11215780" y="98557"/>
                </a:lnTo>
                <a:lnTo>
                  <a:pt x="11010385" y="306639"/>
                </a:lnTo>
                <a:lnTo>
                  <a:pt x="10981981" y="331964"/>
                </a:lnTo>
                <a:lnTo>
                  <a:pt x="10951114" y="353740"/>
                </a:lnTo>
                <a:lnTo>
                  <a:pt x="10918277" y="371806"/>
                </a:lnTo>
                <a:lnTo>
                  <a:pt x="10883635" y="386162"/>
                </a:lnTo>
                <a:lnTo>
                  <a:pt x="10847514" y="396646"/>
                </a:lnTo>
                <a:lnTo>
                  <a:pt x="10810245" y="402937"/>
                </a:lnTo>
                <a:lnTo>
                  <a:pt x="10772154" y="405034"/>
                </a:lnTo>
                <a:lnTo>
                  <a:pt x="0" y="403558"/>
                </a:lnTo>
              </a:path>
            </a:pathLst>
          </a:custGeom>
          <a:noFill/>
          <a:ln w="16417" cap="flat">
            <a:solidFill>
              <a:srgbClr val="FFBF22"/>
            </a:solidFill>
            <a:prstDash val="solid"/>
            <a:miter/>
          </a:ln>
        </p:spPr>
        <p:txBody>
          <a:bodyPr rtlCol="0" anchor="ctr"/>
          <a:lstStyle/>
          <a:p>
            <a:endParaRPr lang="en-GB"/>
          </a:p>
        </p:txBody>
      </p:sp>
      <p:pic>
        <p:nvPicPr>
          <p:cNvPr id="4" name="Picture 3">
            <a:extLst>
              <a:ext uri="{FF2B5EF4-FFF2-40B4-BE49-F238E27FC236}">
                <a16:creationId xmlns:a16="http://schemas.microsoft.com/office/drawing/2014/main" id="{7C23F139-B62E-518A-C37E-B3E0A2760246}"/>
              </a:ext>
            </a:extLst>
          </p:cNvPr>
          <p:cNvPicPr>
            <a:picLocks noChangeAspect="1"/>
          </p:cNvPicPr>
          <p:nvPr userDrawn="1"/>
        </p:nvPicPr>
        <p:blipFill>
          <a:blip r:embed="rId2"/>
          <a:srcRect/>
          <a:stretch/>
        </p:blipFill>
        <p:spPr>
          <a:xfrm>
            <a:off x="11423087" y="6426740"/>
            <a:ext cx="404054" cy="157424"/>
          </a:xfrm>
          <a:prstGeom prst="rect">
            <a:avLst/>
          </a:prstGeom>
        </p:spPr>
      </p:pic>
    </p:spTree>
    <p:extLst>
      <p:ext uri="{BB962C8B-B14F-4D97-AF65-F5344CB8AC3E}">
        <p14:creationId xmlns:p14="http://schemas.microsoft.com/office/powerpoint/2010/main" val="268786618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YellowBG_4Col_Copy">
    <p:bg>
      <p:bgPr>
        <a:solidFill>
          <a:srgbClr val="D43900"/>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2500" b="0" i="0">
                <a:solidFill>
                  <a:schemeClr val="bg1"/>
                </a:solidFill>
                <a:latin typeface="HelveticaNeueLT Pro 65 Md" panose="020B0604020202020204" pitchFamily="34" charset="77"/>
                <a:ea typeface="Helvetica Neue Condensed" panose="02000503000000020004" pitchFamily="2" charset="0"/>
                <a:cs typeface="Helvetica Neue Condensed" panose="02000503000000020004" pitchFamily="2" charset="0"/>
              </a:defRPr>
            </a:lvl1pPr>
          </a:lstStyle>
          <a:p>
            <a:r>
              <a:rPr lang="en-US"/>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731520" y="2856282"/>
            <a:ext cx="10769600" cy="424458"/>
          </a:xfrm>
          <a:prstGeom prst="rect">
            <a:avLst/>
          </a:prstGeom>
          <a:ln>
            <a:noFill/>
          </a:ln>
        </p:spPr>
        <p:txBody>
          <a:bodyPr numCol="5" spcCol="180000"/>
          <a:lstStyle>
            <a:lvl1pPr marL="0" indent="0">
              <a:buNone/>
              <a:defRPr sz="1200" b="0" i="0">
                <a:solidFill>
                  <a:schemeClr val="bg1"/>
                </a:solidFill>
                <a:latin typeface="HelveticaNeueLT Pro 65 Md"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p>
            <a:r>
              <a:rPr lang="en-US"/>
              <a:t>Click icon to add picture</a:t>
            </a:r>
          </a:p>
        </p:txBody>
      </p:sp>
      <p:sp>
        <p:nvSpPr>
          <p:cNvPr id="8" name="Text Placeholder 11">
            <a:extLst>
              <a:ext uri="{FF2B5EF4-FFF2-40B4-BE49-F238E27FC236}">
                <a16:creationId xmlns:a16="http://schemas.microsoft.com/office/drawing/2014/main" id="{A06DA923-E6F8-0C40-AB87-1C790FDFB57B}"/>
              </a:ext>
            </a:extLst>
          </p:cNvPr>
          <p:cNvSpPr>
            <a:spLocks noGrp="1"/>
          </p:cNvSpPr>
          <p:nvPr>
            <p:ph type="body" sz="quarter" idx="14"/>
          </p:nvPr>
        </p:nvSpPr>
        <p:spPr>
          <a:xfrm>
            <a:off x="731520" y="3327895"/>
            <a:ext cx="10769600" cy="1161287"/>
          </a:xfrm>
          <a:prstGeom prst="rect">
            <a:avLst/>
          </a:prstGeom>
          <a:ln>
            <a:noFill/>
          </a:ln>
        </p:spPr>
        <p:txBody>
          <a:bodyPr numCol="5" spcCol="180000"/>
          <a:lstStyle>
            <a:lvl1pPr marL="0" indent="0">
              <a:buNone/>
              <a:defRPr sz="900" b="0" i="0">
                <a:solidFill>
                  <a:schemeClr val="bg1"/>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pic>
        <p:nvPicPr>
          <p:cNvPr id="3" name="Picture 2">
            <a:extLst>
              <a:ext uri="{FF2B5EF4-FFF2-40B4-BE49-F238E27FC236}">
                <a16:creationId xmlns:a16="http://schemas.microsoft.com/office/drawing/2014/main" id="{3A19D87C-753F-53C0-F782-3C13B3F953AB}"/>
              </a:ext>
            </a:extLst>
          </p:cNvPr>
          <p:cNvPicPr>
            <a:picLocks noChangeAspect="1"/>
          </p:cNvPicPr>
          <p:nvPr userDrawn="1"/>
        </p:nvPicPr>
        <p:blipFill>
          <a:blip r:embed="rId2"/>
          <a:stretch>
            <a:fillRect/>
          </a:stretch>
        </p:blipFill>
        <p:spPr>
          <a:xfrm>
            <a:off x="-18960" y="5384304"/>
            <a:ext cx="12210960" cy="1318732"/>
          </a:xfrm>
          <a:prstGeom prst="rect">
            <a:avLst/>
          </a:prstGeom>
        </p:spPr>
      </p:pic>
      <p:pic>
        <p:nvPicPr>
          <p:cNvPr id="4" name="Picture 3">
            <a:extLst>
              <a:ext uri="{FF2B5EF4-FFF2-40B4-BE49-F238E27FC236}">
                <a16:creationId xmlns:a16="http://schemas.microsoft.com/office/drawing/2014/main" id="{47BE6DD5-2055-A02F-1568-6E3B0AE433FC}"/>
              </a:ext>
            </a:extLst>
          </p:cNvPr>
          <p:cNvPicPr>
            <a:picLocks noChangeAspect="1"/>
          </p:cNvPicPr>
          <p:nvPr userDrawn="1"/>
        </p:nvPicPr>
        <p:blipFill>
          <a:blip r:embed="rId3"/>
          <a:stretch>
            <a:fillRect/>
          </a:stretch>
        </p:blipFill>
        <p:spPr>
          <a:xfrm>
            <a:off x="-18961" y="6197486"/>
            <a:ext cx="12244931" cy="660514"/>
          </a:xfrm>
          <a:prstGeom prst="rect">
            <a:avLst/>
          </a:prstGeom>
        </p:spPr>
      </p:pic>
      <p:pic>
        <p:nvPicPr>
          <p:cNvPr id="6" name="Picture 5">
            <a:extLst>
              <a:ext uri="{FF2B5EF4-FFF2-40B4-BE49-F238E27FC236}">
                <a16:creationId xmlns:a16="http://schemas.microsoft.com/office/drawing/2014/main" id="{55B857BA-D979-4319-A0FA-AC35B1E9B30F}"/>
              </a:ext>
            </a:extLst>
          </p:cNvPr>
          <p:cNvPicPr>
            <a:picLocks noChangeAspect="1"/>
          </p:cNvPicPr>
          <p:nvPr userDrawn="1"/>
        </p:nvPicPr>
        <p:blipFill>
          <a:blip r:embed="rId4"/>
          <a:srcRect/>
          <a:stretch/>
        </p:blipFill>
        <p:spPr>
          <a:xfrm>
            <a:off x="11423087" y="6426740"/>
            <a:ext cx="404054" cy="157424"/>
          </a:xfrm>
          <a:prstGeom prst="rect">
            <a:avLst/>
          </a:prstGeom>
        </p:spPr>
      </p:pic>
    </p:spTree>
    <p:extLst>
      <p:ext uri="{BB962C8B-B14F-4D97-AF65-F5344CB8AC3E}">
        <p14:creationId xmlns:p14="http://schemas.microsoft.com/office/powerpoint/2010/main" val="32308924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2_column">
    <p:spTree>
      <p:nvGrpSpPr>
        <p:cNvPr id="1" name=""/>
        <p:cNvGrpSpPr/>
        <p:nvPr/>
      </p:nvGrpSpPr>
      <p:grpSpPr>
        <a:xfrm>
          <a:off x="0" y="0"/>
          <a:ext cx="0" cy="0"/>
          <a:chOff x="0" y="0"/>
          <a:chExt cx="0" cy="0"/>
        </a:xfrm>
      </p:grpSpPr>
      <p:sp>
        <p:nvSpPr>
          <p:cNvPr id="5" name="Text Placeholder 11">
            <a:extLst>
              <a:ext uri="{FF2B5EF4-FFF2-40B4-BE49-F238E27FC236}">
                <a16:creationId xmlns:a16="http://schemas.microsoft.com/office/drawing/2014/main" id="{96A35149-E325-934F-831D-58E063CAB1F5}"/>
              </a:ext>
            </a:extLst>
          </p:cNvPr>
          <p:cNvSpPr>
            <a:spLocks noGrp="1"/>
          </p:cNvSpPr>
          <p:nvPr>
            <p:ph type="body" sz="quarter" idx="12"/>
          </p:nvPr>
        </p:nvSpPr>
        <p:spPr>
          <a:xfrm>
            <a:off x="627025" y="1696825"/>
            <a:ext cx="6738975" cy="4091233"/>
          </a:xfrm>
          <a:prstGeom prst="rect">
            <a:avLst/>
          </a:prstGeom>
          <a:ln>
            <a:noFill/>
          </a:ln>
        </p:spPr>
        <p:txBody>
          <a:bodyPr numCol="2"/>
          <a:lstStyle>
            <a:lvl1pPr marL="0" indent="0">
              <a:buNone/>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8" name="Title 1">
            <a:extLst>
              <a:ext uri="{FF2B5EF4-FFF2-40B4-BE49-F238E27FC236}">
                <a16:creationId xmlns:a16="http://schemas.microsoft.com/office/drawing/2014/main" id="{C41D837A-571C-7445-B6A0-3717544D9C25}"/>
              </a:ext>
            </a:extLst>
          </p:cNvPr>
          <p:cNvSpPr>
            <a:spLocks noGrp="1"/>
          </p:cNvSpPr>
          <p:nvPr>
            <p:ph type="title"/>
          </p:nvPr>
        </p:nvSpPr>
        <p:spPr>
          <a:xfrm>
            <a:off x="497523" y="780175"/>
            <a:ext cx="5043199"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US"/>
              <a:t>Click to edit Master title style</a:t>
            </a:r>
            <a:endParaRPr lang="en-US" dirty="0"/>
          </a:p>
        </p:txBody>
      </p:sp>
      <p:sp>
        <p:nvSpPr>
          <p:cNvPr id="2" name="Graphic 8">
            <a:extLst>
              <a:ext uri="{FF2B5EF4-FFF2-40B4-BE49-F238E27FC236}">
                <a16:creationId xmlns:a16="http://schemas.microsoft.com/office/drawing/2014/main" id="{CBA9C74B-FB94-A8AF-AFD0-0FF4A3357B94}"/>
              </a:ext>
            </a:extLst>
          </p:cNvPr>
          <p:cNvSpPr/>
          <p:nvPr userDrawn="1"/>
        </p:nvSpPr>
        <p:spPr>
          <a:xfrm>
            <a:off x="-16829" y="6232997"/>
            <a:ext cx="12263370"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1164494 w 13424658"/>
              <a:gd name="connsiteY18" fmla="*/ 654035 h 659972"/>
              <a:gd name="connsiteX19" fmla="*/ 13424658 w 13424658"/>
              <a:gd name="connsiteY19" fmla="*/ 659972 h 659972"/>
              <a:gd name="connsiteX20" fmla="*/ 13418720 w 13424658"/>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3418720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30638 w 12263370"/>
              <a:gd name="connsiteY18" fmla="*/ 644891 h 659972"/>
              <a:gd name="connsiteX19" fmla="*/ 12263370 w 12263370"/>
              <a:gd name="connsiteY19" fmla="*/ 659972 h 659972"/>
              <a:gd name="connsiteX20" fmla="*/ 12248288 w 12263370"/>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3370" h="659972">
                <a:moveTo>
                  <a:pt x="12248288" y="0"/>
                </a:moveTo>
                <a:lnTo>
                  <a:pt x="11473122" y="0"/>
                </a:lnTo>
                <a:lnTo>
                  <a:pt x="11435032" y="2097"/>
                </a:lnTo>
                <a:lnTo>
                  <a:pt x="11397926" y="8549"/>
                </a:lnTo>
                <a:lnTo>
                  <a:pt x="11361641" y="18873"/>
                </a:lnTo>
                <a:lnTo>
                  <a:pt x="11326998" y="33229"/>
                </a:lnTo>
                <a:lnTo>
                  <a:pt x="11294161" y="51456"/>
                </a:lnTo>
                <a:lnTo>
                  <a:pt x="11263295" y="73232"/>
                </a:lnTo>
                <a:lnTo>
                  <a:pt x="11234891" y="98557"/>
                </a:lnTo>
                <a:lnTo>
                  <a:pt x="11029496" y="306639"/>
                </a:lnTo>
                <a:lnTo>
                  <a:pt x="11001092" y="331964"/>
                </a:lnTo>
                <a:lnTo>
                  <a:pt x="10970225" y="353740"/>
                </a:lnTo>
                <a:lnTo>
                  <a:pt x="10937388" y="371806"/>
                </a:lnTo>
                <a:lnTo>
                  <a:pt x="10902746" y="386162"/>
                </a:lnTo>
                <a:lnTo>
                  <a:pt x="10866625" y="396646"/>
                </a:lnTo>
                <a:lnTo>
                  <a:pt x="10829356" y="402937"/>
                </a:lnTo>
                <a:lnTo>
                  <a:pt x="10791265" y="405034"/>
                </a:lnTo>
                <a:lnTo>
                  <a:pt x="0" y="401828"/>
                </a:lnTo>
                <a:lnTo>
                  <a:pt x="30638" y="644891"/>
                </a:lnTo>
                <a:lnTo>
                  <a:pt x="12263370" y="659972"/>
                </a:lnTo>
                <a:cubicBezTo>
                  <a:pt x="12261391" y="453836"/>
                  <a:pt x="12259411" y="32400"/>
                  <a:pt x="12248288" y="0"/>
                </a:cubicBezTo>
                <a:close/>
              </a:path>
            </a:pathLst>
          </a:custGeom>
          <a:solidFill>
            <a:srgbClr val="FFFFFF"/>
          </a:solidFill>
          <a:ln w="16417" cap="flat">
            <a:noFill/>
            <a:prstDash val="solid"/>
            <a:miter/>
          </a:ln>
        </p:spPr>
        <p:txBody>
          <a:bodyPr rtlCol="0" anchor="ctr"/>
          <a:lstStyle/>
          <a:p>
            <a:endParaRPr lang="en-GB"/>
          </a:p>
        </p:txBody>
      </p:sp>
      <p:sp>
        <p:nvSpPr>
          <p:cNvPr id="3" name="Graphic 8">
            <a:extLst>
              <a:ext uri="{FF2B5EF4-FFF2-40B4-BE49-F238E27FC236}">
                <a16:creationId xmlns:a16="http://schemas.microsoft.com/office/drawing/2014/main" id="{9D6CC80C-9C38-B994-C7D5-ECFB05A17F0D}"/>
              </a:ext>
            </a:extLst>
          </p:cNvPr>
          <p:cNvSpPr/>
          <p:nvPr userDrawn="1"/>
        </p:nvSpPr>
        <p:spPr>
          <a:xfrm>
            <a:off x="-924" y="6232997"/>
            <a:ext cx="12210889"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 name="connsiteX0" fmla="*/ 13399609 w 13399609"/>
              <a:gd name="connsiteY0" fmla="*/ 0 h 405034"/>
              <a:gd name="connsiteX1" fmla="*/ 11454011 w 13399609"/>
              <a:gd name="connsiteY1" fmla="*/ 0 h 405034"/>
              <a:gd name="connsiteX2" fmla="*/ 11415921 w 13399609"/>
              <a:gd name="connsiteY2" fmla="*/ 2097 h 405034"/>
              <a:gd name="connsiteX3" fmla="*/ 11378815 w 13399609"/>
              <a:gd name="connsiteY3" fmla="*/ 8549 h 405034"/>
              <a:gd name="connsiteX4" fmla="*/ 11342530 w 13399609"/>
              <a:gd name="connsiteY4" fmla="*/ 18873 h 405034"/>
              <a:gd name="connsiteX5" fmla="*/ 11307887 w 13399609"/>
              <a:gd name="connsiteY5" fmla="*/ 33229 h 405034"/>
              <a:gd name="connsiteX6" fmla="*/ 11275050 w 13399609"/>
              <a:gd name="connsiteY6" fmla="*/ 51456 h 405034"/>
              <a:gd name="connsiteX7" fmla="*/ 11244184 w 13399609"/>
              <a:gd name="connsiteY7" fmla="*/ 73232 h 405034"/>
              <a:gd name="connsiteX8" fmla="*/ 11215780 w 13399609"/>
              <a:gd name="connsiteY8" fmla="*/ 98557 h 405034"/>
              <a:gd name="connsiteX9" fmla="*/ 11010385 w 13399609"/>
              <a:gd name="connsiteY9" fmla="*/ 306639 h 405034"/>
              <a:gd name="connsiteX10" fmla="*/ 10981981 w 13399609"/>
              <a:gd name="connsiteY10" fmla="*/ 331964 h 405034"/>
              <a:gd name="connsiteX11" fmla="*/ 10951114 w 13399609"/>
              <a:gd name="connsiteY11" fmla="*/ 353740 h 405034"/>
              <a:gd name="connsiteX12" fmla="*/ 10918277 w 13399609"/>
              <a:gd name="connsiteY12" fmla="*/ 371806 h 405034"/>
              <a:gd name="connsiteX13" fmla="*/ 10883635 w 13399609"/>
              <a:gd name="connsiteY13" fmla="*/ 386162 h 405034"/>
              <a:gd name="connsiteX14" fmla="*/ 10847514 w 13399609"/>
              <a:gd name="connsiteY14" fmla="*/ 396646 h 405034"/>
              <a:gd name="connsiteX15" fmla="*/ 10810245 w 13399609"/>
              <a:gd name="connsiteY15" fmla="*/ 402937 h 405034"/>
              <a:gd name="connsiteX16" fmla="*/ 10772154 w 13399609"/>
              <a:gd name="connsiteY16" fmla="*/ 405034 h 405034"/>
              <a:gd name="connsiteX17" fmla="*/ 0 w 13399609"/>
              <a:gd name="connsiteY17" fmla="*/ 403558 h 405034"/>
              <a:gd name="connsiteX0" fmla="*/ 12210889 w 12210889"/>
              <a:gd name="connsiteY0" fmla="*/ 9144 h 405034"/>
              <a:gd name="connsiteX1" fmla="*/ 11454011 w 12210889"/>
              <a:gd name="connsiteY1" fmla="*/ 0 h 405034"/>
              <a:gd name="connsiteX2" fmla="*/ 11415921 w 12210889"/>
              <a:gd name="connsiteY2" fmla="*/ 2097 h 405034"/>
              <a:gd name="connsiteX3" fmla="*/ 11378815 w 12210889"/>
              <a:gd name="connsiteY3" fmla="*/ 8549 h 405034"/>
              <a:gd name="connsiteX4" fmla="*/ 11342530 w 12210889"/>
              <a:gd name="connsiteY4" fmla="*/ 18873 h 405034"/>
              <a:gd name="connsiteX5" fmla="*/ 11307887 w 12210889"/>
              <a:gd name="connsiteY5" fmla="*/ 33229 h 405034"/>
              <a:gd name="connsiteX6" fmla="*/ 11275050 w 12210889"/>
              <a:gd name="connsiteY6" fmla="*/ 51456 h 405034"/>
              <a:gd name="connsiteX7" fmla="*/ 11244184 w 12210889"/>
              <a:gd name="connsiteY7" fmla="*/ 73232 h 405034"/>
              <a:gd name="connsiteX8" fmla="*/ 11215780 w 12210889"/>
              <a:gd name="connsiteY8" fmla="*/ 98557 h 405034"/>
              <a:gd name="connsiteX9" fmla="*/ 11010385 w 12210889"/>
              <a:gd name="connsiteY9" fmla="*/ 306639 h 405034"/>
              <a:gd name="connsiteX10" fmla="*/ 10981981 w 12210889"/>
              <a:gd name="connsiteY10" fmla="*/ 331964 h 405034"/>
              <a:gd name="connsiteX11" fmla="*/ 10951114 w 12210889"/>
              <a:gd name="connsiteY11" fmla="*/ 353740 h 405034"/>
              <a:gd name="connsiteX12" fmla="*/ 10918277 w 12210889"/>
              <a:gd name="connsiteY12" fmla="*/ 371806 h 405034"/>
              <a:gd name="connsiteX13" fmla="*/ 10883635 w 12210889"/>
              <a:gd name="connsiteY13" fmla="*/ 386162 h 405034"/>
              <a:gd name="connsiteX14" fmla="*/ 10847514 w 12210889"/>
              <a:gd name="connsiteY14" fmla="*/ 396646 h 405034"/>
              <a:gd name="connsiteX15" fmla="*/ 10810245 w 12210889"/>
              <a:gd name="connsiteY15" fmla="*/ 402937 h 405034"/>
              <a:gd name="connsiteX16" fmla="*/ 10772154 w 12210889"/>
              <a:gd name="connsiteY16" fmla="*/ 405034 h 405034"/>
              <a:gd name="connsiteX17" fmla="*/ 0 w 12210889"/>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10889" h="405034">
                <a:moveTo>
                  <a:pt x="12210889" y="9144"/>
                </a:moveTo>
                <a:lnTo>
                  <a:pt x="11454011" y="0"/>
                </a:lnTo>
                <a:lnTo>
                  <a:pt x="11415921" y="2097"/>
                </a:lnTo>
                <a:lnTo>
                  <a:pt x="11378815" y="8549"/>
                </a:lnTo>
                <a:lnTo>
                  <a:pt x="11342530" y="18873"/>
                </a:lnTo>
                <a:lnTo>
                  <a:pt x="11307887" y="33229"/>
                </a:lnTo>
                <a:lnTo>
                  <a:pt x="11275050" y="51456"/>
                </a:lnTo>
                <a:lnTo>
                  <a:pt x="11244184" y="73232"/>
                </a:lnTo>
                <a:lnTo>
                  <a:pt x="11215780" y="98557"/>
                </a:lnTo>
                <a:lnTo>
                  <a:pt x="11010385" y="306639"/>
                </a:lnTo>
                <a:lnTo>
                  <a:pt x="10981981" y="331964"/>
                </a:lnTo>
                <a:lnTo>
                  <a:pt x="10951114" y="353740"/>
                </a:lnTo>
                <a:lnTo>
                  <a:pt x="10918277" y="371806"/>
                </a:lnTo>
                <a:lnTo>
                  <a:pt x="10883635" y="386162"/>
                </a:lnTo>
                <a:lnTo>
                  <a:pt x="10847514" y="396646"/>
                </a:lnTo>
                <a:lnTo>
                  <a:pt x="10810245" y="402937"/>
                </a:lnTo>
                <a:lnTo>
                  <a:pt x="10772154" y="405034"/>
                </a:lnTo>
                <a:lnTo>
                  <a:pt x="0" y="403558"/>
                </a:lnTo>
              </a:path>
            </a:pathLst>
          </a:custGeom>
          <a:noFill/>
          <a:ln w="16417" cap="flat">
            <a:solidFill>
              <a:srgbClr val="FFBF22"/>
            </a:solidFill>
            <a:prstDash val="solid"/>
            <a:miter/>
          </a:ln>
        </p:spPr>
        <p:txBody>
          <a:bodyPr rtlCol="0" anchor="ctr"/>
          <a:lstStyle/>
          <a:p>
            <a:endParaRPr lang="en-GB"/>
          </a:p>
        </p:txBody>
      </p:sp>
      <p:pic>
        <p:nvPicPr>
          <p:cNvPr id="4" name="Picture 3">
            <a:extLst>
              <a:ext uri="{FF2B5EF4-FFF2-40B4-BE49-F238E27FC236}">
                <a16:creationId xmlns:a16="http://schemas.microsoft.com/office/drawing/2014/main" id="{90B0FDC4-0987-5AA3-D4E4-1743D3022F81}"/>
              </a:ext>
            </a:extLst>
          </p:cNvPr>
          <p:cNvPicPr>
            <a:picLocks noChangeAspect="1"/>
          </p:cNvPicPr>
          <p:nvPr userDrawn="1"/>
        </p:nvPicPr>
        <p:blipFill>
          <a:blip r:embed="rId2"/>
          <a:srcRect/>
          <a:stretch/>
        </p:blipFill>
        <p:spPr>
          <a:xfrm>
            <a:off x="11423087" y="6426740"/>
            <a:ext cx="404054" cy="157424"/>
          </a:xfrm>
          <a:prstGeom prst="rect">
            <a:avLst/>
          </a:prstGeom>
        </p:spPr>
      </p:pic>
    </p:spTree>
    <p:extLst>
      <p:ext uri="{BB962C8B-B14F-4D97-AF65-F5344CB8AC3E}">
        <p14:creationId xmlns:p14="http://schemas.microsoft.com/office/powerpoint/2010/main" val="8113224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8" name="object 18">
            <a:extLst>
              <a:ext uri="{FF2B5EF4-FFF2-40B4-BE49-F238E27FC236}">
                <a16:creationId xmlns:a16="http://schemas.microsoft.com/office/drawing/2014/main" id="{79930289-FC11-FB4B-A1A7-069330195B3E}"/>
              </a:ext>
            </a:extLst>
          </p:cNvPr>
          <p:cNvSpPr/>
          <p:nvPr userDrawn="1"/>
        </p:nvSpPr>
        <p:spPr>
          <a:xfrm>
            <a:off x="6168836" y="2232360"/>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D43900"/>
          </a:solidFill>
        </p:spPr>
        <p:txBody>
          <a:bodyPr wrap="square" lIns="0" tIns="0" rIns="0" bIns="0" rtlCol="0"/>
          <a:lstStyle/>
          <a:p>
            <a:pPr defTabSz="368686"/>
            <a:endParaRPr sz="1452">
              <a:solidFill>
                <a:srgbClr val="F26522"/>
              </a:solidFill>
              <a:latin typeface="Calibri" panose="020F0502020204030204"/>
            </a:endParaRPr>
          </a:p>
        </p:txBody>
      </p:sp>
      <p:sp>
        <p:nvSpPr>
          <p:cNvPr id="29" name="object 19">
            <a:extLst>
              <a:ext uri="{FF2B5EF4-FFF2-40B4-BE49-F238E27FC236}">
                <a16:creationId xmlns:a16="http://schemas.microsoft.com/office/drawing/2014/main" id="{33004AE3-1FE8-9D41-8C14-A228B9BE1B70}"/>
              </a:ext>
            </a:extLst>
          </p:cNvPr>
          <p:cNvSpPr txBox="1"/>
          <p:nvPr userDrawn="1"/>
        </p:nvSpPr>
        <p:spPr>
          <a:xfrm>
            <a:off x="6274714" y="2315060"/>
            <a:ext cx="1209521" cy="371530"/>
          </a:xfrm>
          <a:prstGeom prst="rect">
            <a:avLst/>
          </a:prstGeom>
        </p:spPr>
        <p:txBody>
          <a:bodyPr vert="horz" wrap="square" lIns="0" tIns="10241" rIns="0" bIns="0" rtlCol="0">
            <a:spAutoFit/>
          </a:bodyPr>
          <a:lstStyle/>
          <a:p>
            <a:pPr marL="10241" marR="4097" lvl="0" indent="0" algn="l" defTabSz="368686" rtl="0" eaLnBrk="1" fontAlgn="auto" latinLnBrk="0" hangingPunct="1">
              <a:lnSpc>
                <a:spcPts val="887"/>
              </a:lnSpc>
              <a:spcBef>
                <a:spcPts val="56"/>
              </a:spcBef>
              <a:spcAft>
                <a:spcPts val="0"/>
              </a:spcAft>
              <a:buClrTx/>
              <a:buSzTx/>
              <a:buFontTx/>
              <a:buNone/>
              <a:tabLst/>
              <a:defRPr/>
            </a:pPr>
            <a:r>
              <a:rPr lang="en-GB" sz="800" b="1" i="0" dirty="0">
                <a:solidFill>
                  <a:schemeClr val="bg1"/>
                </a:solidFill>
                <a:latin typeface="HelveticaNeueLT Pro 95 Blk" panose="020B0604020202020204" pitchFamily="34" charset="77"/>
              </a:rPr>
              <a:t>Primary Text Orange</a:t>
            </a:r>
            <a:endParaRPr lang="en-GB" sz="800" b="1" i="0" dirty="0">
              <a:solidFill>
                <a:schemeClr val="bg1"/>
              </a:solidFill>
              <a:latin typeface="HelveticaNeueLT Pro 95 Blk" panose="020B0604020202020204" pitchFamily="34" charset="77"/>
              <a:cs typeface="HelveticaNeueLTPro-Hv"/>
            </a:endParaRPr>
          </a:p>
          <a:p>
            <a:pPr marL="10241" marR="4097" defTabSz="368686">
              <a:lnSpc>
                <a:spcPts val="887"/>
              </a:lnSpc>
              <a:spcBef>
                <a:spcPts val="56"/>
              </a:spcBef>
            </a:pPr>
            <a:r>
              <a:rPr sz="806" b="1" spc="4" dirty="0">
                <a:solidFill>
                  <a:schemeClr val="bg1"/>
                </a:solidFill>
                <a:latin typeface="HelveticaNeueLTPro-Blk"/>
                <a:cs typeface="HelveticaNeueLTPro-Blk"/>
              </a:rPr>
              <a:t>C:</a:t>
            </a:r>
            <a:r>
              <a:rPr lang="en-GB" sz="806" b="1" spc="4" dirty="0">
                <a:solidFill>
                  <a:schemeClr val="bg1"/>
                </a:solidFill>
                <a:latin typeface="HelveticaNeueLTPro-Blk"/>
                <a:cs typeface="HelveticaNeueLTPro-Blk"/>
              </a:rPr>
              <a:t>2</a:t>
            </a:r>
            <a:r>
              <a:rPr sz="806" b="1" spc="4" dirty="0">
                <a:solidFill>
                  <a:schemeClr val="bg1"/>
                </a:solidFill>
                <a:latin typeface="HelveticaNeueLTPro-Blk"/>
                <a:cs typeface="HelveticaNeueLTPro-Blk"/>
              </a:rPr>
              <a:t> </a:t>
            </a:r>
            <a:r>
              <a:rPr sz="806" b="1" spc="-8" dirty="0">
                <a:solidFill>
                  <a:schemeClr val="bg1"/>
                </a:solidFill>
                <a:latin typeface="HelveticaNeueLTPro-Blk"/>
                <a:cs typeface="HelveticaNeueLTPro-Blk"/>
              </a:rPr>
              <a:t>M:</a:t>
            </a:r>
            <a:r>
              <a:rPr lang="en-GB" sz="806" b="1" spc="-8" dirty="0">
                <a:solidFill>
                  <a:schemeClr val="bg1"/>
                </a:solidFill>
                <a:latin typeface="HelveticaNeueLTPro-Blk"/>
                <a:cs typeface="HelveticaNeueLTPro-Blk"/>
              </a:rPr>
              <a:t>84</a:t>
            </a:r>
            <a:r>
              <a:rPr sz="806" b="1" spc="-8" dirty="0">
                <a:solidFill>
                  <a:schemeClr val="bg1"/>
                </a:solidFill>
                <a:latin typeface="HelveticaNeueLTPro-Blk"/>
                <a:cs typeface="HelveticaNeueLTPro-Blk"/>
              </a:rPr>
              <a:t> </a:t>
            </a:r>
            <a:r>
              <a:rPr sz="806" b="1" spc="-20" dirty="0">
                <a:solidFill>
                  <a:schemeClr val="bg1"/>
                </a:solidFill>
                <a:latin typeface="HelveticaNeueLTPro-Blk"/>
                <a:cs typeface="HelveticaNeueLTPro-Blk"/>
              </a:rPr>
              <a:t>Y:10</a:t>
            </a:r>
            <a:r>
              <a:rPr lang="en-GB" sz="806" b="1" spc="-20" dirty="0">
                <a:solidFill>
                  <a:schemeClr val="bg1"/>
                </a:solidFill>
                <a:latin typeface="HelveticaNeueLTPro-Blk"/>
                <a:cs typeface="HelveticaNeueLTPro-Blk"/>
              </a:rPr>
              <a:t>0</a:t>
            </a:r>
            <a:r>
              <a:rPr sz="806" b="1" spc="-48" dirty="0">
                <a:solidFill>
                  <a:schemeClr val="bg1"/>
                </a:solidFill>
                <a:latin typeface="HelveticaNeueLTPro-Blk"/>
                <a:cs typeface="HelveticaNeueLTPro-Blk"/>
              </a:rPr>
              <a:t> </a:t>
            </a:r>
            <a:r>
              <a:rPr sz="806" b="1" spc="4" dirty="0">
                <a:solidFill>
                  <a:schemeClr val="bg1"/>
                </a:solidFill>
                <a:latin typeface="HelveticaNeueLTPro-Blk"/>
                <a:cs typeface="HelveticaNeueLTPro-Blk"/>
              </a:rPr>
              <a:t>K:</a:t>
            </a:r>
            <a:r>
              <a:rPr lang="en-GB" sz="806" b="1" spc="4" dirty="0">
                <a:solidFill>
                  <a:schemeClr val="bg1"/>
                </a:solidFill>
                <a:latin typeface="HelveticaNeueLTPro-Blk"/>
                <a:cs typeface="HelveticaNeueLTPro-Blk"/>
              </a:rPr>
              <a:t>8</a:t>
            </a:r>
            <a:r>
              <a:rPr sz="806" b="1" spc="4" dirty="0">
                <a:solidFill>
                  <a:schemeClr val="bg1"/>
                </a:solidFill>
                <a:latin typeface="HelveticaNeueLTPro-Blk"/>
                <a:cs typeface="HelveticaNeueLTPro-Blk"/>
              </a:rPr>
              <a:t>  R:</a:t>
            </a:r>
            <a:r>
              <a:rPr lang="en-GB" sz="806" b="1" spc="4" dirty="0">
                <a:solidFill>
                  <a:schemeClr val="bg1"/>
                </a:solidFill>
                <a:latin typeface="HelveticaNeueLTPro-Blk"/>
                <a:cs typeface="HelveticaNeueLTPro-Blk"/>
              </a:rPr>
              <a:t>212</a:t>
            </a:r>
            <a:r>
              <a:rPr sz="806" b="1" spc="4" dirty="0">
                <a:solidFill>
                  <a:schemeClr val="bg1"/>
                </a:solidFill>
                <a:latin typeface="HelveticaNeueLTPro-Blk"/>
                <a:cs typeface="HelveticaNeueLTPro-Blk"/>
              </a:rPr>
              <a:t> </a:t>
            </a:r>
            <a:r>
              <a:rPr sz="806" b="1" spc="-20" dirty="0">
                <a:solidFill>
                  <a:schemeClr val="bg1"/>
                </a:solidFill>
                <a:latin typeface="HelveticaNeueLTPro-Blk"/>
                <a:cs typeface="HelveticaNeueLTPro-Blk"/>
              </a:rPr>
              <a:t>G:</a:t>
            </a:r>
            <a:r>
              <a:rPr lang="en-GB" sz="806" b="1" spc="-20" dirty="0">
                <a:solidFill>
                  <a:schemeClr val="bg1"/>
                </a:solidFill>
                <a:latin typeface="HelveticaNeueLTPro-Blk"/>
                <a:cs typeface="HelveticaNeueLTPro-Blk"/>
              </a:rPr>
              <a:t>57</a:t>
            </a:r>
            <a:r>
              <a:rPr sz="806" b="1" spc="-28" dirty="0">
                <a:solidFill>
                  <a:schemeClr val="bg1"/>
                </a:solidFill>
                <a:latin typeface="HelveticaNeueLTPro-Blk"/>
                <a:cs typeface="HelveticaNeueLTPro-Blk"/>
              </a:rPr>
              <a:t> </a:t>
            </a:r>
            <a:r>
              <a:rPr sz="806" b="1" spc="4" dirty="0">
                <a:solidFill>
                  <a:schemeClr val="bg1"/>
                </a:solidFill>
                <a:latin typeface="HelveticaNeueLTPro-Blk"/>
                <a:cs typeface="HelveticaNeueLTPro-Blk"/>
              </a:rPr>
              <a:t>B:</a:t>
            </a:r>
            <a:r>
              <a:rPr lang="en-GB" sz="806" b="1" spc="4" dirty="0">
                <a:solidFill>
                  <a:schemeClr val="bg1"/>
                </a:solidFill>
                <a:latin typeface="HelveticaNeueLTPro-Blk"/>
                <a:cs typeface="HelveticaNeueLTPro-Blk"/>
              </a:rPr>
              <a:t>0</a:t>
            </a:r>
            <a:endParaRPr sz="806" dirty="0">
              <a:solidFill>
                <a:schemeClr val="bg1"/>
              </a:solidFill>
              <a:latin typeface="HelveticaNeueLTPro-Blk"/>
              <a:cs typeface="HelveticaNeueLTPro-Blk"/>
            </a:endParaRPr>
          </a:p>
        </p:txBody>
      </p:sp>
      <p:sp>
        <p:nvSpPr>
          <p:cNvPr id="3" name="object 6">
            <a:extLst>
              <a:ext uri="{FF2B5EF4-FFF2-40B4-BE49-F238E27FC236}">
                <a16:creationId xmlns:a16="http://schemas.microsoft.com/office/drawing/2014/main" id="{F74AEC0D-EADD-DE4F-AD46-CFF19F8A58D2}"/>
              </a:ext>
            </a:extLst>
          </p:cNvPr>
          <p:cNvSpPr/>
          <p:nvPr userDrawn="1"/>
        </p:nvSpPr>
        <p:spPr>
          <a:xfrm>
            <a:off x="8969947" y="5812664"/>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0079C1"/>
          </a:solidFill>
        </p:spPr>
        <p:txBody>
          <a:bodyPr wrap="square" lIns="0" tIns="0" rIns="0" bIns="0" rtlCol="0"/>
          <a:lstStyle/>
          <a:p>
            <a:pPr defTabSz="368686"/>
            <a:endParaRPr sz="1452">
              <a:solidFill>
                <a:srgbClr val="0079C1"/>
              </a:solidFill>
              <a:latin typeface="Calibri" panose="020F0502020204030204"/>
            </a:endParaRPr>
          </a:p>
        </p:txBody>
      </p:sp>
      <p:sp>
        <p:nvSpPr>
          <p:cNvPr id="4" name="object 7">
            <a:extLst>
              <a:ext uri="{FF2B5EF4-FFF2-40B4-BE49-F238E27FC236}">
                <a16:creationId xmlns:a16="http://schemas.microsoft.com/office/drawing/2014/main" id="{24BA2B66-2CA1-364E-9811-5B7B8DAC180B}"/>
              </a:ext>
            </a:extLst>
          </p:cNvPr>
          <p:cNvSpPr txBox="1"/>
          <p:nvPr userDrawn="1"/>
        </p:nvSpPr>
        <p:spPr>
          <a:xfrm>
            <a:off x="9075826" y="5863223"/>
            <a:ext cx="947812"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dirty="0">
                <a:solidFill>
                  <a:srgbClr val="FFFFFF"/>
                </a:solidFill>
                <a:latin typeface="HelveticaNeueLTPro-Blk"/>
                <a:cs typeface="HelveticaNeueLTPro-Blk"/>
              </a:rPr>
              <a:t>PANTONE </a:t>
            </a:r>
            <a:r>
              <a:rPr sz="806" b="1" spc="4" dirty="0">
                <a:solidFill>
                  <a:srgbClr val="FFFFFF"/>
                </a:solidFill>
                <a:latin typeface="HelveticaNeueLTPro-Blk"/>
                <a:cs typeface="HelveticaNeueLTPro-Blk"/>
              </a:rPr>
              <a:t>300  </a:t>
            </a:r>
            <a:r>
              <a:rPr sz="806" b="1" spc="-28" dirty="0">
                <a:solidFill>
                  <a:srgbClr val="FFFFFF"/>
                </a:solidFill>
                <a:latin typeface="HelveticaNeueLTPro-Blk"/>
                <a:cs typeface="HelveticaNeueLTPro-Blk"/>
              </a:rPr>
              <a:t>C</a:t>
            </a:r>
            <a:r>
              <a:rPr sz="806" b="1" spc="-36" dirty="0">
                <a:solidFill>
                  <a:srgbClr val="FFFFFF"/>
                </a:solidFill>
                <a:latin typeface="HelveticaNeueLTPro-Blk"/>
                <a:cs typeface="HelveticaNeueLTPro-Blk"/>
              </a:rPr>
              <a:t>1</a:t>
            </a:r>
            <a:r>
              <a:rPr sz="806" b="1" spc="8" dirty="0">
                <a:solidFill>
                  <a:srgbClr val="FFFFFF"/>
                </a:solidFill>
                <a:latin typeface="HelveticaNeueLTPro-Blk"/>
                <a:cs typeface="HelveticaNeueLTPro-Blk"/>
              </a:rPr>
              <a:t>0</a:t>
            </a:r>
            <a:r>
              <a:rPr sz="806" b="1" spc="-20" dirty="0">
                <a:solidFill>
                  <a:srgbClr val="FFFFFF"/>
                </a:solidFill>
                <a:latin typeface="HelveticaNeueLTPro-Blk"/>
                <a:cs typeface="HelveticaNeueLTPro-Blk"/>
              </a:rPr>
              <a:t>0</a:t>
            </a:r>
            <a:r>
              <a:rPr sz="806" b="1" spc="8" dirty="0">
                <a:solidFill>
                  <a:srgbClr val="FFFFFF"/>
                </a:solidFill>
                <a:latin typeface="HelveticaNeueLTPro-Blk"/>
                <a:cs typeface="HelveticaNeueLTPro-Blk"/>
              </a:rPr>
              <a:t>/</a:t>
            </a:r>
            <a:r>
              <a:rPr sz="806" b="1" spc="4" dirty="0">
                <a:solidFill>
                  <a:srgbClr val="FFFFFF"/>
                </a:solidFill>
                <a:latin typeface="HelveticaNeueLTPro-Blk"/>
                <a:cs typeface="HelveticaNeueLTPro-Blk"/>
              </a:rPr>
              <a:t>M</a:t>
            </a:r>
            <a:r>
              <a:rPr sz="806" b="1" spc="8" dirty="0">
                <a:solidFill>
                  <a:srgbClr val="FFFFFF"/>
                </a:solidFill>
                <a:latin typeface="HelveticaNeueLTPro-Blk"/>
                <a:cs typeface="HelveticaNeueLTPro-Blk"/>
              </a:rPr>
              <a:t>4</a:t>
            </a:r>
            <a:r>
              <a:rPr sz="806" b="1" spc="4" dirty="0">
                <a:solidFill>
                  <a:srgbClr val="FFFFFF"/>
                </a:solidFill>
                <a:latin typeface="HelveticaNeueLTPro-Blk"/>
                <a:cs typeface="HelveticaNeueLTPro-Blk"/>
              </a:rPr>
              <a:t>4</a:t>
            </a:r>
            <a:r>
              <a:rPr sz="806" b="1" spc="44" dirty="0">
                <a:solidFill>
                  <a:srgbClr val="FFFFFF"/>
                </a:solidFill>
                <a:latin typeface="HelveticaNeueLTPro-Blk"/>
                <a:cs typeface="HelveticaNeueLTPro-Blk"/>
              </a:rPr>
              <a:t>/</a:t>
            </a:r>
            <a:r>
              <a:rPr sz="806" b="1" spc="-20" dirty="0">
                <a:solidFill>
                  <a:srgbClr val="FFFFFF"/>
                </a:solidFill>
                <a:latin typeface="HelveticaNeueLTPro-Blk"/>
                <a:cs typeface="HelveticaNeueLTPro-Blk"/>
              </a:rPr>
              <a:t>Y0</a:t>
            </a:r>
            <a:r>
              <a:rPr sz="806" b="1" spc="8" dirty="0">
                <a:solidFill>
                  <a:srgbClr val="FFFFFF"/>
                </a:solidFill>
                <a:latin typeface="HelveticaNeueLTPro-Blk"/>
                <a:cs typeface="HelveticaNeueLTPro-Blk"/>
              </a:rPr>
              <a:t>/</a:t>
            </a:r>
            <a:r>
              <a:rPr sz="806" b="1" spc="-24" dirty="0">
                <a:solidFill>
                  <a:srgbClr val="FFFFFF"/>
                </a:solidFill>
                <a:latin typeface="HelveticaNeueLTPro-Blk"/>
                <a:cs typeface="HelveticaNeueLTPro-Blk"/>
              </a:rPr>
              <a:t>K</a:t>
            </a:r>
            <a:r>
              <a:rPr sz="806" b="1" dirty="0">
                <a:solidFill>
                  <a:srgbClr val="FFFFFF"/>
                </a:solidFill>
                <a:latin typeface="HelveticaNeueLTPro-Blk"/>
                <a:cs typeface="HelveticaNeueLTPro-Blk"/>
              </a:rPr>
              <a:t>0  </a:t>
            </a:r>
            <a:r>
              <a:rPr sz="806" b="1" spc="-20" dirty="0">
                <a:solidFill>
                  <a:srgbClr val="FFFFFF"/>
                </a:solidFill>
                <a:latin typeface="HelveticaNeueLTPro-Blk"/>
                <a:cs typeface="HelveticaNeueLTPro-Blk"/>
              </a:rPr>
              <a:t>R0/G121/B193</a:t>
            </a:r>
            <a:endParaRPr sz="806" dirty="0">
              <a:solidFill>
                <a:prstClr val="black"/>
              </a:solidFill>
              <a:latin typeface="HelveticaNeueLTPro-Blk"/>
              <a:cs typeface="HelveticaNeueLTPro-Blk"/>
            </a:endParaRPr>
          </a:p>
        </p:txBody>
      </p:sp>
      <p:sp>
        <p:nvSpPr>
          <p:cNvPr id="5" name="object 8">
            <a:extLst>
              <a:ext uri="{FF2B5EF4-FFF2-40B4-BE49-F238E27FC236}">
                <a16:creationId xmlns:a16="http://schemas.microsoft.com/office/drawing/2014/main" id="{831F543C-499B-744B-A87D-57D5B1E0767A}"/>
              </a:ext>
            </a:extLst>
          </p:cNvPr>
          <p:cNvSpPr/>
          <p:nvPr userDrawn="1"/>
        </p:nvSpPr>
        <p:spPr>
          <a:xfrm>
            <a:off x="8968399" y="3127447"/>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5BCBF5"/>
          </a:solidFill>
        </p:spPr>
        <p:txBody>
          <a:bodyPr wrap="square" lIns="0" tIns="0" rIns="0" bIns="0" rtlCol="0"/>
          <a:lstStyle/>
          <a:p>
            <a:pPr defTabSz="368686"/>
            <a:endParaRPr sz="1452">
              <a:solidFill>
                <a:srgbClr val="5BCBF5"/>
              </a:solidFill>
              <a:latin typeface="Calibri" panose="020F0502020204030204"/>
            </a:endParaRPr>
          </a:p>
        </p:txBody>
      </p:sp>
      <p:sp>
        <p:nvSpPr>
          <p:cNvPr id="6" name="object 9">
            <a:extLst>
              <a:ext uri="{FF2B5EF4-FFF2-40B4-BE49-F238E27FC236}">
                <a16:creationId xmlns:a16="http://schemas.microsoft.com/office/drawing/2014/main" id="{4DFA57B9-DE2B-6D44-A190-E8E6A11BF5C3}"/>
              </a:ext>
            </a:extLst>
          </p:cNvPr>
          <p:cNvSpPr txBox="1"/>
          <p:nvPr userDrawn="1"/>
        </p:nvSpPr>
        <p:spPr>
          <a:xfrm>
            <a:off x="9074278" y="3204031"/>
            <a:ext cx="885341"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dirty="0">
                <a:solidFill>
                  <a:srgbClr val="454546"/>
                </a:solidFill>
                <a:latin typeface="HelveticaNeueLTPro-Blk"/>
                <a:cs typeface="HelveticaNeueLTPro-Blk"/>
              </a:rPr>
              <a:t>PANTONE </a:t>
            </a:r>
            <a:r>
              <a:rPr sz="806" b="1" spc="-4" dirty="0">
                <a:solidFill>
                  <a:srgbClr val="454546"/>
                </a:solidFill>
                <a:latin typeface="HelveticaNeueLTPro-Blk"/>
                <a:cs typeface="HelveticaNeueLTPro-Blk"/>
              </a:rPr>
              <a:t>297  C55/M0/Y0/K0  </a:t>
            </a:r>
            <a:r>
              <a:rPr sz="806" b="1" spc="12" dirty="0">
                <a:solidFill>
                  <a:srgbClr val="454546"/>
                </a:solidFill>
                <a:latin typeface="HelveticaNeueLTPro-Blk"/>
                <a:cs typeface="HelveticaNeueLTPro-Blk"/>
              </a:rPr>
              <a:t>R</a:t>
            </a:r>
            <a:r>
              <a:rPr sz="806" b="1" spc="-28" dirty="0">
                <a:solidFill>
                  <a:srgbClr val="454546"/>
                </a:solidFill>
                <a:latin typeface="HelveticaNeueLTPro-Blk"/>
                <a:cs typeface="HelveticaNeueLTPro-Blk"/>
              </a:rPr>
              <a:t>9</a:t>
            </a:r>
            <a:r>
              <a:rPr sz="806" b="1" spc="-40" dirty="0">
                <a:solidFill>
                  <a:srgbClr val="454546"/>
                </a:solidFill>
                <a:latin typeface="HelveticaNeueLTPro-Blk"/>
                <a:cs typeface="HelveticaNeueLTPro-Blk"/>
              </a:rPr>
              <a:t>1</a:t>
            </a:r>
            <a:r>
              <a:rPr sz="806" b="1" spc="-20" dirty="0">
                <a:solidFill>
                  <a:srgbClr val="454546"/>
                </a:solidFill>
                <a:latin typeface="HelveticaNeueLTPro-Blk"/>
                <a:cs typeface="HelveticaNeueLTPro-Blk"/>
              </a:rPr>
              <a:t>/</a:t>
            </a:r>
            <a:r>
              <a:rPr sz="806" b="1" spc="8" dirty="0">
                <a:solidFill>
                  <a:srgbClr val="454546"/>
                </a:solidFill>
                <a:latin typeface="HelveticaNeueLTPro-Blk"/>
                <a:cs typeface="HelveticaNeueLTPro-Blk"/>
              </a:rPr>
              <a:t>G2</a:t>
            </a:r>
            <a:r>
              <a:rPr sz="806" b="1" spc="4" dirty="0">
                <a:solidFill>
                  <a:srgbClr val="454546"/>
                </a:solidFill>
                <a:latin typeface="HelveticaNeueLTPro-Blk"/>
                <a:cs typeface="HelveticaNeueLTPro-Blk"/>
              </a:rPr>
              <a:t>0</a:t>
            </a:r>
            <a:r>
              <a:rPr sz="806" b="1" spc="-4" dirty="0">
                <a:solidFill>
                  <a:srgbClr val="454546"/>
                </a:solidFill>
                <a:latin typeface="HelveticaNeueLTPro-Blk"/>
                <a:cs typeface="HelveticaNeueLTPro-Blk"/>
              </a:rPr>
              <a:t>3</a:t>
            </a:r>
            <a:r>
              <a:rPr sz="806" b="1" spc="8" dirty="0">
                <a:solidFill>
                  <a:srgbClr val="454546"/>
                </a:solidFill>
                <a:latin typeface="HelveticaNeueLTPro-Blk"/>
                <a:cs typeface="HelveticaNeueLTPro-Blk"/>
              </a:rPr>
              <a:t>/</a:t>
            </a:r>
            <a:r>
              <a:rPr sz="806" b="1" dirty="0">
                <a:solidFill>
                  <a:srgbClr val="454546"/>
                </a:solidFill>
                <a:latin typeface="HelveticaNeueLTPro-Blk"/>
                <a:cs typeface="HelveticaNeueLTPro-Blk"/>
              </a:rPr>
              <a:t>B</a:t>
            </a:r>
            <a:r>
              <a:rPr sz="806" b="1" spc="8" dirty="0">
                <a:solidFill>
                  <a:srgbClr val="454546"/>
                </a:solidFill>
                <a:latin typeface="HelveticaNeueLTPro-Blk"/>
                <a:cs typeface="HelveticaNeueLTPro-Blk"/>
              </a:rPr>
              <a:t>2</a:t>
            </a:r>
            <a:r>
              <a:rPr sz="806" b="1" spc="16" dirty="0">
                <a:solidFill>
                  <a:srgbClr val="454546"/>
                </a:solidFill>
                <a:latin typeface="HelveticaNeueLTPro-Blk"/>
                <a:cs typeface="HelveticaNeueLTPro-Blk"/>
              </a:rPr>
              <a:t>4</a:t>
            </a:r>
            <a:r>
              <a:rPr sz="806" b="1" dirty="0">
                <a:solidFill>
                  <a:srgbClr val="454546"/>
                </a:solidFill>
                <a:latin typeface="HelveticaNeueLTPro-Blk"/>
                <a:cs typeface="HelveticaNeueLTPro-Blk"/>
              </a:rPr>
              <a:t>5</a:t>
            </a:r>
            <a:endParaRPr sz="806" dirty="0">
              <a:solidFill>
                <a:srgbClr val="454546"/>
              </a:solidFill>
              <a:latin typeface="HelveticaNeueLTPro-Blk"/>
              <a:cs typeface="HelveticaNeueLTPro-Blk"/>
            </a:endParaRPr>
          </a:p>
        </p:txBody>
      </p:sp>
      <p:sp>
        <p:nvSpPr>
          <p:cNvPr id="7" name="object 10">
            <a:extLst>
              <a:ext uri="{FF2B5EF4-FFF2-40B4-BE49-F238E27FC236}">
                <a16:creationId xmlns:a16="http://schemas.microsoft.com/office/drawing/2014/main" id="{9401C43E-DFF6-454A-BDF9-568D026B2F28}"/>
              </a:ext>
            </a:extLst>
          </p:cNvPr>
          <p:cNvSpPr/>
          <p:nvPr userDrawn="1"/>
        </p:nvSpPr>
        <p:spPr>
          <a:xfrm>
            <a:off x="8968399" y="4022700"/>
            <a:ext cx="2643733" cy="799827"/>
          </a:xfrm>
          <a:custGeom>
            <a:avLst/>
            <a:gdLst/>
            <a:ahLst/>
            <a:cxnLst/>
            <a:rect l="l" t="t" r="r" b="b"/>
            <a:pathLst>
              <a:path w="3278505"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C2CD23"/>
          </a:solidFill>
        </p:spPr>
        <p:txBody>
          <a:bodyPr wrap="square" lIns="0" tIns="0" rIns="0" bIns="0" rtlCol="0"/>
          <a:lstStyle/>
          <a:p>
            <a:pPr defTabSz="368686"/>
            <a:endParaRPr sz="1452">
              <a:solidFill>
                <a:srgbClr val="C2CD23"/>
              </a:solidFill>
              <a:latin typeface="Calibri" panose="020F0502020204030204"/>
            </a:endParaRPr>
          </a:p>
        </p:txBody>
      </p:sp>
      <p:sp>
        <p:nvSpPr>
          <p:cNvPr id="8" name="object 11">
            <a:extLst>
              <a:ext uri="{FF2B5EF4-FFF2-40B4-BE49-F238E27FC236}">
                <a16:creationId xmlns:a16="http://schemas.microsoft.com/office/drawing/2014/main" id="{275BEDB3-E27B-794E-82D5-BF3FF313762E}"/>
              </a:ext>
            </a:extLst>
          </p:cNvPr>
          <p:cNvSpPr txBox="1"/>
          <p:nvPr userDrawn="1"/>
        </p:nvSpPr>
        <p:spPr>
          <a:xfrm>
            <a:off x="9074278" y="4099284"/>
            <a:ext cx="954980"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dirty="0">
                <a:solidFill>
                  <a:srgbClr val="454546"/>
                </a:solidFill>
                <a:latin typeface="HelveticaNeueLTPro-Blk"/>
                <a:cs typeface="HelveticaNeueLTPro-Blk"/>
              </a:rPr>
              <a:t>PANTONE </a:t>
            </a:r>
            <a:r>
              <a:rPr sz="806" b="1" spc="4" dirty="0">
                <a:solidFill>
                  <a:srgbClr val="454546"/>
                </a:solidFill>
                <a:latin typeface="HelveticaNeueLTPro-Blk"/>
                <a:cs typeface="HelveticaNeueLTPro-Blk"/>
              </a:rPr>
              <a:t>390  </a:t>
            </a:r>
            <a:r>
              <a:rPr sz="806" b="1" dirty="0">
                <a:solidFill>
                  <a:srgbClr val="454546"/>
                </a:solidFill>
                <a:latin typeface="HelveticaNeueLTPro-Blk"/>
                <a:cs typeface="HelveticaNeueLTPro-Blk"/>
              </a:rPr>
              <a:t>C</a:t>
            </a:r>
            <a:r>
              <a:rPr sz="806" b="1" spc="12" dirty="0">
                <a:solidFill>
                  <a:srgbClr val="454546"/>
                </a:solidFill>
                <a:latin typeface="HelveticaNeueLTPro-Blk"/>
                <a:cs typeface="HelveticaNeueLTPro-Blk"/>
              </a:rPr>
              <a:t>2</a:t>
            </a:r>
            <a:r>
              <a:rPr sz="806" b="1" spc="20" dirty="0">
                <a:solidFill>
                  <a:srgbClr val="454546"/>
                </a:solidFill>
                <a:latin typeface="HelveticaNeueLTPro-Blk"/>
                <a:cs typeface="HelveticaNeueLTPro-Blk"/>
              </a:rPr>
              <a:t>2</a:t>
            </a:r>
            <a:r>
              <a:rPr sz="806" b="1" spc="8" dirty="0">
                <a:solidFill>
                  <a:srgbClr val="454546"/>
                </a:solidFill>
                <a:latin typeface="HelveticaNeueLTPro-Blk"/>
                <a:cs typeface="HelveticaNeueLTPro-Blk"/>
              </a:rPr>
              <a:t>/</a:t>
            </a:r>
            <a:r>
              <a:rPr sz="806" b="1" spc="12" dirty="0">
                <a:solidFill>
                  <a:srgbClr val="454546"/>
                </a:solidFill>
                <a:latin typeface="HelveticaNeueLTPro-Blk"/>
                <a:cs typeface="HelveticaNeueLTPro-Blk"/>
              </a:rPr>
              <a:t>M</a:t>
            </a:r>
            <a:r>
              <a:rPr sz="806" b="1" spc="-20" dirty="0">
                <a:solidFill>
                  <a:srgbClr val="454546"/>
                </a:solidFill>
                <a:latin typeface="HelveticaNeueLTPro-Blk"/>
                <a:cs typeface="HelveticaNeueLTPro-Blk"/>
              </a:rPr>
              <a:t>0</a:t>
            </a:r>
            <a:r>
              <a:rPr sz="806" b="1" spc="44" dirty="0">
                <a:solidFill>
                  <a:srgbClr val="454546"/>
                </a:solidFill>
                <a:latin typeface="HelveticaNeueLTPro-Blk"/>
                <a:cs typeface="HelveticaNeueLTPro-Blk"/>
              </a:rPr>
              <a:t>/</a:t>
            </a:r>
            <a:r>
              <a:rPr sz="806" b="1" spc="-36" dirty="0">
                <a:solidFill>
                  <a:srgbClr val="454546"/>
                </a:solidFill>
                <a:latin typeface="HelveticaNeueLTPro-Blk"/>
                <a:cs typeface="HelveticaNeueLTPro-Blk"/>
              </a:rPr>
              <a:t>Y1</a:t>
            </a:r>
            <a:r>
              <a:rPr sz="806" b="1" spc="8" dirty="0">
                <a:solidFill>
                  <a:srgbClr val="454546"/>
                </a:solidFill>
                <a:latin typeface="HelveticaNeueLTPro-Blk"/>
                <a:cs typeface="HelveticaNeueLTPro-Blk"/>
              </a:rPr>
              <a:t>0</a:t>
            </a:r>
            <a:r>
              <a:rPr sz="806" b="1" spc="-20" dirty="0">
                <a:solidFill>
                  <a:srgbClr val="454546"/>
                </a:solidFill>
                <a:latin typeface="HelveticaNeueLTPro-Blk"/>
                <a:cs typeface="HelveticaNeueLTPro-Blk"/>
              </a:rPr>
              <a:t>0</a:t>
            </a:r>
            <a:r>
              <a:rPr sz="806" b="1" spc="8" dirty="0">
                <a:solidFill>
                  <a:srgbClr val="454546"/>
                </a:solidFill>
                <a:latin typeface="HelveticaNeueLTPro-Blk"/>
                <a:cs typeface="HelveticaNeueLTPro-Blk"/>
              </a:rPr>
              <a:t>/</a:t>
            </a:r>
            <a:r>
              <a:rPr sz="806" b="1" spc="-4" dirty="0">
                <a:solidFill>
                  <a:srgbClr val="454546"/>
                </a:solidFill>
                <a:latin typeface="HelveticaNeueLTPro-Blk"/>
                <a:cs typeface="HelveticaNeueLTPro-Blk"/>
              </a:rPr>
              <a:t>K</a:t>
            </a:r>
            <a:r>
              <a:rPr sz="806" b="1" dirty="0">
                <a:solidFill>
                  <a:srgbClr val="454546"/>
                </a:solidFill>
                <a:latin typeface="HelveticaNeueLTPro-Blk"/>
                <a:cs typeface="HelveticaNeueLTPro-Blk"/>
              </a:rPr>
              <a:t>8  </a:t>
            </a:r>
            <a:r>
              <a:rPr sz="806" b="1" spc="-4" dirty="0">
                <a:solidFill>
                  <a:srgbClr val="454546"/>
                </a:solidFill>
                <a:latin typeface="HelveticaNeueLTPro-Blk"/>
                <a:cs typeface="HelveticaNeueLTPro-Blk"/>
              </a:rPr>
              <a:t>R194/G205/B35</a:t>
            </a:r>
            <a:endParaRPr sz="806" dirty="0">
              <a:solidFill>
                <a:srgbClr val="454546"/>
              </a:solidFill>
              <a:latin typeface="HelveticaNeueLTPro-Blk"/>
              <a:cs typeface="HelveticaNeueLTPro-Blk"/>
            </a:endParaRPr>
          </a:p>
        </p:txBody>
      </p:sp>
      <p:sp>
        <p:nvSpPr>
          <p:cNvPr id="9" name="object 12">
            <a:extLst>
              <a:ext uri="{FF2B5EF4-FFF2-40B4-BE49-F238E27FC236}">
                <a16:creationId xmlns:a16="http://schemas.microsoft.com/office/drawing/2014/main" id="{55755B21-7CF9-3A4D-BCF8-CD464741CC86}"/>
              </a:ext>
            </a:extLst>
          </p:cNvPr>
          <p:cNvSpPr/>
          <p:nvPr userDrawn="1"/>
        </p:nvSpPr>
        <p:spPr>
          <a:xfrm>
            <a:off x="8968399" y="4917682"/>
            <a:ext cx="2643733" cy="799827"/>
          </a:xfrm>
          <a:custGeom>
            <a:avLst/>
            <a:gdLst/>
            <a:ahLst/>
            <a:cxnLst/>
            <a:rect l="l" t="t" r="r" b="b"/>
            <a:pathLst>
              <a:path w="3278505"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6A2C91"/>
          </a:solidFill>
        </p:spPr>
        <p:txBody>
          <a:bodyPr wrap="square" lIns="0" tIns="0" rIns="0" bIns="0" rtlCol="0"/>
          <a:lstStyle/>
          <a:p>
            <a:pPr defTabSz="368686"/>
            <a:endParaRPr sz="1452">
              <a:solidFill>
                <a:srgbClr val="6A2C91"/>
              </a:solidFill>
              <a:latin typeface="Calibri" panose="020F0502020204030204"/>
            </a:endParaRPr>
          </a:p>
        </p:txBody>
      </p:sp>
      <p:sp>
        <p:nvSpPr>
          <p:cNvPr id="10" name="object 13">
            <a:extLst>
              <a:ext uri="{FF2B5EF4-FFF2-40B4-BE49-F238E27FC236}">
                <a16:creationId xmlns:a16="http://schemas.microsoft.com/office/drawing/2014/main" id="{DF4D1B1C-4C72-3A45-AAF0-F0752AD88B2D}"/>
              </a:ext>
            </a:extLst>
          </p:cNvPr>
          <p:cNvSpPr txBox="1"/>
          <p:nvPr userDrawn="1"/>
        </p:nvSpPr>
        <p:spPr>
          <a:xfrm>
            <a:off x="9074277" y="4994266"/>
            <a:ext cx="941155"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dirty="0">
                <a:solidFill>
                  <a:srgbClr val="FFFFFF"/>
                </a:solidFill>
                <a:latin typeface="HelveticaNeueLTPro-Blk"/>
                <a:cs typeface="HelveticaNeueLTPro-Blk"/>
              </a:rPr>
              <a:t>PANTONE </a:t>
            </a:r>
            <a:r>
              <a:rPr sz="806" b="1" spc="-4" dirty="0">
                <a:solidFill>
                  <a:srgbClr val="FFFFFF"/>
                </a:solidFill>
                <a:latin typeface="HelveticaNeueLTPro-Blk"/>
                <a:cs typeface="HelveticaNeueLTPro-Blk"/>
              </a:rPr>
              <a:t>527  </a:t>
            </a:r>
            <a:r>
              <a:rPr sz="806" b="1" spc="-12" dirty="0">
                <a:solidFill>
                  <a:srgbClr val="FFFFFF"/>
                </a:solidFill>
                <a:latin typeface="HelveticaNeueLTPro-Blk"/>
                <a:cs typeface="HelveticaNeueLTPro-Blk"/>
              </a:rPr>
              <a:t>C</a:t>
            </a:r>
            <a:r>
              <a:rPr sz="806" b="1" spc="-16" dirty="0">
                <a:solidFill>
                  <a:srgbClr val="FFFFFF"/>
                </a:solidFill>
                <a:latin typeface="HelveticaNeueLTPro-Blk"/>
                <a:cs typeface="HelveticaNeueLTPro-Blk"/>
              </a:rPr>
              <a:t>7</a:t>
            </a:r>
            <a:r>
              <a:rPr sz="806" b="1" spc="-4" dirty="0">
                <a:solidFill>
                  <a:srgbClr val="FFFFFF"/>
                </a:solidFill>
                <a:latin typeface="HelveticaNeueLTPro-Blk"/>
                <a:cs typeface="HelveticaNeueLTPro-Blk"/>
              </a:rPr>
              <a:t>3</a:t>
            </a:r>
            <a:r>
              <a:rPr sz="806" b="1" spc="8" dirty="0">
                <a:solidFill>
                  <a:srgbClr val="FFFFFF"/>
                </a:solidFill>
                <a:latin typeface="HelveticaNeueLTPro-Blk"/>
                <a:cs typeface="HelveticaNeueLTPro-Blk"/>
              </a:rPr>
              <a:t>/</a:t>
            </a:r>
            <a:r>
              <a:rPr sz="806" b="1" spc="-32" dirty="0">
                <a:solidFill>
                  <a:srgbClr val="FFFFFF"/>
                </a:solidFill>
                <a:latin typeface="HelveticaNeueLTPro-Blk"/>
                <a:cs typeface="HelveticaNeueLTPro-Blk"/>
              </a:rPr>
              <a:t>M</a:t>
            </a:r>
            <a:r>
              <a:rPr sz="806" b="1" spc="-36" dirty="0">
                <a:solidFill>
                  <a:srgbClr val="FFFFFF"/>
                </a:solidFill>
                <a:latin typeface="HelveticaNeueLTPro-Blk"/>
                <a:cs typeface="HelveticaNeueLTPro-Blk"/>
              </a:rPr>
              <a:t>1</a:t>
            </a:r>
            <a:r>
              <a:rPr sz="806" b="1" spc="8" dirty="0">
                <a:solidFill>
                  <a:srgbClr val="FFFFFF"/>
                </a:solidFill>
                <a:latin typeface="HelveticaNeueLTPro-Blk"/>
                <a:cs typeface="HelveticaNeueLTPro-Blk"/>
              </a:rPr>
              <a:t>0</a:t>
            </a:r>
            <a:r>
              <a:rPr sz="806" b="1" spc="-20" dirty="0">
                <a:solidFill>
                  <a:srgbClr val="FFFFFF"/>
                </a:solidFill>
                <a:latin typeface="HelveticaNeueLTPro-Blk"/>
                <a:cs typeface="HelveticaNeueLTPro-Blk"/>
              </a:rPr>
              <a:t>0</a:t>
            </a:r>
            <a:r>
              <a:rPr sz="806" b="1" spc="44" dirty="0">
                <a:solidFill>
                  <a:srgbClr val="FFFFFF"/>
                </a:solidFill>
                <a:latin typeface="HelveticaNeueLTPro-Blk"/>
                <a:cs typeface="HelveticaNeueLTPro-Blk"/>
              </a:rPr>
              <a:t>/</a:t>
            </a:r>
            <a:r>
              <a:rPr sz="806" b="1" spc="-20" dirty="0">
                <a:solidFill>
                  <a:srgbClr val="FFFFFF"/>
                </a:solidFill>
                <a:latin typeface="HelveticaNeueLTPro-Blk"/>
                <a:cs typeface="HelveticaNeueLTPro-Blk"/>
              </a:rPr>
              <a:t>Y0</a:t>
            </a:r>
            <a:r>
              <a:rPr sz="806" b="1" spc="8" dirty="0">
                <a:solidFill>
                  <a:srgbClr val="FFFFFF"/>
                </a:solidFill>
                <a:latin typeface="HelveticaNeueLTPro-Blk"/>
                <a:cs typeface="HelveticaNeueLTPro-Blk"/>
              </a:rPr>
              <a:t>/</a:t>
            </a:r>
            <a:r>
              <a:rPr sz="806" b="1" spc="-24" dirty="0">
                <a:solidFill>
                  <a:srgbClr val="FFFFFF"/>
                </a:solidFill>
                <a:latin typeface="HelveticaNeueLTPro-Blk"/>
                <a:cs typeface="HelveticaNeueLTPro-Blk"/>
              </a:rPr>
              <a:t>K</a:t>
            </a:r>
            <a:r>
              <a:rPr sz="806" b="1" dirty="0">
                <a:solidFill>
                  <a:srgbClr val="FFFFFF"/>
                </a:solidFill>
                <a:latin typeface="HelveticaNeueLTPro-Blk"/>
                <a:cs typeface="HelveticaNeueLTPro-Blk"/>
              </a:rPr>
              <a:t>0  </a:t>
            </a:r>
            <a:r>
              <a:rPr sz="806" b="1" spc="-12" dirty="0">
                <a:solidFill>
                  <a:srgbClr val="FFFFFF"/>
                </a:solidFill>
                <a:latin typeface="HelveticaNeueLTPro-Blk"/>
                <a:cs typeface="HelveticaNeueLTPro-Blk"/>
              </a:rPr>
              <a:t>R106/G44/B145</a:t>
            </a:r>
            <a:endParaRPr sz="806" dirty="0">
              <a:solidFill>
                <a:prstClr val="black"/>
              </a:solidFill>
              <a:latin typeface="HelveticaNeueLTPro-Blk"/>
              <a:cs typeface="HelveticaNeueLTPro-Blk"/>
            </a:endParaRPr>
          </a:p>
        </p:txBody>
      </p:sp>
      <p:sp>
        <p:nvSpPr>
          <p:cNvPr id="11" name="object 14">
            <a:extLst>
              <a:ext uri="{FF2B5EF4-FFF2-40B4-BE49-F238E27FC236}">
                <a16:creationId xmlns:a16="http://schemas.microsoft.com/office/drawing/2014/main" id="{066B0DD8-7104-6F47-81C6-F16C668E5FB2}"/>
              </a:ext>
            </a:extLst>
          </p:cNvPr>
          <p:cNvSpPr/>
          <p:nvPr userDrawn="1"/>
        </p:nvSpPr>
        <p:spPr>
          <a:xfrm>
            <a:off x="6163393" y="3127342"/>
            <a:ext cx="2643733" cy="799827"/>
          </a:xfrm>
          <a:custGeom>
            <a:avLst/>
            <a:gdLst/>
            <a:ahLst/>
            <a:cxnLst/>
            <a:rect l="l" t="t" r="r" b="b"/>
            <a:pathLst>
              <a:path w="3278505"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454546"/>
          </a:solidFill>
        </p:spPr>
        <p:txBody>
          <a:bodyPr wrap="square" lIns="0" tIns="0" rIns="0" bIns="0" rtlCol="0"/>
          <a:lstStyle/>
          <a:p>
            <a:pPr defTabSz="368686"/>
            <a:endParaRPr sz="1452">
              <a:solidFill>
                <a:srgbClr val="454546"/>
              </a:solidFill>
              <a:latin typeface="Calibri" panose="020F0502020204030204"/>
            </a:endParaRPr>
          </a:p>
        </p:txBody>
      </p:sp>
      <p:sp>
        <p:nvSpPr>
          <p:cNvPr id="12" name="object 15">
            <a:extLst>
              <a:ext uri="{FF2B5EF4-FFF2-40B4-BE49-F238E27FC236}">
                <a16:creationId xmlns:a16="http://schemas.microsoft.com/office/drawing/2014/main" id="{2CB91BC2-4E5C-104F-89D0-8746DC661FD6}"/>
              </a:ext>
            </a:extLst>
          </p:cNvPr>
          <p:cNvSpPr txBox="1"/>
          <p:nvPr userDrawn="1"/>
        </p:nvSpPr>
        <p:spPr>
          <a:xfrm>
            <a:off x="6269271" y="3203926"/>
            <a:ext cx="1025132"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dirty="0">
                <a:solidFill>
                  <a:srgbClr val="FFFFFF"/>
                </a:solidFill>
                <a:latin typeface="HelveticaNeueLTPro-Blk"/>
                <a:cs typeface="HelveticaNeueLTPro-Blk"/>
              </a:rPr>
              <a:t>PANTONE </a:t>
            </a:r>
            <a:r>
              <a:rPr sz="806" b="1" spc="4" dirty="0">
                <a:solidFill>
                  <a:srgbClr val="FFFFFF"/>
                </a:solidFill>
                <a:latin typeface="HelveticaNeueLTPro-Blk"/>
                <a:cs typeface="HelveticaNeueLTPro-Blk"/>
              </a:rPr>
              <a:t>425  </a:t>
            </a:r>
            <a:r>
              <a:rPr sz="806" b="1" spc="-4" dirty="0">
                <a:solidFill>
                  <a:srgbClr val="FFFFFF"/>
                </a:solidFill>
                <a:latin typeface="HelveticaNeueLTPro-Blk"/>
                <a:cs typeface="HelveticaNeueLTPro-Blk"/>
              </a:rPr>
              <a:t>C67/M60/Y58/K43  </a:t>
            </a:r>
            <a:r>
              <a:rPr sz="806" b="1" spc="-8" dirty="0">
                <a:solidFill>
                  <a:srgbClr val="FFFFFF"/>
                </a:solidFill>
                <a:latin typeface="HelveticaNeueLTPro-Blk"/>
                <a:cs typeface="HelveticaNeueLTPro-Blk"/>
              </a:rPr>
              <a:t>R69/G69/B70</a:t>
            </a:r>
            <a:endParaRPr sz="806" dirty="0">
              <a:solidFill>
                <a:prstClr val="black"/>
              </a:solidFill>
              <a:latin typeface="HelveticaNeueLTPro-Blk"/>
              <a:cs typeface="HelveticaNeueLTPro-Blk"/>
            </a:endParaRPr>
          </a:p>
        </p:txBody>
      </p:sp>
      <p:sp>
        <p:nvSpPr>
          <p:cNvPr id="13" name="object 16">
            <a:extLst>
              <a:ext uri="{FF2B5EF4-FFF2-40B4-BE49-F238E27FC236}">
                <a16:creationId xmlns:a16="http://schemas.microsoft.com/office/drawing/2014/main" id="{3389566B-8668-B543-B8C2-A6C3E321DB7F}"/>
              </a:ext>
            </a:extLst>
          </p:cNvPr>
          <p:cNvSpPr/>
          <p:nvPr userDrawn="1"/>
        </p:nvSpPr>
        <p:spPr>
          <a:xfrm>
            <a:off x="6159910" y="4022700"/>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FFBF22"/>
          </a:solidFill>
        </p:spPr>
        <p:txBody>
          <a:bodyPr wrap="square" lIns="0" tIns="0" rIns="0" bIns="0" rtlCol="0"/>
          <a:lstStyle/>
          <a:p>
            <a:pPr defTabSz="368686"/>
            <a:endParaRPr sz="1452">
              <a:solidFill>
                <a:prstClr val="black"/>
              </a:solidFill>
              <a:latin typeface="Calibri" panose="020F0502020204030204"/>
            </a:endParaRPr>
          </a:p>
        </p:txBody>
      </p:sp>
      <p:sp>
        <p:nvSpPr>
          <p:cNvPr id="14" name="object 17">
            <a:extLst>
              <a:ext uri="{FF2B5EF4-FFF2-40B4-BE49-F238E27FC236}">
                <a16:creationId xmlns:a16="http://schemas.microsoft.com/office/drawing/2014/main" id="{67D5F6A2-CDE4-6D4F-870A-4298B994B815}"/>
              </a:ext>
            </a:extLst>
          </p:cNvPr>
          <p:cNvSpPr txBox="1"/>
          <p:nvPr userDrawn="1"/>
        </p:nvSpPr>
        <p:spPr>
          <a:xfrm>
            <a:off x="6265790" y="4099284"/>
            <a:ext cx="889437"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dirty="0">
                <a:solidFill>
                  <a:srgbClr val="454546"/>
                </a:solidFill>
                <a:latin typeface="HelveticaNeueLTPro-Blk"/>
                <a:cs typeface="HelveticaNeueLTPro-Blk"/>
              </a:rPr>
              <a:t>PANTONE </a:t>
            </a:r>
            <a:r>
              <a:rPr sz="806" b="1" spc="-12" dirty="0">
                <a:solidFill>
                  <a:srgbClr val="454546"/>
                </a:solidFill>
                <a:latin typeface="HelveticaNeueLTPro-Blk"/>
                <a:cs typeface="HelveticaNeueLTPro-Blk"/>
              </a:rPr>
              <a:t>7408  </a:t>
            </a:r>
            <a:r>
              <a:rPr sz="806" b="1" spc="4" dirty="0">
                <a:solidFill>
                  <a:srgbClr val="454546"/>
                </a:solidFill>
                <a:latin typeface="HelveticaNeueLTPro-Blk"/>
                <a:cs typeface="HelveticaNeueLTPro-Blk"/>
              </a:rPr>
              <a:t>C</a:t>
            </a:r>
            <a:r>
              <a:rPr sz="806" b="1" spc="-20" dirty="0">
                <a:solidFill>
                  <a:srgbClr val="454546"/>
                </a:solidFill>
                <a:latin typeface="HelveticaNeueLTPro-Blk"/>
                <a:cs typeface="HelveticaNeueLTPro-Blk"/>
              </a:rPr>
              <a:t>0</a:t>
            </a:r>
            <a:r>
              <a:rPr sz="806" b="1" spc="8" dirty="0">
                <a:solidFill>
                  <a:srgbClr val="454546"/>
                </a:solidFill>
                <a:latin typeface="HelveticaNeueLTPro-Blk"/>
                <a:cs typeface="HelveticaNeueLTPro-Blk"/>
              </a:rPr>
              <a:t>/</a:t>
            </a:r>
            <a:r>
              <a:rPr sz="806" b="1" spc="12" dirty="0">
                <a:solidFill>
                  <a:srgbClr val="454546"/>
                </a:solidFill>
                <a:latin typeface="HelveticaNeueLTPro-Blk"/>
                <a:cs typeface="HelveticaNeueLTPro-Blk"/>
              </a:rPr>
              <a:t>M2</a:t>
            </a:r>
            <a:r>
              <a:rPr sz="806" b="1" spc="-12" dirty="0">
                <a:solidFill>
                  <a:srgbClr val="454546"/>
                </a:solidFill>
                <a:latin typeface="HelveticaNeueLTPro-Blk"/>
                <a:cs typeface="HelveticaNeueLTPro-Blk"/>
              </a:rPr>
              <a:t>5</a:t>
            </a:r>
            <a:r>
              <a:rPr sz="806" b="1" spc="44" dirty="0">
                <a:solidFill>
                  <a:srgbClr val="454546"/>
                </a:solidFill>
                <a:latin typeface="HelveticaNeueLTPro-Blk"/>
                <a:cs typeface="HelveticaNeueLTPro-Blk"/>
              </a:rPr>
              <a:t>/</a:t>
            </a:r>
            <a:r>
              <a:rPr sz="806" b="1" spc="-12" dirty="0">
                <a:solidFill>
                  <a:srgbClr val="454546"/>
                </a:solidFill>
                <a:latin typeface="HelveticaNeueLTPro-Blk"/>
                <a:cs typeface="HelveticaNeueLTPro-Blk"/>
              </a:rPr>
              <a:t>Y</a:t>
            </a:r>
            <a:r>
              <a:rPr sz="806" b="1" spc="4" dirty="0">
                <a:solidFill>
                  <a:srgbClr val="454546"/>
                </a:solidFill>
                <a:latin typeface="HelveticaNeueLTPro-Blk"/>
                <a:cs typeface="HelveticaNeueLTPro-Blk"/>
              </a:rPr>
              <a:t>9</a:t>
            </a:r>
            <a:r>
              <a:rPr sz="806" b="1" spc="-12" dirty="0">
                <a:solidFill>
                  <a:srgbClr val="454546"/>
                </a:solidFill>
                <a:latin typeface="HelveticaNeueLTPro-Blk"/>
                <a:cs typeface="HelveticaNeueLTPro-Blk"/>
              </a:rPr>
              <a:t>5</a:t>
            </a:r>
            <a:r>
              <a:rPr sz="806" b="1" spc="8" dirty="0">
                <a:solidFill>
                  <a:srgbClr val="454546"/>
                </a:solidFill>
                <a:latin typeface="HelveticaNeueLTPro-Blk"/>
                <a:cs typeface="HelveticaNeueLTPro-Blk"/>
              </a:rPr>
              <a:t>/</a:t>
            </a:r>
            <a:r>
              <a:rPr sz="806" b="1" spc="-24" dirty="0">
                <a:solidFill>
                  <a:srgbClr val="454546"/>
                </a:solidFill>
                <a:latin typeface="HelveticaNeueLTPro-Blk"/>
                <a:cs typeface="HelveticaNeueLTPro-Blk"/>
              </a:rPr>
              <a:t>K</a:t>
            </a:r>
            <a:r>
              <a:rPr sz="806" b="1" dirty="0">
                <a:solidFill>
                  <a:srgbClr val="454546"/>
                </a:solidFill>
                <a:latin typeface="HelveticaNeueLTPro-Blk"/>
                <a:cs typeface="HelveticaNeueLTPro-Blk"/>
              </a:rPr>
              <a:t>0  </a:t>
            </a:r>
            <a:r>
              <a:rPr sz="806" b="1" spc="-12" dirty="0">
                <a:solidFill>
                  <a:srgbClr val="454546"/>
                </a:solidFill>
                <a:latin typeface="HelveticaNeueLTPro-Blk"/>
                <a:cs typeface="HelveticaNeueLTPro-Blk"/>
              </a:rPr>
              <a:t>R255/G191/B34</a:t>
            </a:r>
            <a:endParaRPr sz="806" dirty="0">
              <a:solidFill>
                <a:srgbClr val="454546"/>
              </a:solidFill>
              <a:latin typeface="HelveticaNeueLTPro-Blk"/>
              <a:cs typeface="HelveticaNeueLTPro-Blk"/>
            </a:endParaRPr>
          </a:p>
        </p:txBody>
      </p:sp>
      <p:sp>
        <p:nvSpPr>
          <p:cNvPr id="15" name="object 18">
            <a:extLst>
              <a:ext uri="{FF2B5EF4-FFF2-40B4-BE49-F238E27FC236}">
                <a16:creationId xmlns:a16="http://schemas.microsoft.com/office/drawing/2014/main" id="{94062D12-7027-7540-B2D0-91D1F654F299}"/>
              </a:ext>
            </a:extLst>
          </p:cNvPr>
          <p:cNvSpPr/>
          <p:nvPr userDrawn="1"/>
        </p:nvSpPr>
        <p:spPr>
          <a:xfrm>
            <a:off x="8968399" y="2232360"/>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F26522"/>
          </a:solidFill>
        </p:spPr>
        <p:txBody>
          <a:bodyPr wrap="square" lIns="0" tIns="0" rIns="0" bIns="0" rtlCol="0"/>
          <a:lstStyle/>
          <a:p>
            <a:pPr defTabSz="368686"/>
            <a:endParaRPr sz="1452">
              <a:solidFill>
                <a:srgbClr val="F26522"/>
              </a:solidFill>
              <a:latin typeface="Calibri" panose="020F0502020204030204"/>
            </a:endParaRPr>
          </a:p>
        </p:txBody>
      </p:sp>
      <p:sp>
        <p:nvSpPr>
          <p:cNvPr id="16" name="object 19">
            <a:extLst>
              <a:ext uri="{FF2B5EF4-FFF2-40B4-BE49-F238E27FC236}">
                <a16:creationId xmlns:a16="http://schemas.microsoft.com/office/drawing/2014/main" id="{7E4B378D-CF56-5E41-9003-17C347983F94}"/>
              </a:ext>
            </a:extLst>
          </p:cNvPr>
          <p:cNvSpPr txBox="1"/>
          <p:nvPr userDrawn="1"/>
        </p:nvSpPr>
        <p:spPr>
          <a:xfrm>
            <a:off x="9074277" y="2282968"/>
            <a:ext cx="1603883" cy="730603"/>
          </a:xfrm>
          <a:prstGeom prst="rect">
            <a:avLst/>
          </a:prstGeom>
        </p:spPr>
        <p:txBody>
          <a:bodyPr vert="horz" wrap="square" lIns="0" tIns="10241" rIns="0" bIns="0" rtlCol="0">
            <a:spAutoFit/>
          </a:bodyPr>
          <a:lstStyle/>
          <a:p>
            <a:pPr marL="10241" defTabSz="368686">
              <a:lnSpc>
                <a:spcPts val="927"/>
              </a:lnSpc>
              <a:spcBef>
                <a:spcPts val="81"/>
              </a:spcBef>
            </a:pPr>
            <a:r>
              <a:rPr sz="806" b="1" dirty="0">
                <a:solidFill>
                  <a:schemeClr val="bg1"/>
                </a:solidFill>
                <a:latin typeface="HelveticaNeueLTPro-Blk"/>
                <a:cs typeface="HelveticaNeueLTPro-Blk"/>
              </a:rPr>
              <a:t>PANTONE</a:t>
            </a:r>
            <a:r>
              <a:rPr sz="806" b="1" spc="-8" dirty="0">
                <a:solidFill>
                  <a:schemeClr val="bg1"/>
                </a:solidFill>
                <a:latin typeface="HelveticaNeueLTPro-Blk"/>
                <a:cs typeface="HelveticaNeueLTPro-Blk"/>
              </a:rPr>
              <a:t> </a:t>
            </a:r>
            <a:r>
              <a:rPr sz="806" b="1" spc="-16" dirty="0">
                <a:solidFill>
                  <a:schemeClr val="bg1"/>
                </a:solidFill>
                <a:latin typeface="HelveticaNeueLTPro-Blk"/>
                <a:cs typeface="HelveticaNeueLTPro-Blk"/>
              </a:rPr>
              <a:t>166</a:t>
            </a:r>
            <a:endParaRPr sz="806" dirty="0">
              <a:solidFill>
                <a:schemeClr val="bg1"/>
              </a:solidFill>
              <a:latin typeface="HelveticaNeueLTPro-Blk"/>
              <a:cs typeface="HelveticaNeueLTPro-Blk"/>
            </a:endParaRPr>
          </a:p>
          <a:p>
            <a:pPr marL="10241" marR="4097" defTabSz="368686">
              <a:lnSpc>
                <a:spcPts val="887"/>
              </a:lnSpc>
              <a:spcBef>
                <a:spcPts val="56"/>
              </a:spcBef>
            </a:pPr>
            <a:r>
              <a:rPr sz="806" b="1" spc="4" dirty="0">
                <a:solidFill>
                  <a:schemeClr val="bg1"/>
                </a:solidFill>
                <a:latin typeface="HelveticaNeueLTPro-Blk"/>
                <a:cs typeface="HelveticaNeueLTPro-Blk"/>
              </a:rPr>
              <a:t>C:0 </a:t>
            </a:r>
            <a:r>
              <a:rPr sz="806" b="1" spc="-8" dirty="0">
                <a:solidFill>
                  <a:schemeClr val="bg1"/>
                </a:solidFill>
                <a:latin typeface="HelveticaNeueLTPro-Blk"/>
                <a:cs typeface="HelveticaNeueLTPro-Blk"/>
              </a:rPr>
              <a:t>M:75 </a:t>
            </a:r>
            <a:r>
              <a:rPr sz="806" b="1" spc="-20" dirty="0">
                <a:solidFill>
                  <a:schemeClr val="bg1"/>
                </a:solidFill>
                <a:latin typeface="HelveticaNeueLTPro-Blk"/>
                <a:cs typeface="HelveticaNeueLTPro-Blk"/>
              </a:rPr>
              <a:t>Y:100</a:t>
            </a:r>
            <a:r>
              <a:rPr sz="806" b="1" spc="-48" dirty="0">
                <a:solidFill>
                  <a:schemeClr val="bg1"/>
                </a:solidFill>
                <a:latin typeface="HelveticaNeueLTPro-Blk"/>
                <a:cs typeface="HelveticaNeueLTPro-Blk"/>
              </a:rPr>
              <a:t> </a:t>
            </a:r>
            <a:r>
              <a:rPr sz="806" b="1" spc="4" dirty="0">
                <a:solidFill>
                  <a:schemeClr val="bg1"/>
                </a:solidFill>
                <a:latin typeface="HelveticaNeueLTPro-Blk"/>
                <a:cs typeface="HelveticaNeueLTPro-Blk"/>
              </a:rPr>
              <a:t>K:0  </a:t>
            </a:r>
            <a:br>
              <a:rPr lang="en-GB" sz="806" b="1" spc="4" dirty="0">
                <a:solidFill>
                  <a:schemeClr val="bg1"/>
                </a:solidFill>
                <a:latin typeface="HelveticaNeueLTPro-Blk"/>
                <a:cs typeface="HelveticaNeueLTPro-Blk"/>
              </a:rPr>
            </a:br>
            <a:r>
              <a:rPr sz="806" b="1" spc="4" dirty="0">
                <a:solidFill>
                  <a:schemeClr val="bg1"/>
                </a:solidFill>
                <a:latin typeface="HelveticaNeueLTPro-Blk"/>
                <a:cs typeface="HelveticaNeueLTPro-Blk"/>
              </a:rPr>
              <a:t>R:242 </a:t>
            </a:r>
            <a:r>
              <a:rPr sz="806" b="1" spc="-20" dirty="0">
                <a:solidFill>
                  <a:schemeClr val="bg1"/>
                </a:solidFill>
                <a:latin typeface="HelveticaNeueLTPro-Blk"/>
                <a:cs typeface="HelveticaNeueLTPro-Blk"/>
              </a:rPr>
              <a:t>G:101</a:t>
            </a:r>
            <a:r>
              <a:rPr sz="806" b="1" spc="-28" dirty="0">
                <a:solidFill>
                  <a:schemeClr val="bg1"/>
                </a:solidFill>
                <a:latin typeface="HelveticaNeueLTPro-Blk"/>
                <a:cs typeface="HelveticaNeueLTPro-Blk"/>
              </a:rPr>
              <a:t> </a:t>
            </a:r>
            <a:r>
              <a:rPr sz="806" b="1" spc="4" dirty="0">
                <a:solidFill>
                  <a:schemeClr val="bg1"/>
                </a:solidFill>
                <a:latin typeface="HelveticaNeueLTPro-Blk"/>
                <a:cs typeface="HelveticaNeueLTPro-Blk"/>
              </a:rPr>
              <a:t>B:34</a:t>
            </a:r>
            <a:endParaRPr lang="en-GB" sz="806" b="1" spc="4" dirty="0">
              <a:solidFill>
                <a:schemeClr val="bg1"/>
              </a:solidFill>
              <a:latin typeface="HelveticaNeueLTPro-Blk"/>
              <a:cs typeface="HelveticaNeueLTPro-Blk"/>
            </a:endParaRPr>
          </a:p>
          <a:p>
            <a:pPr marL="10241" marR="4097" defTabSz="368686">
              <a:lnSpc>
                <a:spcPts val="887"/>
              </a:lnSpc>
              <a:spcBef>
                <a:spcPts val="56"/>
              </a:spcBef>
            </a:pPr>
            <a:r>
              <a:rPr lang="en-GB" sz="700" b="0" i="0" spc="4" dirty="0">
                <a:solidFill>
                  <a:schemeClr val="bg1"/>
                </a:solidFill>
                <a:latin typeface="HelveticaNeueLT Pro 65 Md" panose="020B0604020202020204" pitchFamily="34" charset="77"/>
                <a:cs typeface="HelveticaNeueLTPro-Blk"/>
              </a:rPr>
              <a:t>Please note that the white and </a:t>
            </a:r>
            <a:br>
              <a:rPr lang="en-GB" sz="700" b="0" i="0" spc="4" dirty="0">
                <a:solidFill>
                  <a:schemeClr val="bg1"/>
                </a:solidFill>
                <a:latin typeface="HelveticaNeueLT Pro 65 Md" panose="020B0604020202020204" pitchFamily="34" charset="77"/>
                <a:cs typeface="HelveticaNeueLTPro-Blk"/>
              </a:rPr>
            </a:br>
            <a:r>
              <a:rPr lang="en-GB" sz="700" b="0" i="0" spc="4" dirty="0">
                <a:solidFill>
                  <a:schemeClr val="bg1"/>
                </a:solidFill>
                <a:latin typeface="HelveticaNeueLT Pro 65 Md" panose="020B0604020202020204" pitchFamily="34" charset="77"/>
                <a:cs typeface="HelveticaNeueLTPro-Blk"/>
              </a:rPr>
              <a:t>grey copy is not to be used </a:t>
            </a:r>
            <a:br>
              <a:rPr lang="en-GB" sz="700" b="0" i="0" spc="4" dirty="0">
                <a:solidFill>
                  <a:schemeClr val="bg1"/>
                </a:solidFill>
                <a:latin typeface="HelveticaNeueLT Pro 65 Md" panose="020B0604020202020204" pitchFamily="34" charset="77"/>
                <a:cs typeface="HelveticaNeueLTPro-Blk"/>
              </a:rPr>
            </a:br>
            <a:r>
              <a:rPr lang="en-GB" sz="700" b="0" i="0" spc="4" dirty="0">
                <a:solidFill>
                  <a:schemeClr val="bg1"/>
                </a:solidFill>
                <a:latin typeface="HelveticaNeueLT Pro 65 Md" panose="020B0604020202020204" pitchFamily="34" charset="77"/>
                <a:cs typeface="HelveticaNeueLTPro-Blk"/>
              </a:rPr>
              <a:t>for normal text elements.</a:t>
            </a:r>
            <a:endParaRPr sz="700" b="0" i="0" dirty="0">
              <a:solidFill>
                <a:schemeClr val="bg1"/>
              </a:solidFill>
              <a:latin typeface="HelveticaNeueLT Pro 65 Md" panose="020B0604020202020204" pitchFamily="34" charset="77"/>
              <a:cs typeface="HelveticaNeueLTPro-Blk"/>
            </a:endParaRPr>
          </a:p>
        </p:txBody>
      </p:sp>
      <p:sp>
        <p:nvSpPr>
          <p:cNvPr id="17" name="object 20">
            <a:extLst>
              <a:ext uri="{FF2B5EF4-FFF2-40B4-BE49-F238E27FC236}">
                <a16:creationId xmlns:a16="http://schemas.microsoft.com/office/drawing/2014/main" id="{A84E9A33-66B1-8D43-AAFE-E75634F30D0B}"/>
              </a:ext>
            </a:extLst>
          </p:cNvPr>
          <p:cNvSpPr/>
          <p:nvPr userDrawn="1"/>
        </p:nvSpPr>
        <p:spPr>
          <a:xfrm>
            <a:off x="6155710" y="4917682"/>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FFE600"/>
          </a:solidFill>
          <a:ln>
            <a:noFill/>
          </a:ln>
        </p:spPr>
        <p:txBody>
          <a:bodyPr wrap="square" lIns="0" tIns="0" rIns="0" bIns="0" rtlCol="0"/>
          <a:lstStyle/>
          <a:p>
            <a:pPr defTabSz="368686"/>
            <a:endParaRPr sz="1452" dirty="0">
              <a:solidFill>
                <a:srgbClr val="FFBF22"/>
              </a:solidFill>
              <a:latin typeface="Calibri" panose="020F0502020204030204"/>
            </a:endParaRPr>
          </a:p>
        </p:txBody>
      </p:sp>
      <p:sp>
        <p:nvSpPr>
          <p:cNvPr id="18" name="object 21">
            <a:extLst>
              <a:ext uri="{FF2B5EF4-FFF2-40B4-BE49-F238E27FC236}">
                <a16:creationId xmlns:a16="http://schemas.microsoft.com/office/drawing/2014/main" id="{2EDC15B3-02D3-E144-849D-495D1E925D32}"/>
              </a:ext>
            </a:extLst>
          </p:cNvPr>
          <p:cNvSpPr txBox="1"/>
          <p:nvPr userDrawn="1"/>
        </p:nvSpPr>
        <p:spPr>
          <a:xfrm>
            <a:off x="6261588" y="4994266"/>
            <a:ext cx="991848"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dirty="0">
                <a:solidFill>
                  <a:srgbClr val="454546"/>
                </a:solidFill>
                <a:latin typeface="HelveticaNeueLTPro-Blk"/>
                <a:cs typeface="HelveticaNeueLTPro-Blk"/>
              </a:rPr>
              <a:t>PANTONE </a:t>
            </a:r>
            <a:r>
              <a:rPr sz="806" b="1" spc="-12" dirty="0">
                <a:solidFill>
                  <a:srgbClr val="454546"/>
                </a:solidFill>
                <a:latin typeface="HelveticaNeueLTPro-Blk"/>
                <a:cs typeface="HelveticaNeueLTPro-Blk"/>
              </a:rPr>
              <a:t>108  </a:t>
            </a:r>
            <a:r>
              <a:rPr sz="806" b="1" spc="4" dirty="0">
                <a:solidFill>
                  <a:srgbClr val="454546"/>
                </a:solidFill>
                <a:latin typeface="HelveticaNeueLTPro-Blk"/>
                <a:cs typeface="HelveticaNeueLTPro-Blk"/>
              </a:rPr>
              <a:t>C:0 </a:t>
            </a:r>
            <a:r>
              <a:rPr sz="806" b="1" spc="8" dirty="0">
                <a:solidFill>
                  <a:srgbClr val="454546"/>
                </a:solidFill>
                <a:latin typeface="HelveticaNeueLTPro-Blk"/>
                <a:cs typeface="HelveticaNeueLTPro-Blk"/>
              </a:rPr>
              <a:t>M:0 </a:t>
            </a:r>
            <a:r>
              <a:rPr sz="806" b="1" spc="-20" dirty="0">
                <a:solidFill>
                  <a:srgbClr val="454546"/>
                </a:solidFill>
                <a:latin typeface="HelveticaNeueLTPro-Blk"/>
                <a:cs typeface="HelveticaNeueLTPro-Blk"/>
              </a:rPr>
              <a:t>Y:100</a:t>
            </a:r>
            <a:r>
              <a:rPr sz="806" b="1" spc="-69" dirty="0">
                <a:solidFill>
                  <a:srgbClr val="454546"/>
                </a:solidFill>
                <a:latin typeface="HelveticaNeueLTPro-Blk"/>
                <a:cs typeface="HelveticaNeueLTPro-Blk"/>
              </a:rPr>
              <a:t> </a:t>
            </a:r>
            <a:r>
              <a:rPr sz="806" b="1" spc="4" dirty="0">
                <a:solidFill>
                  <a:srgbClr val="454546"/>
                </a:solidFill>
                <a:latin typeface="HelveticaNeueLTPro-Blk"/>
                <a:cs typeface="HelveticaNeueLTPro-Blk"/>
              </a:rPr>
              <a:t>K:0  </a:t>
            </a:r>
            <a:r>
              <a:rPr sz="806" b="1" spc="8" dirty="0">
                <a:solidFill>
                  <a:srgbClr val="454546"/>
                </a:solidFill>
                <a:latin typeface="HelveticaNeueLTPro-Blk"/>
                <a:cs typeface="HelveticaNeueLTPro-Blk"/>
              </a:rPr>
              <a:t>R:255 </a:t>
            </a:r>
            <a:r>
              <a:rPr sz="806" b="1" spc="4" dirty="0">
                <a:solidFill>
                  <a:srgbClr val="454546"/>
                </a:solidFill>
                <a:latin typeface="HelveticaNeueLTPro-Blk"/>
                <a:cs typeface="HelveticaNeueLTPro-Blk"/>
              </a:rPr>
              <a:t>G:230</a:t>
            </a:r>
            <a:r>
              <a:rPr sz="806" b="1" spc="-40" dirty="0">
                <a:solidFill>
                  <a:srgbClr val="454546"/>
                </a:solidFill>
                <a:latin typeface="HelveticaNeueLTPro-Blk"/>
                <a:cs typeface="HelveticaNeueLTPro-Blk"/>
              </a:rPr>
              <a:t> </a:t>
            </a:r>
            <a:r>
              <a:rPr sz="806" b="1" spc="8" dirty="0">
                <a:solidFill>
                  <a:srgbClr val="454546"/>
                </a:solidFill>
                <a:latin typeface="HelveticaNeueLTPro-Blk"/>
                <a:cs typeface="HelveticaNeueLTPro-Blk"/>
              </a:rPr>
              <a:t>B:0</a:t>
            </a:r>
            <a:endParaRPr sz="806" dirty="0">
              <a:solidFill>
                <a:srgbClr val="454546"/>
              </a:solidFill>
              <a:latin typeface="HelveticaNeueLTPro-Blk"/>
              <a:cs typeface="HelveticaNeueLTPro-Blk"/>
            </a:endParaRPr>
          </a:p>
        </p:txBody>
      </p:sp>
      <p:sp>
        <p:nvSpPr>
          <p:cNvPr id="19" name="object 2">
            <a:extLst>
              <a:ext uri="{FF2B5EF4-FFF2-40B4-BE49-F238E27FC236}">
                <a16:creationId xmlns:a16="http://schemas.microsoft.com/office/drawing/2014/main" id="{D65B0A28-BEED-464F-B891-E16761BDB641}"/>
              </a:ext>
            </a:extLst>
          </p:cNvPr>
          <p:cNvSpPr txBox="1"/>
          <p:nvPr userDrawn="1"/>
        </p:nvSpPr>
        <p:spPr>
          <a:xfrm>
            <a:off x="6159910" y="285729"/>
            <a:ext cx="5443296" cy="1513253"/>
          </a:xfrm>
          <a:prstGeom prst="rect">
            <a:avLst/>
          </a:prstGeom>
        </p:spPr>
        <p:txBody>
          <a:bodyPr vert="horz" wrap="square" lIns="0" tIns="10241" rIns="0" bIns="0" rtlCol="0">
            <a:spAutoFit/>
          </a:bodyPr>
          <a:lstStyle/>
          <a:p>
            <a:pPr marL="10241" defTabSz="737372">
              <a:spcBef>
                <a:spcPts val="81"/>
              </a:spcBef>
            </a:pPr>
            <a:r>
              <a:rPr sz="968" b="1" dirty="0">
                <a:solidFill>
                  <a:srgbClr val="D43900"/>
                </a:solidFill>
                <a:latin typeface="HelveticaNeueLTPro-Hv"/>
                <a:cs typeface="HelveticaNeueLTPro-Hv"/>
              </a:rPr>
              <a:t>Primary</a:t>
            </a:r>
            <a:endParaRPr sz="968" dirty="0">
              <a:solidFill>
                <a:srgbClr val="D43900"/>
              </a:solidFill>
              <a:latin typeface="HelveticaNeueLTPro-Hv"/>
              <a:cs typeface="HelveticaNeueLTPro-Hv"/>
            </a:endParaRPr>
          </a:p>
          <a:p>
            <a:pPr marL="10241" marR="4097" defTabSz="737372">
              <a:lnSpc>
                <a:spcPct val="125000"/>
              </a:lnSpc>
              <a:spcAft>
                <a:spcPts val="484"/>
              </a:spcAft>
            </a:pPr>
            <a:r>
              <a:rPr sz="806" b="0" i="0" spc="-4" dirty="0">
                <a:solidFill>
                  <a:srgbClr val="454546"/>
                </a:solidFill>
                <a:latin typeface="HelveticaNeueLT Pro 55 Roman" panose="020B0604020202020204" pitchFamily="34" charset="77"/>
                <a:cs typeface="HelveticaNeueLTPro-Roman"/>
              </a:rPr>
              <a:t>This </a:t>
            </a:r>
            <a:r>
              <a:rPr sz="806" b="0" i="0" spc="-8" dirty="0">
                <a:solidFill>
                  <a:srgbClr val="454546"/>
                </a:solidFill>
                <a:latin typeface="HelveticaNeueLT Pro 55 Roman" panose="020B0604020202020204" pitchFamily="34" charset="77"/>
                <a:cs typeface="HelveticaNeueLTPro-Roman"/>
              </a:rPr>
              <a:t>palette </a:t>
            </a:r>
            <a:r>
              <a:rPr sz="806" b="0" i="0" spc="-4" dirty="0">
                <a:solidFill>
                  <a:srgbClr val="454546"/>
                </a:solidFill>
                <a:latin typeface="HelveticaNeueLT Pro 55 Roman" panose="020B0604020202020204" pitchFamily="34" charset="77"/>
                <a:cs typeface="HelveticaNeueLTPro-Roman"/>
              </a:rPr>
              <a:t>consists </a:t>
            </a:r>
            <a:r>
              <a:rPr sz="806" b="0" i="0" spc="-8" dirty="0">
                <a:solidFill>
                  <a:srgbClr val="454546"/>
                </a:solidFill>
                <a:latin typeface="HelveticaNeueLT Pro 55 Roman" panose="020B0604020202020204" pitchFamily="34" charset="77"/>
                <a:cs typeface="HelveticaNeueLTPro-Roman"/>
              </a:rPr>
              <a:t>of </a:t>
            </a:r>
            <a:r>
              <a:rPr sz="806" b="0" i="0" spc="-12" dirty="0">
                <a:solidFill>
                  <a:srgbClr val="454546"/>
                </a:solidFill>
                <a:latin typeface="HelveticaNeueLT Pro 55 Roman" panose="020B0604020202020204" pitchFamily="34" charset="77"/>
                <a:cs typeface="HelveticaNeueLTPro-Roman"/>
              </a:rPr>
              <a:t>yellows </a:t>
            </a:r>
            <a:r>
              <a:rPr sz="806" b="0" i="0" spc="-4" dirty="0">
                <a:solidFill>
                  <a:srgbClr val="454546"/>
                </a:solidFill>
                <a:latin typeface="HelveticaNeueLT Pro 55 Roman" panose="020B0604020202020204" pitchFamily="34" charset="77"/>
                <a:cs typeface="HelveticaNeueLTPro-Roman"/>
              </a:rPr>
              <a:t>and oranges, which </a:t>
            </a:r>
            <a:r>
              <a:rPr sz="806" b="0" i="0" spc="-12" dirty="0">
                <a:solidFill>
                  <a:srgbClr val="454546"/>
                </a:solidFill>
                <a:latin typeface="HelveticaNeueLT Pro 55 Roman" panose="020B0604020202020204" pitchFamily="34" charset="77"/>
                <a:cs typeface="HelveticaNeueLTPro-Roman"/>
              </a:rPr>
              <a:t>radiate </a:t>
            </a:r>
            <a:r>
              <a:rPr sz="806" b="0" i="0" spc="-8" dirty="0">
                <a:solidFill>
                  <a:srgbClr val="454546"/>
                </a:solidFill>
                <a:latin typeface="HelveticaNeueLT Pro 55 Roman" panose="020B0604020202020204" pitchFamily="34" charset="77"/>
                <a:cs typeface="HelveticaNeueLTPro-Roman"/>
              </a:rPr>
              <a:t>ambition, </a:t>
            </a:r>
            <a:r>
              <a:rPr sz="806" b="0" i="0" spc="-12" dirty="0">
                <a:solidFill>
                  <a:srgbClr val="454546"/>
                </a:solidFill>
                <a:latin typeface="HelveticaNeueLT Pro 55 Roman" panose="020B0604020202020204" pitchFamily="34" charset="77"/>
                <a:cs typeface="HelveticaNeueLTPro-Roman"/>
              </a:rPr>
              <a:t>energy, </a:t>
            </a:r>
            <a:r>
              <a:rPr sz="806" b="0" i="0" spc="-8" dirty="0">
                <a:solidFill>
                  <a:srgbClr val="454546"/>
                </a:solidFill>
                <a:latin typeface="HelveticaNeueLT Pro 55 Roman" panose="020B0604020202020204" pitchFamily="34" charset="77"/>
                <a:cs typeface="HelveticaNeueLTPro-Roman"/>
              </a:rPr>
              <a:t>warmth, </a:t>
            </a:r>
            <a:r>
              <a:rPr sz="806" b="0" i="0" spc="-4" dirty="0">
                <a:solidFill>
                  <a:srgbClr val="454546"/>
                </a:solidFill>
                <a:latin typeface="HelveticaNeueLT Pro 55 Roman" panose="020B0604020202020204" pitchFamily="34" charset="77"/>
                <a:cs typeface="HelveticaNeueLTPro-Roman"/>
              </a:rPr>
              <a:t>passion and </a:t>
            </a:r>
            <a:r>
              <a:rPr sz="806" b="0" i="0" spc="-12" dirty="0">
                <a:solidFill>
                  <a:srgbClr val="454546"/>
                </a:solidFill>
                <a:latin typeface="HelveticaNeueLT Pro 55 Roman" panose="020B0604020202020204" pitchFamily="34" charset="77"/>
                <a:cs typeface="HelveticaNeueLTPro-Roman"/>
              </a:rPr>
              <a:t>originality. </a:t>
            </a:r>
            <a:br>
              <a:rPr lang="en-GB" sz="806" b="0" i="0" spc="-12" dirty="0">
                <a:solidFill>
                  <a:srgbClr val="454546"/>
                </a:solidFill>
                <a:latin typeface="HelveticaNeueLT Pro 55 Roman" panose="020B0604020202020204" pitchFamily="34" charset="77"/>
                <a:cs typeface="HelveticaNeueLTPro-Roman"/>
              </a:rPr>
            </a:br>
            <a:r>
              <a:rPr sz="806" b="0" i="0" spc="-32" dirty="0">
                <a:solidFill>
                  <a:srgbClr val="454546"/>
                </a:solidFill>
                <a:latin typeface="HelveticaNeueLT Pro 55 Roman" panose="020B0604020202020204" pitchFamily="34" charset="77"/>
                <a:cs typeface="HelveticaNeueLTPro-Roman"/>
              </a:rPr>
              <a:t>You </a:t>
            </a:r>
            <a:r>
              <a:rPr sz="806" b="0" i="0" dirty="0">
                <a:solidFill>
                  <a:srgbClr val="454546"/>
                </a:solidFill>
                <a:latin typeface="HelveticaNeueLT Pro 55 Roman" panose="020B0604020202020204" pitchFamily="34" charset="77"/>
                <a:cs typeface="HelveticaNeueLTPro-Roman"/>
              </a:rPr>
              <a:t>can </a:t>
            </a:r>
            <a:r>
              <a:rPr sz="806" b="0" i="0" spc="-4" dirty="0">
                <a:solidFill>
                  <a:srgbClr val="454546"/>
                </a:solidFill>
                <a:latin typeface="HelveticaNeueLT Pro 55 Roman" panose="020B0604020202020204" pitchFamily="34" charset="77"/>
                <a:cs typeface="HelveticaNeueLTPro-Roman"/>
              </a:rPr>
              <a:t>use </a:t>
            </a:r>
            <a:r>
              <a:rPr sz="806" b="0" i="0" dirty="0">
                <a:solidFill>
                  <a:srgbClr val="454546"/>
                </a:solidFill>
                <a:latin typeface="HelveticaNeueLT Pro 55 Roman" panose="020B0604020202020204" pitchFamily="34" charset="77"/>
                <a:cs typeface="HelveticaNeueLTPro-Roman"/>
              </a:rPr>
              <a:t>a </a:t>
            </a:r>
            <a:r>
              <a:rPr sz="806" b="0" i="0" spc="-8" dirty="0">
                <a:solidFill>
                  <a:srgbClr val="454546"/>
                </a:solidFill>
                <a:latin typeface="HelveticaNeueLT Pro 55 Roman" panose="020B0604020202020204" pitchFamily="34" charset="77"/>
                <a:cs typeface="HelveticaNeueLTPro-Roman"/>
              </a:rPr>
              <a:t>gradient of </a:t>
            </a:r>
            <a:r>
              <a:rPr sz="806" b="0" i="0" spc="-4" dirty="0">
                <a:solidFill>
                  <a:srgbClr val="454546"/>
                </a:solidFill>
                <a:latin typeface="HelveticaNeueLT Pro 55 Roman" panose="020B0604020202020204" pitchFamily="34" charset="77"/>
                <a:cs typeface="HelveticaNeueLTPro-Roman"/>
              </a:rPr>
              <a:t>these colours </a:t>
            </a:r>
            <a:r>
              <a:rPr sz="806" b="0" i="0" dirty="0">
                <a:solidFill>
                  <a:srgbClr val="454546"/>
                </a:solidFill>
                <a:latin typeface="HelveticaNeueLT Pro 55 Roman" panose="020B0604020202020204" pitchFamily="34" charset="77"/>
                <a:cs typeface="HelveticaNeueLTPro-Roman"/>
              </a:rPr>
              <a:t>as a</a:t>
            </a:r>
            <a:r>
              <a:rPr sz="806" b="0" i="0" spc="20" dirty="0">
                <a:solidFill>
                  <a:srgbClr val="454546"/>
                </a:solidFill>
                <a:latin typeface="HelveticaNeueLT Pro 55 Roman" panose="020B0604020202020204" pitchFamily="34" charset="77"/>
                <a:cs typeface="HelveticaNeueLTPro-Roman"/>
              </a:rPr>
              <a:t> </a:t>
            </a:r>
            <a:r>
              <a:rPr sz="806" b="0" i="0" spc="-8" dirty="0">
                <a:solidFill>
                  <a:srgbClr val="454546"/>
                </a:solidFill>
                <a:latin typeface="HelveticaNeueLT Pro 55 Roman" panose="020B0604020202020204" pitchFamily="34" charset="77"/>
                <a:cs typeface="HelveticaNeueLTPro-Roman"/>
              </a:rPr>
              <a:t>background.</a:t>
            </a:r>
            <a:endParaRPr lang="en-GB" sz="806" b="0" i="0" spc="-8" dirty="0">
              <a:solidFill>
                <a:srgbClr val="454546"/>
              </a:solidFill>
              <a:latin typeface="HelveticaNeueLT Pro 55 Roman" panose="020B0604020202020204" pitchFamily="34" charset="77"/>
              <a:cs typeface="HelveticaNeueLTPro-Roman"/>
            </a:endParaRPr>
          </a:p>
          <a:p>
            <a:pPr marL="10241" defTabSz="737372"/>
            <a:r>
              <a:rPr lang="en-GB" sz="968" b="1" dirty="0">
                <a:solidFill>
                  <a:srgbClr val="D43900"/>
                </a:solidFill>
                <a:latin typeface="HelveticaNeueLTPro-Hv"/>
                <a:cs typeface="HelveticaNeueLTPro-Hv"/>
              </a:rPr>
              <a:t>Complementary</a:t>
            </a:r>
            <a:endParaRPr lang="en-GB" sz="968" dirty="0">
              <a:solidFill>
                <a:srgbClr val="D43900"/>
              </a:solidFill>
              <a:latin typeface="HelveticaNeueLTPro-Hv"/>
              <a:cs typeface="HelveticaNeueLTPro-Hv"/>
            </a:endParaRPr>
          </a:p>
          <a:p>
            <a:pPr marL="10241" marR="4097" defTabSz="737372">
              <a:lnSpc>
                <a:spcPct val="125000"/>
              </a:lnSpc>
              <a:spcAft>
                <a:spcPts val="484"/>
              </a:spcAft>
            </a:pPr>
            <a:r>
              <a:rPr lang="en-GB" sz="806" spc="-8" dirty="0">
                <a:solidFill>
                  <a:srgbClr val="454546"/>
                </a:solidFill>
                <a:latin typeface="HelveticaNeueLTPro-Roman"/>
                <a:cs typeface="HelveticaNeueLTPro-Roman"/>
              </a:rPr>
              <a:t>Consisting of </a:t>
            </a:r>
            <a:r>
              <a:rPr lang="en-GB" sz="806" dirty="0">
                <a:solidFill>
                  <a:srgbClr val="454546"/>
                </a:solidFill>
                <a:latin typeface="HelveticaNeueLTPro-Roman"/>
                <a:cs typeface="HelveticaNeueLTPro-Roman"/>
              </a:rPr>
              <a:t>a secondary </a:t>
            </a:r>
            <a:r>
              <a:rPr lang="en-GB" sz="806" spc="-4" dirty="0">
                <a:solidFill>
                  <a:srgbClr val="454546"/>
                </a:solidFill>
                <a:latin typeface="HelveticaNeueLTPro-Roman"/>
                <a:cs typeface="HelveticaNeueLTPro-Roman"/>
              </a:rPr>
              <a:t>and </a:t>
            </a:r>
            <a:r>
              <a:rPr lang="en-GB" sz="806" dirty="0">
                <a:solidFill>
                  <a:srgbClr val="454546"/>
                </a:solidFill>
                <a:latin typeface="HelveticaNeueLTPro-Roman"/>
                <a:cs typeface="HelveticaNeueLTPro-Roman"/>
              </a:rPr>
              <a:t>tertiary </a:t>
            </a:r>
            <a:r>
              <a:rPr lang="en-GB" sz="806" spc="-8" dirty="0">
                <a:solidFill>
                  <a:srgbClr val="454546"/>
                </a:solidFill>
                <a:latin typeface="HelveticaNeueLTPro-Roman"/>
                <a:cs typeface="HelveticaNeueLTPro-Roman"/>
              </a:rPr>
              <a:t>palette. </a:t>
            </a:r>
            <a:r>
              <a:rPr lang="en-GB" sz="806" spc="-4" dirty="0">
                <a:solidFill>
                  <a:srgbClr val="454546"/>
                </a:solidFill>
                <a:latin typeface="HelveticaNeueLTPro-Roman"/>
                <a:cs typeface="HelveticaNeueLTPro-Roman"/>
              </a:rPr>
              <a:t>This </a:t>
            </a:r>
            <a:r>
              <a:rPr lang="en-GB" sz="806" spc="-8" dirty="0">
                <a:solidFill>
                  <a:srgbClr val="454546"/>
                </a:solidFill>
                <a:latin typeface="HelveticaNeueLTPro-Roman"/>
                <a:cs typeface="HelveticaNeueLTPro-Roman"/>
              </a:rPr>
              <a:t>palette </a:t>
            </a:r>
            <a:r>
              <a:rPr lang="en-GB" sz="806" spc="-4" dirty="0">
                <a:solidFill>
                  <a:srgbClr val="454546"/>
                </a:solidFill>
                <a:latin typeface="HelveticaNeueLTPro-Roman"/>
                <a:cs typeface="HelveticaNeueLTPro-Roman"/>
              </a:rPr>
              <a:t>is  designed </a:t>
            </a:r>
            <a:r>
              <a:rPr lang="en-GB" sz="806" spc="-12" dirty="0">
                <a:solidFill>
                  <a:srgbClr val="454546"/>
                </a:solidFill>
                <a:latin typeface="HelveticaNeueLTPro-Roman"/>
                <a:cs typeface="HelveticaNeueLTPro-Roman"/>
              </a:rPr>
              <a:t>to </a:t>
            </a:r>
            <a:r>
              <a:rPr lang="en-GB" sz="806" dirty="0">
                <a:solidFill>
                  <a:srgbClr val="454546"/>
                </a:solidFill>
                <a:latin typeface="HelveticaNeueLTPro-Roman"/>
                <a:cs typeface="HelveticaNeueLTPro-Roman"/>
              </a:rPr>
              <a:t>support </a:t>
            </a:r>
            <a:r>
              <a:rPr lang="en-GB" sz="806" spc="-8" dirty="0">
                <a:solidFill>
                  <a:srgbClr val="454546"/>
                </a:solidFill>
                <a:latin typeface="HelveticaNeueLTPro-Roman"/>
                <a:cs typeface="HelveticaNeueLTPro-Roman"/>
              </a:rPr>
              <a:t>the </a:t>
            </a:r>
            <a:r>
              <a:rPr lang="en-GB" sz="806" dirty="0">
                <a:solidFill>
                  <a:srgbClr val="454546"/>
                </a:solidFill>
                <a:latin typeface="HelveticaNeueLTPro-Roman"/>
                <a:cs typeface="HelveticaNeueLTPro-Roman"/>
              </a:rPr>
              <a:t>primary </a:t>
            </a:r>
            <a:r>
              <a:rPr lang="en-GB" sz="806" spc="-4" dirty="0">
                <a:solidFill>
                  <a:srgbClr val="454546"/>
                </a:solidFill>
                <a:latin typeface="HelveticaNeueLTPro-Roman"/>
                <a:cs typeface="HelveticaNeueLTPro-Roman"/>
              </a:rPr>
              <a:t>colours. Ideal if </a:t>
            </a:r>
            <a:r>
              <a:rPr lang="en-GB" sz="806" spc="-8" dirty="0">
                <a:solidFill>
                  <a:srgbClr val="454546"/>
                </a:solidFill>
                <a:latin typeface="HelveticaNeueLTPro-Roman"/>
                <a:cs typeface="HelveticaNeueLTPro-Roman"/>
              </a:rPr>
              <a:t>communication </a:t>
            </a:r>
            <a:r>
              <a:rPr lang="en-GB" sz="806" dirty="0">
                <a:solidFill>
                  <a:srgbClr val="454546"/>
                </a:solidFill>
                <a:latin typeface="HelveticaNeueLTPro-Roman"/>
                <a:cs typeface="HelveticaNeueLTPro-Roman"/>
              </a:rPr>
              <a:t>needs further </a:t>
            </a:r>
            <a:r>
              <a:rPr lang="en-GB" sz="806" spc="-4" dirty="0">
                <a:solidFill>
                  <a:srgbClr val="454546"/>
                </a:solidFill>
                <a:latin typeface="HelveticaNeueLTPro-Roman"/>
                <a:cs typeface="HelveticaNeueLTPro-Roman"/>
              </a:rPr>
              <a:t>stand out. </a:t>
            </a:r>
            <a:r>
              <a:rPr lang="en-GB" sz="806" dirty="0">
                <a:solidFill>
                  <a:srgbClr val="454546"/>
                </a:solidFill>
                <a:latin typeface="HelveticaNeueLTPro-Roman"/>
                <a:cs typeface="HelveticaNeueLTPro-Roman"/>
              </a:rPr>
              <a:t>These </a:t>
            </a:r>
            <a:r>
              <a:rPr lang="en-GB" sz="806" spc="-4" dirty="0">
                <a:solidFill>
                  <a:srgbClr val="454546"/>
                </a:solidFill>
                <a:latin typeface="HelveticaNeueLTPro-Roman"/>
                <a:cs typeface="HelveticaNeueLTPro-Roman"/>
              </a:rPr>
              <a:t>colours are also designed </a:t>
            </a:r>
            <a:r>
              <a:rPr lang="en-GB" sz="806" spc="-8" dirty="0">
                <a:solidFill>
                  <a:srgbClr val="454546"/>
                </a:solidFill>
                <a:latin typeface="HelveticaNeueLTPro-Roman"/>
                <a:cs typeface="HelveticaNeueLTPro-Roman"/>
              </a:rPr>
              <a:t>with </a:t>
            </a:r>
            <a:r>
              <a:rPr lang="en-GB" sz="806" dirty="0">
                <a:solidFill>
                  <a:srgbClr val="454546"/>
                </a:solidFill>
                <a:latin typeface="HelveticaNeueLTPro-Roman"/>
                <a:cs typeface="HelveticaNeueLTPro-Roman"/>
              </a:rPr>
              <a:t>charts </a:t>
            </a:r>
            <a:r>
              <a:rPr lang="en-GB" sz="806" spc="-4" dirty="0">
                <a:solidFill>
                  <a:srgbClr val="454546"/>
                </a:solidFill>
                <a:latin typeface="HelveticaNeueLTPro-Roman"/>
                <a:cs typeface="HelveticaNeueLTPro-Roman"/>
              </a:rPr>
              <a:t>and colour </a:t>
            </a:r>
            <a:r>
              <a:rPr lang="en-GB" sz="806" spc="-8" dirty="0">
                <a:solidFill>
                  <a:srgbClr val="454546"/>
                </a:solidFill>
                <a:latin typeface="HelveticaNeueLTPro-Roman"/>
                <a:cs typeface="HelveticaNeueLTPro-Roman"/>
              </a:rPr>
              <a:t>coordinating </a:t>
            </a:r>
            <a:r>
              <a:rPr lang="en-GB" sz="806" spc="-4" dirty="0">
                <a:solidFill>
                  <a:srgbClr val="454546"/>
                </a:solidFill>
                <a:latin typeface="HelveticaNeueLTPro-Roman"/>
                <a:cs typeface="HelveticaNeueLTPro-Roman"/>
              </a:rPr>
              <a:t>in</a:t>
            </a:r>
            <a:r>
              <a:rPr lang="en-GB" sz="806" spc="8" dirty="0">
                <a:solidFill>
                  <a:srgbClr val="454546"/>
                </a:solidFill>
                <a:latin typeface="HelveticaNeueLTPro-Roman"/>
                <a:cs typeface="HelveticaNeueLTPro-Roman"/>
              </a:rPr>
              <a:t> </a:t>
            </a:r>
            <a:r>
              <a:rPr lang="en-GB" sz="806" spc="-8" dirty="0">
                <a:solidFill>
                  <a:srgbClr val="454546"/>
                </a:solidFill>
                <a:latin typeface="HelveticaNeueLTPro-Roman"/>
                <a:cs typeface="HelveticaNeueLTPro-Roman"/>
              </a:rPr>
              <a:t>mind.</a:t>
            </a:r>
          </a:p>
          <a:p>
            <a:pPr marL="10241" defTabSz="737372">
              <a:spcBef>
                <a:spcPts val="81"/>
              </a:spcBef>
            </a:pPr>
            <a:r>
              <a:rPr lang="en-GB" sz="968" b="1" spc="-4" dirty="0">
                <a:solidFill>
                  <a:srgbClr val="D43900"/>
                </a:solidFill>
                <a:latin typeface="HelveticaNeueLTPro-Hv"/>
                <a:cs typeface="HelveticaNeueLTPro-Hv"/>
              </a:rPr>
              <a:t>Note</a:t>
            </a:r>
            <a:endParaRPr lang="en-GB" sz="968" dirty="0">
              <a:solidFill>
                <a:srgbClr val="D43900"/>
              </a:solidFill>
              <a:latin typeface="HelveticaNeueLTPro-Hv"/>
              <a:cs typeface="HelveticaNeueLTPro-Hv"/>
            </a:endParaRPr>
          </a:p>
          <a:p>
            <a:pPr marL="10241" marR="4097" defTabSz="737372">
              <a:lnSpc>
                <a:spcPct val="125000"/>
              </a:lnSpc>
            </a:pPr>
            <a:r>
              <a:rPr lang="en-GB" sz="806" spc="-4" dirty="0">
                <a:solidFill>
                  <a:srgbClr val="454546"/>
                </a:solidFill>
                <a:latin typeface="HelveticaNeueLTPro-Roman"/>
                <a:cs typeface="HelveticaNeueLTPro-Roman"/>
              </a:rPr>
              <a:t>When using </a:t>
            </a:r>
            <a:r>
              <a:rPr lang="en-GB" sz="806" spc="-8" dirty="0">
                <a:solidFill>
                  <a:srgbClr val="454546"/>
                </a:solidFill>
                <a:latin typeface="HelveticaNeueLTPro-Roman"/>
                <a:cs typeface="HelveticaNeueLTPro-Roman"/>
              </a:rPr>
              <a:t>the </a:t>
            </a:r>
            <a:r>
              <a:rPr lang="en-GB" sz="806" spc="-4" dirty="0">
                <a:solidFill>
                  <a:srgbClr val="454546"/>
                </a:solidFill>
                <a:latin typeface="HelveticaNeueLTPro-Roman"/>
                <a:cs typeface="HelveticaNeueLTPro-Roman"/>
              </a:rPr>
              <a:t>colour </a:t>
            </a:r>
            <a:r>
              <a:rPr lang="en-GB" sz="806" spc="-8" dirty="0">
                <a:solidFill>
                  <a:srgbClr val="454546"/>
                </a:solidFill>
                <a:latin typeface="HelveticaNeueLTPro-Roman"/>
                <a:cs typeface="HelveticaNeueLTPro-Roman"/>
              </a:rPr>
              <a:t>palette, refer </a:t>
            </a:r>
            <a:r>
              <a:rPr lang="en-GB" sz="806" spc="-12" dirty="0">
                <a:solidFill>
                  <a:srgbClr val="454546"/>
                </a:solidFill>
                <a:latin typeface="HelveticaNeueLTPro-Roman"/>
                <a:cs typeface="HelveticaNeueLTPro-Roman"/>
              </a:rPr>
              <a:t>to </a:t>
            </a:r>
            <a:r>
              <a:rPr lang="en-GB" sz="806" spc="-8" dirty="0">
                <a:solidFill>
                  <a:srgbClr val="454546"/>
                </a:solidFill>
                <a:latin typeface="HelveticaNeueLTPro-Roman"/>
                <a:cs typeface="HelveticaNeueLTPro-Roman"/>
              </a:rPr>
              <a:t>the templates provided  </a:t>
            </a:r>
            <a:r>
              <a:rPr lang="en-GB" sz="806" spc="-4" dirty="0">
                <a:solidFill>
                  <a:srgbClr val="454546"/>
                </a:solidFill>
                <a:latin typeface="HelveticaNeueLTPro-Roman"/>
                <a:cs typeface="HelveticaNeueLTPro-Roman"/>
              </a:rPr>
              <a:t>and </a:t>
            </a:r>
            <a:r>
              <a:rPr lang="en-GB" sz="806" dirty="0">
                <a:solidFill>
                  <a:srgbClr val="454546"/>
                </a:solidFill>
                <a:latin typeface="HelveticaNeueLTPro-Roman"/>
                <a:cs typeface="HelveticaNeueLTPro-Roman"/>
              </a:rPr>
              <a:t>be </a:t>
            </a:r>
            <a:r>
              <a:rPr lang="en-GB" sz="806" spc="-8" dirty="0">
                <a:solidFill>
                  <a:srgbClr val="454546"/>
                </a:solidFill>
                <a:latin typeface="HelveticaNeueLTPro-Roman"/>
                <a:cs typeface="HelveticaNeueLTPro-Roman"/>
              </a:rPr>
              <a:t>mindful of </a:t>
            </a:r>
            <a:r>
              <a:rPr lang="en-GB" sz="806" spc="-4" dirty="0">
                <a:solidFill>
                  <a:srgbClr val="454546"/>
                </a:solidFill>
                <a:latin typeface="HelveticaNeueLTPro-Roman"/>
                <a:cs typeface="HelveticaNeueLTPro-Roman"/>
              </a:rPr>
              <a:t>using </a:t>
            </a:r>
            <a:r>
              <a:rPr lang="en-GB" sz="806" spc="-8" dirty="0">
                <a:solidFill>
                  <a:srgbClr val="454546"/>
                </a:solidFill>
                <a:latin typeface="HelveticaNeueLTPro-Roman"/>
                <a:cs typeface="HelveticaNeueLTPro-Roman"/>
              </a:rPr>
              <a:t>too many </a:t>
            </a:r>
            <a:r>
              <a:rPr lang="en-GB" sz="806" spc="-4" dirty="0">
                <a:solidFill>
                  <a:srgbClr val="454546"/>
                </a:solidFill>
                <a:latin typeface="HelveticaNeueLTPro-Roman"/>
                <a:cs typeface="HelveticaNeueLTPro-Roman"/>
              </a:rPr>
              <a:t>colours on one </a:t>
            </a:r>
            <a:br>
              <a:rPr lang="en-GB" sz="806" spc="-4" dirty="0">
                <a:solidFill>
                  <a:srgbClr val="454546"/>
                </a:solidFill>
                <a:latin typeface="HelveticaNeueLTPro-Roman"/>
                <a:cs typeface="HelveticaNeueLTPro-Roman"/>
              </a:rPr>
            </a:br>
            <a:r>
              <a:rPr lang="en-GB" sz="806" spc="-4" dirty="0">
                <a:solidFill>
                  <a:srgbClr val="454546"/>
                </a:solidFill>
                <a:latin typeface="HelveticaNeueLTPro-Roman"/>
                <a:cs typeface="HelveticaNeueLTPro-Roman"/>
              </a:rPr>
              <a:t>piece </a:t>
            </a:r>
            <a:r>
              <a:rPr lang="en-GB" sz="806" spc="-8" dirty="0">
                <a:solidFill>
                  <a:srgbClr val="454546"/>
                </a:solidFill>
                <a:latin typeface="HelveticaNeueLTPro-Roman"/>
                <a:cs typeface="HelveticaNeueLTPro-Roman"/>
              </a:rPr>
              <a:t>of communication. </a:t>
            </a:r>
            <a:r>
              <a:rPr lang="en-GB" sz="806" spc="-12" dirty="0">
                <a:solidFill>
                  <a:srgbClr val="454546"/>
                </a:solidFill>
                <a:latin typeface="HelveticaNeueLTPro-Roman"/>
                <a:cs typeface="HelveticaNeueLTPro-Roman"/>
              </a:rPr>
              <a:t>Make </a:t>
            </a:r>
            <a:r>
              <a:rPr lang="en-GB" sz="806" spc="-4" dirty="0">
                <a:solidFill>
                  <a:srgbClr val="454546"/>
                </a:solidFill>
                <a:latin typeface="HelveticaNeueLTPro-Roman"/>
                <a:cs typeface="HelveticaNeueLTPro-Roman"/>
              </a:rPr>
              <a:t>sure </a:t>
            </a:r>
            <a:r>
              <a:rPr lang="en-GB" sz="806" spc="-8" dirty="0">
                <a:solidFill>
                  <a:srgbClr val="454546"/>
                </a:solidFill>
                <a:latin typeface="HelveticaNeueLTPro-Roman"/>
                <a:cs typeface="HelveticaNeueLTPro-Roman"/>
              </a:rPr>
              <a:t>the copy </a:t>
            </a:r>
            <a:r>
              <a:rPr lang="en-GB" sz="806" spc="-4" dirty="0">
                <a:solidFill>
                  <a:srgbClr val="454546"/>
                </a:solidFill>
                <a:latin typeface="HelveticaNeueLTPro-Roman"/>
                <a:cs typeface="HelveticaNeueLTPro-Roman"/>
              </a:rPr>
              <a:t>and </a:t>
            </a:r>
            <a:r>
              <a:rPr lang="en-GB" sz="806" dirty="0">
                <a:solidFill>
                  <a:srgbClr val="454546"/>
                </a:solidFill>
                <a:latin typeface="HelveticaNeueLTPro-Roman"/>
                <a:cs typeface="HelveticaNeueLTPro-Roman"/>
              </a:rPr>
              <a:t>imagery </a:t>
            </a:r>
            <a:r>
              <a:rPr lang="en-GB" sz="806" spc="-4" dirty="0">
                <a:solidFill>
                  <a:srgbClr val="454546"/>
                </a:solidFill>
                <a:latin typeface="HelveticaNeueLTPro-Roman"/>
                <a:cs typeface="HelveticaNeueLTPro-Roman"/>
              </a:rPr>
              <a:t>are </a:t>
            </a:r>
            <a:r>
              <a:rPr lang="en-GB" sz="806" spc="-8" dirty="0">
                <a:solidFill>
                  <a:srgbClr val="454546"/>
                </a:solidFill>
                <a:latin typeface="HelveticaNeueLTPro-Roman"/>
                <a:cs typeface="HelveticaNeueLTPro-Roman"/>
              </a:rPr>
              <a:t>legible </a:t>
            </a:r>
            <a:r>
              <a:rPr lang="en-GB" sz="806" spc="-4" dirty="0">
                <a:solidFill>
                  <a:srgbClr val="454546"/>
                </a:solidFill>
                <a:latin typeface="HelveticaNeueLTPro-Roman"/>
                <a:cs typeface="HelveticaNeueLTPro-Roman"/>
              </a:rPr>
              <a:t>and </a:t>
            </a:r>
            <a:r>
              <a:rPr lang="en-GB" sz="806" spc="-8" dirty="0">
                <a:solidFill>
                  <a:srgbClr val="454546"/>
                </a:solidFill>
                <a:latin typeface="HelveticaNeueLTPro-Roman"/>
                <a:cs typeface="HelveticaNeueLTPro-Roman"/>
              </a:rPr>
              <a:t>that </a:t>
            </a:r>
            <a:r>
              <a:rPr lang="en-GB" sz="806" spc="-4" dirty="0">
                <a:solidFill>
                  <a:srgbClr val="454546"/>
                </a:solidFill>
                <a:latin typeface="HelveticaNeueLTPro-Roman"/>
                <a:cs typeface="HelveticaNeueLTPro-Roman"/>
              </a:rPr>
              <a:t>colours are used</a:t>
            </a:r>
            <a:r>
              <a:rPr lang="en-GB" sz="806" spc="16" dirty="0">
                <a:solidFill>
                  <a:srgbClr val="454546"/>
                </a:solidFill>
                <a:latin typeface="HelveticaNeueLTPro-Roman"/>
                <a:cs typeface="HelveticaNeueLTPro-Roman"/>
              </a:rPr>
              <a:t> </a:t>
            </a:r>
            <a:r>
              <a:rPr lang="en-GB" sz="806" spc="-12" dirty="0">
                <a:solidFill>
                  <a:srgbClr val="454546"/>
                </a:solidFill>
                <a:latin typeface="HelveticaNeueLTPro-Roman"/>
                <a:cs typeface="HelveticaNeueLTPro-Roman"/>
              </a:rPr>
              <a:t>sparingly.</a:t>
            </a:r>
            <a:endParaRPr lang="en-GB" sz="806" dirty="0">
              <a:solidFill>
                <a:srgbClr val="454546"/>
              </a:solidFill>
              <a:latin typeface="HelveticaNeueLTPro-Roman"/>
              <a:cs typeface="HelveticaNeueLTPro-Roman"/>
            </a:endParaRPr>
          </a:p>
        </p:txBody>
      </p:sp>
      <p:sp>
        <p:nvSpPr>
          <p:cNvPr id="20" name="Rectangle 19">
            <a:extLst>
              <a:ext uri="{FF2B5EF4-FFF2-40B4-BE49-F238E27FC236}">
                <a16:creationId xmlns:a16="http://schemas.microsoft.com/office/drawing/2014/main" id="{1A785225-9A48-D846-BA65-07C0DF0D6E51}"/>
              </a:ext>
            </a:extLst>
          </p:cNvPr>
          <p:cNvSpPr/>
          <p:nvPr userDrawn="1"/>
        </p:nvSpPr>
        <p:spPr>
          <a:xfrm>
            <a:off x="6096000" y="1918694"/>
            <a:ext cx="595676" cy="216341"/>
          </a:xfrm>
          <a:prstGeom prst="rect">
            <a:avLst/>
          </a:prstGeom>
        </p:spPr>
        <p:txBody>
          <a:bodyPr wrap="none">
            <a:spAutoFit/>
          </a:bodyPr>
          <a:lstStyle/>
          <a:p>
            <a:pPr marL="10241" defTabSz="737372">
              <a:spcBef>
                <a:spcPts val="81"/>
              </a:spcBef>
            </a:pPr>
            <a:r>
              <a:rPr lang="en-GB" sz="806" b="1" i="0" dirty="0">
                <a:solidFill>
                  <a:srgbClr val="D43900"/>
                </a:solidFill>
                <a:latin typeface="HelveticaNeueLT Pro 55 Roman" panose="020B0604020202020204" pitchFamily="34" charset="77"/>
                <a:cs typeface="HelveticaNeueLTPro-Hv"/>
              </a:rPr>
              <a:t>Primary</a:t>
            </a:r>
          </a:p>
        </p:txBody>
      </p:sp>
      <p:sp>
        <p:nvSpPr>
          <p:cNvPr id="22" name="Rectangle 21">
            <a:extLst>
              <a:ext uri="{FF2B5EF4-FFF2-40B4-BE49-F238E27FC236}">
                <a16:creationId xmlns:a16="http://schemas.microsoft.com/office/drawing/2014/main" id="{80EBBE67-735C-BC45-9397-22C2FACEDCE8}"/>
              </a:ext>
            </a:extLst>
          </p:cNvPr>
          <p:cNvSpPr/>
          <p:nvPr userDrawn="1"/>
        </p:nvSpPr>
        <p:spPr>
          <a:xfrm>
            <a:off x="8885405" y="1912954"/>
            <a:ext cx="1015663" cy="216341"/>
          </a:xfrm>
          <a:prstGeom prst="rect">
            <a:avLst/>
          </a:prstGeom>
        </p:spPr>
        <p:txBody>
          <a:bodyPr wrap="none">
            <a:spAutoFit/>
          </a:bodyPr>
          <a:lstStyle/>
          <a:p>
            <a:pPr marL="10241" defTabSz="737372">
              <a:spcBef>
                <a:spcPts val="81"/>
              </a:spcBef>
            </a:pPr>
            <a:r>
              <a:rPr lang="en-GB" sz="806" b="1" i="0" dirty="0">
                <a:solidFill>
                  <a:srgbClr val="D43900"/>
                </a:solidFill>
                <a:latin typeface="HelveticaNeueLT Pro 55 Roman" panose="020B0604020202020204" pitchFamily="34" charset="77"/>
                <a:cs typeface="HelveticaNeueLTPro-Hv"/>
              </a:rPr>
              <a:t>Complementary</a:t>
            </a:r>
          </a:p>
        </p:txBody>
      </p:sp>
      <p:sp>
        <p:nvSpPr>
          <p:cNvPr id="23" name="Title 2">
            <a:extLst>
              <a:ext uri="{FF2B5EF4-FFF2-40B4-BE49-F238E27FC236}">
                <a16:creationId xmlns:a16="http://schemas.microsoft.com/office/drawing/2014/main" id="{705249DA-C75A-454C-80D2-291C9ADA6187}"/>
              </a:ext>
            </a:extLst>
          </p:cNvPr>
          <p:cNvSpPr txBox="1">
            <a:spLocks/>
          </p:cNvSpPr>
          <p:nvPr userDrawn="1"/>
        </p:nvSpPr>
        <p:spPr>
          <a:xfrm>
            <a:off x="552149" y="1158465"/>
            <a:ext cx="3961895" cy="824764"/>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NeueLT Std Med" panose="020B0604020202020204" pitchFamily="34" charset="0"/>
                <a:ea typeface="Helvetica Neue Condensed" panose="02000503000000020004" pitchFamily="2" charset="0"/>
                <a:cs typeface="Helvetica Neue Condensed" panose="02000503000000020004" pitchFamily="2" charset="0"/>
              </a:defRPr>
            </a:lvl1pPr>
          </a:lstStyle>
          <a:p>
            <a:pPr defTabSz="737354"/>
            <a:r>
              <a:rPr lang="en-GB" sz="2500" dirty="0">
                <a:solidFill>
                  <a:srgbClr val="D43900"/>
                </a:solidFill>
                <a:latin typeface="HelveticaNeueLT Pro 55 Roman" panose="020B0604020202020204" pitchFamily="34" charset="77"/>
              </a:rPr>
              <a:t>Title Slide Header</a:t>
            </a:r>
          </a:p>
          <a:p>
            <a:pPr defTabSz="737354"/>
            <a:r>
              <a:rPr lang="en-US" sz="900" dirty="0">
                <a:solidFill>
                  <a:srgbClr val="454546"/>
                </a:solidFill>
                <a:latin typeface="HelveticaNeueLT Pro 55 Roman" panose="020B0604020202020204" pitchFamily="34" charset="77"/>
              </a:rPr>
              <a:t>Helvetica Neue Lt Pro (Roman) – 25pt</a:t>
            </a:r>
          </a:p>
        </p:txBody>
      </p:sp>
      <p:sp>
        <p:nvSpPr>
          <p:cNvPr id="24" name="Text Placeholder 3">
            <a:extLst>
              <a:ext uri="{FF2B5EF4-FFF2-40B4-BE49-F238E27FC236}">
                <a16:creationId xmlns:a16="http://schemas.microsoft.com/office/drawing/2014/main" id="{897AA2E2-E1CF-3541-A4BF-B5E6E7D34363}"/>
              </a:ext>
            </a:extLst>
          </p:cNvPr>
          <p:cNvSpPr txBox="1">
            <a:spLocks/>
          </p:cNvSpPr>
          <p:nvPr userDrawn="1"/>
        </p:nvSpPr>
        <p:spPr>
          <a:xfrm>
            <a:off x="552149" y="2977752"/>
            <a:ext cx="4811098" cy="2981061"/>
          </a:xfrm>
          <a:prstGeom prst="rect">
            <a:avLst/>
          </a:prstGeom>
          <a:ln>
            <a:noFill/>
          </a:ln>
        </p:spPr>
        <p:txBody>
          <a:bodyPr/>
          <a:lstStyle>
            <a:lvl1pPr marL="0" indent="0" algn="l" defTabSz="914377" rtl="0" eaLnBrk="1" latinLnBrk="0" hangingPunct="1">
              <a:lnSpc>
                <a:spcPct val="90000"/>
              </a:lnSpc>
              <a:spcBef>
                <a:spcPts val="1000"/>
              </a:spcBef>
              <a:buFont typeface="Arial" panose="020B0604020202020204" pitchFamily="34" charset="0"/>
              <a:buNone/>
              <a:defRPr sz="1400" b="0" i="0" kern="1200">
                <a:solidFill>
                  <a:srgbClr val="FFBF22"/>
                </a:solidFill>
                <a:latin typeface="HelveticaNeueLT Std Lt" panose="020B0403020202020204" pitchFamily="34" charset="0"/>
                <a:ea typeface="+mn-ea"/>
                <a:cs typeface="+mn-cs"/>
              </a:defRPr>
            </a:lvl1pPr>
            <a:lvl2pPr marL="457189" indent="0" algn="l" defTabSz="914377" rtl="0" eaLnBrk="1" latinLnBrk="0" hangingPunct="1">
              <a:lnSpc>
                <a:spcPct val="90000"/>
              </a:lnSpc>
              <a:spcBef>
                <a:spcPts val="500"/>
              </a:spcBef>
              <a:buFont typeface="Arial" panose="020B0604020202020204" pitchFamily="34" charset="0"/>
              <a:buNone/>
              <a:defRPr sz="1400" b="0" i="0" kern="1200">
                <a:ln>
                  <a:noFill/>
                </a:ln>
                <a:solidFill>
                  <a:srgbClr val="E8BC28"/>
                </a:solidFill>
                <a:latin typeface="HelveticaNeueLT Std Lt" panose="020B0403020202020204" pitchFamily="34" charset="0"/>
                <a:ea typeface="+mn-ea"/>
                <a:cs typeface="+mn-cs"/>
              </a:defRPr>
            </a:lvl2pPr>
            <a:lvl3pPr marL="914377"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NeueLT Std Lt" panose="020B0403020202020204" pitchFamily="34" charset="0"/>
                <a:ea typeface="+mn-ea"/>
                <a:cs typeface="+mn-cs"/>
              </a:defRPr>
            </a:lvl3pPr>
            <a:lvl4pPr marL="1371566"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NeueLT Std Lt" panose="020B0403020202020204" pitchFamily="34" charset="0"/>
                <a:ea typeface="+mn-ea"/>
                <a:cs typeface="+mn-cs"/>
              </a:defRPr>
            </a:lvl4pPr>
            <a:lvl5pPr marL="1828755" indent="0" algn="l" defTabSz="914377" rtl="0" eaLnBrk="1" latinLnBrk="0" hangingPunct="1">
              <a:lnSpc>
                <a:spcPct val="90000"/>
              </a:lnSpc>
              <a:spcBef>
                <a:spcPts val="500"/>
              </a:spcBef>
              <a:buFont typeface="Arial" panose="020B0604020202020204" pitchFamily="34" charset="0"/>
              <a:buNone/>
              <a:defRPr sz="1800" b="0" i="0" kern="1200">
                <a:solidFill>
                  <a:schemeClr val="tx1"/>
                </a:solidFill>
                <a:latin typeface="HelveticaNeueLT Std Thin" panose="020B0403020202020204" pitchFamily="34"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737354">
              <a:spcBef>
                <a:spcPts val="806"/>
              </a:spcBef>
              <a:defRPr/>
            </a:pPr>
            <a:r>
              <a:rPr lang="en-GB" sz="1200" b="0" i="0" dirty="0">
                <a:solidFill>
                  <a:srgbClr val="D43900"/>
                </a:solidFill>
                <a:latin typeface="HelveticaNeueLT Pro 65 Md" panose="020B0604020202020204" pitchFamily="34" charset="77"/>
                <a:ea typeface="Helvetica Neue Medium" panose="02000503000000020004" pitchFamily="2" charset="0"/>
                <a:cs typeface="Helvetica Neue Medium" panose="02000503000000020004" pitchFamily="2" charset="0"/>
              </a:rPr>
              <a:t>Lorem ipsum </a:t>
            </a:r>
            <a:r>
              <a:rPr lang="en-GB" sz="1200" b="0" i="0" dirty="0" err="1">
                <a:solidFill>
                  <a:srgbClr val="D43900"/>
                </a:solidFill>
                <a:latin typeface="HelveticaNeueLT Pro 65 Md" panose="020B0604020202020204" pitchFamily="34" charset="77"/>
                <a:ea typeface="Helvetica Neue Medium" panose="02000503000000020004" pitchFamily="2" charset="0"/>
                <a:cs typeface="Helvetica Neue Medium" panose="02000503000000020004" pitchFamily="2" charset="0"/>
              </a:rPr>
              <a:t>dolor</a:t>
            </a:r>
            <a:r>
              <a:rPr lang="en-GB" sz="1200" b="0" i="0" dirty="0">
                <a:solidFill>
                  <a:srgbClr val="D43900"/>
                </a:solidFill>
                <a:latin typeface="HelveticaNeueLT Pro 65 Md" panose="020B0604020202020204" pitchFamily="34" charset="77"/>
                <a:ea typeface="Helvetica Neue Medium" panose="02000503000000020004" pitchFamily="2" charset="0"/>
                <a:cs typeface="Helvetica Neue Medium" panose="02000503000000020004" pitchFamily="2" charset="0"/>
              </a:rPr>
              <a:t> sit </a:t>
            </a:r>
            <a:r>
              <a:rPr lang="en-GB" sz="1200" b="0" i="0" dirty="0" err="1">
                <a:solidFill>
                  <a:srgbClr val="D43900"/>
                </a:solidFill>
                <a:latin typeface="HelveticaNeueLT Pro 65 Md" panose="020B0604020202020204" pitchFamily="34" charset="77"/>
                <a:ea typeface="Helvetica Neue Medium" panose="02000503000000020004" pitchFamily="2" charset="0"/>
                <a:cs typeface="Helvetica Neue Medium" panose="02000503000000020004" pitchFamily="2" charset="0"/>
              </a:rPr>
              <a:t>amet</a:t>
            </a:r>
            <a:r>
              <a:rPr lang="en-GB" sz="1200" b="0" i="0" dirty="0">
                <a:solidFill>
                  <a:srgbClr val="D43900"/>
                </a:solidFill>
                <a:latin typeface="HelveticaNeueLT Pro 65 Md" panose="020B0604020202020204" pitchFamily="34" charset="77"/>
                <a:ea typeface="Helvetica Neue Medium" panose="02000503000000020004" pitchFamily="2" charset="0"/>
                <a:cs typeface="Helvetica Neue Medium" panose="02000503000000020004" pitchFamily="2" charset="0"/>
              </a:rPr>
              <a:t>, </a:t>
            </a:r>
            <a:r>
              <a:rPr lang="en-GB" sz="1200" b="0" i="0" dirty="0" err="1">
                <a:solidFill>
                  <a:srgbClr val="D43900"/>
                </a:solidFill>
                <a:latin typeface="HelveticaNeueLT Pro 65 Md" panose="020B0604020202020204" pitchFamily="34" charset="77"/>
                <a:ea typeface="Helvetica Neue Medium" panose="02000503000000020004" pitchFamily="2" charset="0"/>
                <a:cs typeface="Helvetica Neue Medium" panose="02000503000000020004" pitchFamily="2" charset="0"/>
              </a:rPr>
              <a:t>consectetuer</a:t>
            </a:r>
            <a:r>
              <a:rPr lang="en-GB" sz="1200" b="0" i="0" dirty="0">
                <a:solidFill>
                  <a:srgbClr val="D43900"/>
                </a:solidFill>
                <a:latin typeface="HelveticaNeueLT Pro 65 Md" panose="020B0604020202020204" pitchFamily="34" charset="77"/>
                <a:ea typeface="Helvetica Neue Medium" panose="02000503000000020004" pitchFamily="2" charset="0"/>
                <a:cs typeface="Helvetica Neue Medium" panose="02000503000000020004" pitchFamily="2" charset="0"/>
              </a:rPr>
              <a:t> </a:t>
            </a:r>
            <a:r>
              <a:rPr lang="en-GB" sz="1200" b="0" i="0" dirty="0" err="1">
                <a:solidFill>
                  <a:srgbClr val="D43900"/>
                </a:solidFill>
                <a:latin typeface="HelveticaNeueLT Pro 65 Md" panose="020B0604020202020204" pitchFamily="34" charset="77"/>
                <a:ea typeface="Helvetica Neue Medium" panose="02000503000000020004" pitchFamily="2" charset="0"/>
                <a:cs typeface="Helvetica Neue Medium" panose="02000503000000020004" pitchFamily="2" charset="0"/>
              </a:rPr>
              <a:t>adipiscing</a:t>
            </a:r>
            <a:r>
              <a:rPr lang="en-GB" sz="1200" b="0" i="0" dirty="0">
                <a:solidFill>
                  <a:srgbClr val="D43900"/>
                </a:solidFill>
                <a:latin typeface="HelveticaNeueLT Pro 65 Md" panose="020B0604020202020204" pitchFamily="34" charset="77"/>
                <a:ea typeface="Helvetica Neue Medium" panose="02000503000000020004" pitchFamily="2" charset="0"/>
                <a:cs typeface="Helvetica Neue Medium" panose="02000503000000020004" pitchFamily="2" charset="0"/>
              </a:rPr>
              <a:t> elit. Maecenas porttitor congue massa. Fusce posuere, magna sed pulvinar ultricies, purus lectus malesuada libero, sit amet commodo magna eros quis </a:t>
            </a:r>
            <a:r>
              <a:rPr lang="en-GB" sz="1200" b="0" i="0" dirty="0" err="1">
                <a:solidFill>
                  <a:srgbClr val="D43900"/>
                </a:solidFill>
                <a:latin typeface="HelveticaNeueLT Pro 65 Md" panose="020B0604020202020204" pitchFamily="34" charset="77"/>
                <a:ea typeface="Helvetica Neue Medium" panose="02000503000000020004" pitchFamily="2" charset="0"/>
                <a:cs typeface="Helvetica Neue Medium" panose="02000503000000020004" pitchFamily="2" charset="0"/>
              </a:rPr>
              <a:t>urna</a:t>
            </a:r>
            <a:r>
              <a:rPr lang="en-GB" sz="1200" b="0" i="0" dirty="0">
                <a:solidFill>
                  <a:srgbClr val="D43900"/>
                </a:solidFill>
                <a:latin typeface="HelveticaNeueLT Pro 65 Md" panose="020B0604020202020204" pitchFamily="34" charset="77"/>
                <a:ea typeface="Helvetica Neue Medium" panose="02000503000000020004" pitchFamily="2" charset="0"/>
                <a:cs typeface="Helvetica Neue Medium" panose="02000503000000020004" pitchFamily="2" charset="0"/>
              </a:rPr>
              <a:t>.</a:t>
            </a:r>
          </a:p>
          <a:p>
            <a:pPr marL="0" marR="0" lvl="0" indent="0" algn="l" defTabSz="737354" rtl="0" eaLnBrk="1" fontAlgn="auto" latinLnBrk="0" hangingPunct="1">
              <a:lnSpc>
                <a:spcPct val="90000"/>
              </a:lnSpc>
              <a:spcBef>
                <a:spcPts val="806"/>
              </a:spcBef>
              <a:spcAft>
                <a:spcPts val="0"/>
              </a:spcAft>
              <a:buClrTx/>
              <a:buSzTx/>
              <a:buFont typeface="Arial" panose="020B0604020202020204" pitchFamily="34" charset="0"/>
              <a:buNone/>
              <a:tabLst/>
              <a:defRPr/>
            </a:pPr>
            <a:r>
              <a:rPr lang="en-US" sz="900" dirty="0">
                <a:solidFill>
                  <a:srgbClr val="454546"/>
                </a:solidFill>
                <a:latin typeface="HelveticaNeueLT Pro 55 Roman" panose="020B0604020202020204" pitchFamily="34" charset="77"/>
              </a:rPr>
              <a:t>Intro copy - Helvetica Neue Lt Pro (Medium) – 12pt</a:t>
            </a:r>
          </a:p>
          <a:p>
            <a:pPr marL="0" marR="0" lvl="0" indent="0" algn="l" defTabSz="737354" rtl="0" eaLnBrk="1" fontAlgn="auto" latinLnBrk="0" hangingPunct="1">
              <a:lnSpc>
                <a:spcPct val="90000"/>
              </a:lnSpc>
              <a:spcBef>
                <a:spcPts val="806"/>
              </a:spcBef>
              <a:spcAft>
                <a:spcPts val="0"/>
              </a:spcAft>
              <a:buClrTx/>
              <a:buSzTx/>
              <a:buFont typeface="Arial" panose="020B0604020202020204" pitchFamily="34" charset="0"/>
              <a:buNone/>
              <a:tabLst/>
              <a:defRPr/>
            </a:pPr>
            <a:endParaRPr lang="en-GB" sz="900" b="0" i="0" dirty="0">
              <a:solidFill>
                <a:srgbClr val="D43900"/>
              </a:solidFill>
              <a:latin typeface="HelveticaNeueLT Pro 65 Md" panose="020B0604020202020204" pitchFamily="34" charset="77"/>
              <a:ea typeface="Helvetica Neue Medium" panose="02000503000000020004" pitchFamily="2" charset="0"/>
              <a:cs typeface="Helvetica Neue Medium" panose="02000503000000020004" pitchFamily="2" charset="0"/>
            </a:endParaRPr>
          </a:p>
          <a:p>
            <a:pPr defTabSz="737354">
              <a:spcBef>
                <a:spcPts val="806"/>
              </a:spcBef>
              <a:defRPr/>
            </a:pPr>
            <a:r>
              <a:rPr lang="en-GB" sz="1400" b="1" i="0" dirty="0">
                <a:solidFill>
                  <a:srgbClr val="D43900"/>
                </a:solidFill>
                <a:latin typeface="HelveticaNeueLT Pro 55 Roman" panose="020B0604020202020204" pitchFamily="34" charset="77"/>
              </a:rPr>
              <a:t>Sub heading 1 – Helvetica Neue LT Pro (Bold) – 14pt </a:t>
            </a:r>
          </a:p>
          <a:p>
            <a:pPr marL="0" marR="0" lvl="0" indent="0" algn="l" defTabSz="737354" rtl="0" eaLnBrk="1" fontAlgn="auto" latinLnBrk="0" hangingPunct="1">
              <a:lnSpc>
                <a:spcPct val="90000"/>
              </a:lnSpc>
              <a:spcBef>
                <a:spcPts val="806"/>
              </a:spcBef>
              <a:spcAft>
                <a:spcPts val="0"/>
              </a:spcAft>
              <a:buClrTx/>
              <a:buSzTx/>
              <a:buFont typeface="Arial" panose="020B0604020202020204" pitchFamily="34" charset="0"/>
              <a:buNone/>
              <a:tabLst/>
              <a:defRPr/>
            </a:pPr>
            <a:endParaRPr lang="en-GB" sz="1200" b="1" i="0" dirty="0">
              <a:solidFill>
                <a:srgbClr val="D43900"/>
              </a:solidFill>
              <a:latin typeface="HelveticaNeueLT Pro 55 Roman" panose="020B0604020202020204" pitchFamily="34" charset="77"/>
            </a:endParaRPr>
          </a:p>
          <a:p>
            <a:pPr marL="0" marR="0" lvl="0" indent="0" algn="l" defTabSz="737354" rtl="0" eaLnBrk="1" fontAlgn="auto" latinLnBrk="0" hangingPunct="1">
              <a:lnSpc>
                <a:spcPct val="90000"/>
              </a:lnSpc>
              <a:spcBef>
                <a:spcPts val="806"/>
              </a:spcBef>
              <a:spcAft>
                <a:spcPts val="0"/>
              </a:spcAft>
              <a:buClrTx/>
              <a:buSzTx/>
              <a:buFont typeface="Arial" panose="020B0604020202020204" pitchFamily="34" charset="0"/>
              <a:buNone/>
              <a:tabLst/>
              <a:defRPr/>
            </a:pPr>
            <a:r>
              <a:rPr lang="en-GB" sz="1200" b="1" i="0" dirty="0">
                <a:solidFill>
                  <a:srgbClr val="D43900"/>
                </a:solidFill>
                <a:latin typeface="HelveticaNeueLT Pro 55 Roman" panose="020B0604020202020204" pitchFamily="34" charset="77"/>
              </a:rPr>
              <a:t>Sub heading 2 – Helvetica Neue LT Pro (Bold) – 12pt </a:t>
            </a:r>
          </a:p>
          <a:p>
            <a:pPr marL="0" marR="0" lvl="0" indent="0" algn="l" defTabSz="737354" rtl="0" eaLnBrk="1" fontAlgn="auto" latinLnBrk="0" hangingPunct="1">
              <a:lnSpc>
                <a:spcPct val="90000"/>
              </a:lnSpc>
              <a:spcBef>
                <a:spcPts val="806"/>
              </a:spcBef>
              <a:spcAft>
                <a:spcPts val="0"/>
              </a:spcAft>
              <a:buClrTx/>
              <a:buSzTx/>
              <a:buFont typeface="Arial" panose="020B0604020202020204" pitchFamily="34" charset="0"/>
              <a:buNone/>
              <a:tabLst/>
              <a:defRPr/>
            </a:pPr>
            <a:endParaRPr lang="en-GB" sz="900" b="1" i="0" dirty="0">
              <a:solidFill>
                <a:srgbClr val="454546"/>
              </a:solidFill>
              <a:latin typeface="HelveticaNeueLT Pro 55 Roman" panose="020B0604020202020204" pitchFamily="34" charset="77"/>
            </a:endParaRPr>
          </a:p>
          <a:p>
            <a:pPr marL="0" marR="0" lvl="0" indent="0" algn="l" defTabSz="737354" rtl="0" eaLnBrk="1" fontAlgn="auto" latinLnBrk="0" hangingPunct="1">
              <a:lnSpc>
                <a:spcPct val="90000"/>
              </a:lnSpc>
              <a:spcBef>
                <a:spcPts val="806"/>
              </a:spcBef>
              <a:spcAft>
                <a:spcPts val="0"/>
              </a:spcAft>
              <a:buClrTx/>
              <a:buSzTx/>
              <a:buFont typeface="Arial" panose="020B0604020202020204" pitchFamily="34" charset="0"/>
              <a:buNone/>
              <a:tabLst/>
              <a:defRPr/>
            </a:pPr>
            <a:r>
              <a:rPr lang="en-GB" sz="900" b="1" i="0" dirty="0">
                <a:solidFill>
                  <a:srgbClr val="454546"/>
                </a:solidFill>
                <a:latin typeface="HelveticaNeueLT Pro 55 Roman" panose="020B0604020202020204" pitchFamily="34" charset="77"/>
              </a:rPr>
              <a:t>Sub heading 3 – Helvetica Neue LT Pro (Bold) – 9pt </a:t>
            </a:r>
          </a:p>
          <a:p>
            <a:pPr marL="0" marR="0" lvl="0" indent="0" algn="l" defTabSz="737354" rtl="0" eaLnBrk="1" fontAlgn="auto" latinLnBrk="0" hangingPunct="1">
              <a:lnSpc>
                <a:spcPct val="90000"/>
              </a:lnSpc>
              <a:spcBef>
                <a:spcPts val="806"/>
              </a:spcBef>
              <a:spcAft>
                <a:spcPts val="0"/>
              </a:spcAft>
              <a:buClrTx/>
              <a:buSzTx/>
              <a:buFont typeface="Arial" panose="020B0604020202020204" pitchFamily="34" charset="0"/>
              <a:buNone/>
              <a:tabLst/>
              <a:defRPr/>
            </a:pPr>
            <a:endParaRPr lang="en-GB" sz="900" b="0" i="0" dirty="0">
              <a:solidFill>
                <a:srgbClr val="454546"/>
              </a:solidFill>
              <a:latin typeface="HelveticaNeueLT Pro 55 Roman" panose="020B0604020202020204" pitchFamily="34" charset="77"/>
            </a:endParaRPr>
          </a:p>
          <a:p>
            <a:pPr marL="0" marR="0" lvl="0" indent="0" algn="l" defTabSz="737354" rtl="0" eaLnBrk="1" fontAlgn="auto" latinLnBrk="0" hangingPunct="1">
              <a:lnSpc>
                <a:spcPct val="90000"/>
              </a:lnSpc>
              <a:spcBef>
                <a:spcPts val="806"/>
              </a:spcBef>
              <a:spcAft>
                <a:spcPts val="0"/>
              </a:spcAft>
              <a:buClrTx/>
              <a:buSzTx/>
              <a:buFont typeface="Arial" panose="020B0604020202020204" pitchFamily="34" charset="0"/>
              <a:buNone/>
              <a:tabLst/>
              <a:defRPr/>
            </a:pPr>
            <a:r>
              <a:rPr lang="en-GB" sz="900" b="0" i="0" dirty="0">
                <a:solidFill>
                  <a:srgbClr val="454546"/>
                </a:solidFill>
                <a:latin typeface="HelveticaNeueLT Pro 55 Roman" panose="020B0604020202020204" pitchFamily="34" charset="77"/>
              </a:rPr>
              <a:t>Body copy – Helvetica Neue LT Pro (Bold) – 9pt </a:t>
            </a:r>
          </a:p>
          <a:p>
            <a:pPr marL="0" marR="0" lvl="0" indent="0" algn="l" defTabSz="737354" rtl="0" eaLnBrk="1" fontAlgn="auto" latinLnBrk="0" hangingPunct="1">
              <a:lnSpc>
                <a:spcPct val="90000"/>
              </a:lnSpc>
              <a:spcBef>
                <a:spcPts val="806"/>
              </a:spcBef>
              <a:spcAft>
                <a:spcPts val="0"/>
              </a:spcAft>
              <a:buClrTx/>
              <a:buSzTx/>
              <a:buFont typeface="Arial" panose="020B0604020202020204" pitchFamily="34" charset="0"/>
              <a:buNone/>
              <a:tabLst/>
              <a:defRPr/>
            </a:pPr>
            <a:endParaRPr lang="en-GB" sz="900" b="1" i="0" dirty="0">
              <a:solidFill>
                <a:srgbClr val="454546"/>
              </a:solidFill>
              <a:latin typeface="HelveticaNeueLT Pro 55 Roman" panose="020B0604020202020204" pitchFamily="34" charset="77"/>
            </a:endParaRPr>
          </a:p>
          <a:p>
            <a:pPr marL="0" marR="0" lvl="0" indent="0" algn="l" defTabSz="737354" rtl="0" eaLnBrk="1" fontAlgn="auto" latinLnBrk="0" hangingPunct="1">
              <a:lnSpc>
                <a:spcPct val="90000"/>
              </a:lnSpc>
              <a:spcBef>
                <a:spcPts val="806"/>
              </a:spcBef>
              <a:spcAft>
                <a:spcPts val="0"/>
              </a:spcAft>
              <a:buClrTx/>
              <a:buSzTx/>
              <a:buFont typeface="Arial" panose="020B0604020202020204" pitchFamily="34" charset="0"/>
              <a:buNone/>
              <a:tabLst/>
              <a:defRPr/>
            </a:pPr>
            <a:endParaRPr lang="en-GB" sz="1200" b="1" i="0" dirty="0">
              <a:solidFill>
                <a:srgbClr val="D43900"/>
              </a:solidFill>
              <a:latin typeface="HelveticaNeueLT Pro 55 Roman" panose="020B0604020202020204" pitchFamily="34" charset="77"/>
            </a:endParaRPr>
          </a:p>
          <a:p>
            <a:pPr defTabSz="737354">
              <a:spcBef>
                <a:spcPts val="806"/>
              </a:spcBef>
              <a:defRPr/>
            </a:pPr>
            <a:endParaRPr lang="en-GB" sz="1400" b="1" i="0" dirty="0">
              <a:solidFill>
                <a:srgbClr val="D43900"/>
              </a:solidFill>
              <a:latin typeface="HelveticaNeueLT Pro 55 Roman" panose="020B0604020202020204" pitchFamily="34" charset="77"/>
            </a:endParaRPr>
          </a:p>
          <a:p>
            <a:pPr defTabSz="737354">
              <a:spcBef>
                <a:spcPts val="806"/>
              </a:spcBef>
              <a:defRPr/>
            </a:pPr>
            <a:endParaRPr lang="en-GB" sz="1290" dirty="0">
              <a:solidFill>
                <a:srgbClr val="000000">
                  <a:lumMod val="65000"/>
                  <a:lumOff val="35000"/>
                </a:srgbClr>
              </a:solidFill>
              <a:latin typeface="HelveticaNeueLT Pro 55 Roman" panose="020B0604020202020204" pitchFamily="34" charset="77"/>
            </a:endParaRPr>
          </a:p>
        </p:txBody>
      </p:sp>
      <p:sp>
        <p:nvSpPr>
          <p:cNvPr id="27" name="Title 1">
            <a:extLst>
              <a:ext uri="{FF2B5EF4-FFF2-40B4-BE49-F238E27FC236}">
                <a16:creationId xmlns:a16="http://schemas.microsoft.com/office/drawing/2014/main" id="{D4A9DA12-082B-A34C-8468-11587E48967B}"/>
              </a:ext>
            </a:extLst>
          </p:cNvPr>
          <p:cNvSpPr txBox="1">
            <a:spLocks/>
          </p:cNvSpPr>
          <p:nvPr userDrawn="1"/>
        </p:nvSpPr>
        <p:spPr>
          <a:xfrm>
            <a:off x="552149" y="713193"/>
            <a:ext cx="3914022" cy="390715"/>
          </a:xfrm>
          <a:prstGeom prst="rect">
            <a:avLst/>
          </a:prstGeom>
        </p:spPr>
        <p:txBody>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pPr defTabSz="737354"/>
            <a:r>
              <a:rPr lang="en-US" sz="1613" b="0" i="0" dirty="0">
                <a:solidFill>
                  <a:srgbClr val="454546"/>
                </a:solidFill>
                <a:latin typeface="HelveticaNeueLT Pro 65 Md" panose="020B0604020202020204" pitchFamily="34" charset="77"/>
              </a:rPr>
              <a:t>PowerPoint Template Guide</a:t>
            </a:r>
          </a:p>
        </p:txBody>
      </p:sp>
      <p:sp>
        <p:nvSpPr>
          <p:cNvPr id="30" name="Title 2">
            <a:extLst>
              <a:ext uri="{FF2B5EF4-FFF2-40B4-BE49-F238E27FC236}">
                <a16:creationId xmlns:a16="http://schemas.microsoft.com/office/drawing/2014/main" id="{D8F9DDC2-B081-0641-9597-6AFD59265FE2}"/>
              </a:ext>
            </a:extLst>
          </p:cNvPr>
          <p:cNvSpPr txBox="1">
            <a:spLocks/>
          </p:cNvSpPr>
          <p:nvPr userDrawn="1"/>
        </p:nvSpPr>
        <p:spPr>
          <a:xfrm>
            <a:off x="552149" y="1818341"/>
            <a:ext cx="3961895" cy="824764"/>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NeueLT Std Med" panose="020B0604020202020204" pitchFamily="34" charset="0"/>
                <a:ea typeface="Helvetica Neue Condensed" panose="02000503000000020004" pitchFamily="2" charset="0"/>
                <a:cs typeface="Helvetica Neue Condensed" panose="02000503000000020004" pitchFamily="2" charset="0"/>
              </a:defRPr>
            </a:lvl1pPr>
          </a:lstStyle>
          <a:p>
            <a:pPr defTabSz="737354"/>
            <a:r>
              <a:rPr lang="en-GB" sz="2000" dirty="0">
                <a:solidFill>
                  <a:srgbClr val="D43900"/>
                </a:solidFill>
                <a:latin typeface="HelveticaNeueLT Pro 55 Roman" panose="020B0604020202020204" pitchFamily="34" charset="77"/>
              </a:rPr>
              <a:t>Section Title</a:t>
            </a:r>
          </a:p>
          <a:p>
            <a:pPr defTabSz="737354"/>
            <a:r>
              <a:rPr lang="en-US" sz="900" dirty="0">
                <a:solidFill>
                  <a:srgbClr val="454546"/>
                </a:solidFill>
                <a:latin typeface="HelveticaNeueLT Pro 55 Roman" panose="020B0604020202020204" pitchFamily="34" charset="77"/>
              </a:rPr>
              <a:t>Helvetica Neue Lt Pro (Roman) – 20pt</a:t>
            </a:r>
          </a:p>
        </p:txBody>
      </p:sp>
      <p:sp>
        <p:nvSpPr>
          <p:cNvPr id="31" name="Title 2">
            <a:extLst>
              <a:ext uri="{FF2B5EF4-FFF2-40B4-BE49-F238E27FC236}">
                <a16:creationId xmlns:a16="http://schemas.microsoft.com/office/drawing/2014/main" id="{03E029CE-9E7F-E244-9307-4763DEC2F5A6}"/>
              </a:ext>
            </a:extLst>
          </p:cNvPr>
          <p:cNvSpPr txBox="1">
            <a:spLocks/>
          </p:cNvSpPr>
          <p:nvPr userDrawn="1"/>
        </p:nvSpPr>
        <p:spPr>
          <a:xfrm>
            <a:off x="552149" y="2376382"/>
            <a:ext cx="3961895" cy="824764"/>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NeueLT Std Med" panose="020B0604020202020204" pitchFamily="34" charset="0"/>
                <a:ea typeface="Helvetica Neue Condensed" panose="02000503000000020004" pitchFamily="2" charset="0"/>
                <a:cs typeface="Helvetica Neue Condensed" panose="02000503000000020004" pitchFamily="2" charset="0"/>
              </a:defRPr>
            </a:lvl1pPr>
          </a:lstStyle>
          <a:p>
            <a:pPr defTabSz="737354"/>
            <a:r>
              <a:rPr lang="en-GB" sz="1800" b="1" i="0" dirty="0">
                <a:solidFill>
                  <a:srgbClr val="D43900"/>
                </a:solidFill>
                <a:latin typeface="HelveticaNeueLT Pro 55 Roman" panose="020B0604020202020204" pitchFamily="34" charset="77"/>
              </a:rPr>
              <a:t>Heading</a:t>
            </a:r>
            <a:r>
              <a:rPr lang="en-GB" sz="2000" b="1" i="0" dirty="0">
                <a:solidFill>
                  <a:srgbClr val="D43900"/>
                </a:solidFill>
                <a:latin typeface="HelveticaNeueLT Pro 55 Roman" panose="020B0604020202020204" pitchFamily="34" charset="77"/>
              </a:rPr>
              <a:t> </a:t>
            </a:r>
          </a:p>
          <a:p>
            <a:pPr defTabSz="737354"/>
            <a:r>
              <a:rPr lang="en-US" sz="900" dirty="0">
                <a:solidFill>
                  <a:srgbClr val="454546"/>
                </a:solidFill>
                <a:latin typeface="HelveticaNeueLT Pro 55 Roman" panose="020B0604020202020204" pitchFamily="34" charset="77"/>
              </a:rPr>
              <a:t>Helvetica Neue Lt Pro (Roman) – 18pt</a:t>
            </a:r>
          </a:p>
        </p:txBody>
      </p:sp>
    </p:spTree>
    <p:extLst>
      <p:ext uri="{BB962C8B-B14F-4D97-AF65-F5344CB8AC3E}">
        <p14:creationId xmlns:p14="http://schemas.microsoft.com/office/powerpoint/2010/main" val="26364718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7" name="Picture Placeholder 4">
            <a:extLst>
              <a:ext uri="{FF2B5EF4-FFF2-40B4-BE49-F238E27FC236}">
                <a16:creationId xmlns:a16="http://schemas.microsoft.com/office/drawing/2014/main" id="{FFACF0BA-FCB8-2D4A-9836-FD816C771AFC}"/>
              </a:ext>
            </a:extLst>
          </p:cNvPr>
          <p:cNvPicPr>
            <a:picLocks noChangeAspect="1"/>
          </p:cNvPicPr>
          <p:nvPr userDrawn="1"/>
        </p:nvPicPr>
        <p:blipFill>
          <a:blip r:embed="rId2"/>
          <a:srcRect/>
          <a:stretch/>
        </p:blipFill>
        <p:spPr>
          <a:xfrm>
            <a:off x="0" y="3363"/>
            <a:ext cx="12192000" cy="6858000"/>
          </a:xfrm>
          <a:prstGeom prst="rect">
            <a:avLst/>
          </a:prstGeom>
        </p:spPr>
      </p:pic>
      <p:pic>
        <p:nvPicPr>
          <p:cNvPr id="2" name="Picture 1">
            <a:extLst>
              <a:ext uri="{FF2B5EF4-FFF2-40B4-BE49-F238E27FC236}">
                <a16:creationId xmlns:a16="http://schemas.microsoft.com/office/drawing/2014/main" id="{98FD9B3C-5013-E839-6CD7-E213FD386C9D}"/>
              </a:ext>
            </a:extLst>
          </p:cNvPr>
          <p:cNvPicPr>
            <a:picLocks noChangeAspect="1"/>
          </p:cNvPicPr>
          <p:nvPr userDrawn="1"/>
        </p:nvPicPr>
        <p:blipFill>
          <a:blip r:embed="rId3"/>
          <a:stretch>
            <a:fillRect/>
          </a:stretch>
        </p:blipFill>
        <p:spPr>
          <a:xfrm>
            <a:off x="-18960" y="5384304"/>
            <a:ext cx="12210960" cy="1318732"/>
          </a:xfrm>
          <a:prstGeom prst="rect">
            <a:avLst/>
          </a:prstGeom>
        </p:spPr>
      </p:pic>
      <p:pic>
        <p:nvPicPr>
          <p:cNvPr id="3" name="Picture 2">
            <a:extLst>
              <a:ext uri="{FF2B5EF4-FFF2-40B4-BE49-F238E27FC236}">
                <a16:creationId xmlns:a16="http://schemas.microsoft.com/office/drawing/2014/main" id="{2735E139-7CB9-E460-7730-5B5C225B94B7}"/>
              </a:ext>
            </a:extLst>
          </p:cNvPr>
          <p:cNvPicPr>
            <a:picLocks noChangeAspect="1"/>
          </p:cNvPicPr>
          <p:nvPr userDrawn="1"/>
        </p:nvPicPr>
        <p:blipFill>
          <a:blip r:embed="rId4"/>
          <a:stretch>
            <a:fillRect/>
          </a:stretch>
        </p:blipFill>
        <p:spPr>
          <a:xfrm>
            <a:off x="-18961" y="6197486"/>
            <a:ext cx="12244931" cy="660514"/>
          </a:xfrm>
          <a:prstGeom prst="rect">
            <a:avLst/>
          </a:prstGeom>
        </p:spPr>
      </p:pic>
      <p:pic>
        <p:nvPicPr>
          <p:cNvPr id="4" name="Picture 3">
            <a:extLst>
              <a:ext uri="{FF2B5EF4-FFF2-40B4-BE49-F238E27FC236}">
                <a16:creationId xmlns:a16="http://schemas.microsoft.com/office/drawing/2014/main" id="{E61E6A0E-E54B-2B56-476B-2967D6BAA821}"/>
              </a:ext>
            </a:extLst>
          </p:cNvPr>
          <p:cNvPicPr>
            <a:picLocks noChangeAspect="1"/>
          </p:cNvPicPr>
          <p:nvPr userDrawn="1"/>
        </p:nvPicPr>
        <p:blipFill>
          <a:blip r:embed="rId5"/>
          <a:srcRect/>
          <a:stretch/>
        </p:blipFill>
        <p:spPr>
          <a:xfrm>
            <a:off x="11423087" y="6426740"/>
            <a:ext cx="404054" cy="157424"/>
          </a:xfrm>
          <a:prstGeom prst="rect">
            <a:avLst/>
          </a:prstGeom>
        </p:spPr>
      </p:pic>
    </p:spTree>
    <p:extLst>
      <p:ext uri="{BB962C8B-B14F-4D97-AF65-F5344CB8AC3E}">
        <p14:creationId xmlns:p14="http://schemas.microsoft.com/office/powerpoint/2010/main" val="363177950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2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US"/>
              <a:t>Click to edit Master text styles</a:t>
            </a:r>
          </a:p>
        </p:txBody>
      </p:sp>
    </p:spTree>
    <p:extLst>
      <p:ext uri="{BB962C8B-B14F-4D97-AF65-F5344CB8AC3E}">
        <p14:creationId xmlns:p14="http://schemas.microsoft.com/office/powerpoint/2010/main" val="91269677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1_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US"/>
              <a:t>Click to edit Master text styles</a:t>
            </a:r>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US"/>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US"/>
              <a:t>Click to edit Master text styles</a:t>
            </a:r>
          </a:p>
        </p:txBody>
      </p:sp>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US"/>
              <a:t>Click to edit Master text styles</a:t>
            </a:r>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US"/>
              <a:t>Click to edit Master text styles</a:t>
            </a:r>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US"/>
              <a:t>Click to edit Master text styles</a:t>
            </a:r>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US"/>
              <a:t>Click to edit Master text styles</a:t>
            </a:r>
          </a:p>
        </p:txBody>
      </p:sp>
    </p:spTree>
    <p:extLst>
      <p:ext uri="{BB962C8B-B14F-4D97-AF65-F5344CB8AC3E}">
        <p14:creationId xmlns:p14="http://schemas.microsoft.com/office/powerpoint/2010/main" val="28785611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icture_BG Image">
    <p:spTree>
      <p:nvGrpSpPr>
        <p:cNvPr id="1" name=""/>
        <p:cNvGrpSpPr/>
        <p:nvPr/>
      </p:nvGrpSpPr>
      <p:grpSpPr>
        <a:xfrm>
          <a:off x="0" y="0"/>
          <a:ext cx="0" cy="0"/>
          <a:chOff x="0" y="0"/>
          <a:chExt cx="0" cy="0"/>
        </a:xfrm>
      </p:grpSpPr>
      <p:sp>
        <p:nvSpPr>
          <p:cNvPr id="4" name="Picture Placeholder 20">
            <a:extLst>
              <a:ext uri="{FF2B5EF4-FFF2-40B4-BE49-F238E27FC236}">
                <a16:creationId xmlns:a16="http://schemas.microsoft.com/office/drawing/2014/main" id="{5F127328-5914-8746-9676-46AEF2593FFE}"/>
              </a:ext>
            </a:extLst>
          </p:cNvPr>
          <p:cNvSpPr>
            <a:spLocks noGrp="1"/>
          </p:cNvSpPr>
          <p:nvPr>
            <p:ph type="pic" sz="quarter" idx="10"/>
          </p:nvPr>
        </p:nvSpPr>
        <p:spPr>
          <a:xfrm>
            <a:off x="0" y="0"/>
            <a:ext cx="12192000" cy="6858000"/>
          </a:xfrm>
          <a:prstGeom prst="rect">
            <a:avLst/>
          </a:prstGeom>
        </p:spPr>
        <p:txBody>
          <a:bodyPr/>
          <a:lstStyle>
            <a:lvl1pPr>
              <a:defRPr sz="1000" b="0" i="0">
                <a:latin typeface="HelveticaNeueLT Pro 55 Roman" panose="020B0604020202020204" pitchFamily="34" charset="77"/>
              </a:defRPr>
            </a:lvl1pPr>
          </a:lstStyle>
          <a:p>
            <a:r>
              <a:rPr lang="en-US"/>
              <a:t>Click icon to add picture</a:t>
            </a:r>
            <a:endParaRPr lang="en-US" dirty="0"/>
          </a:p>
        </p:txBody>
      </p:sp>
      <p:sp>
        <p:nvSpPr>
          <p:cNvPr id="5" name="Title 1">
            <a:extLst>
              <a:ext uri="{FF2B5EF4-FFF2-40B4-BE49-F238E27FC236}">
                <a16:creationId xmlns:a16="http://schemas.microsoft.com/office/drawing/2014/main" id="{D545E6C8-F8C7-574A-9C5C-305FA222624F}"/>
              </a:ext>
            </a:extLst>
          </p:cNvPr>
          <p:cNvSpPr>
            <a:spLocks noGrp="1"/>
          </p:cNvSpPr>
          <p:nvPr>
            <p:ph type="title"/>
          </p:nvPr>
        </p:nvSpPr>
        <p:spPr>
          <a:xfrm>
            <a:off x="527568" y="2688964"/>
            <a:ext cx="4856568" cy="1480071"/>
          </a:xfrm>
          <a:prstGeom prst="rect">
            <a:avLst/>
          </a:prstGeom>
        </p:spPr>
        <p:txBody>
          <a:bodyPr anchor="ctr"/>
          <a:lstStyle>
            <a:lvl1pPr>
              <a:defRPr sz="2500" b="0" i="0">
                <a:solidFill>
                  <a:schemeClr val="bg1"/>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US"/>
              <a:t>Click to edit Master title style</a:t>
            </a:r>
            <a:endParaRPr lang="en-US" dirty="0"/>
          </a:p>
        </p:txBody>
      </p:sp>
      <p:sp>
        <p:nvSpPr>
          <p:cNvPr id="2" name="Graphic 8">
            <a:extLst>
              <a:ext uri="{FF2B5EF4-FFF2-40B4-BE49-F238E27FC236}">
                <a16:creationId xmlns:a16="http://schemas.microsoft.com/office/drawing/2014/main" id="{10C1C811-7961-919D-993F-095AC81E232D}"/>
              </a:ext>
            </a:extLst>
          </p:cNvPr>
          <p:cNvSpPr/>
          <p:nvPr userDrawn="1"/>
        </p:nvSpPr>
        <p:spPr>
          <a:xfrm>
            <a:off x="-16829" y="6232997"/>
            <a:ext cx="12263370"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1164494 w 13424658"/>
              <a:gd name="connsiteY18" fmla="*/ 654035 h 659972"/>
              <a:gd name="connsiteX19" fmla="*/ 13424658 w 13424658"/>
              <a:gd name="connsiteY19" fmla="*/ 659972 h 659972"/>
              <a:gd name="connsiteX20" fmla="*/ 13418720 w 13424658"/>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3418720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30638 w 12263370"/>
              <a:gd name="connsiteY18" fmla="*/ 644891 h 659972"/>
              <a:gd name="connsiteX19" fmla="*/ 12263370 w 12263370"/>
              <a:gd name="connsiteY19" fmla="*/ 659972 h 659972"/>
              <a:gd name="connsiteX20" fmla="*/ 12248288 w 12263370"/>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3370" h="659972">
                <a:moveTo>
                  <a:pt x="12248288" y="0"/>
                </a:moveTo>
                <a:lnTo>
                  <a:pt x="11473122" y="0"/>
                </a:lnTo>
                <a:lnTo>
                  <a:pt x="11435032" y="2097"/>
                </a:lnTo>
                <a:lnTo>
                  <a:pt x="11397926" y="8549"/>
                </a:lnTo>
                <a:lnTo>
                  <a:pt x="11361641" y="18873"/>
                </a:lnTo>
                <a:lnTo>
                  <a:pt x="11326998" y="33229"/>
                </a:lnTo>
                <a:lnTo>
                  <a:pt x="11294161" y="51456"/>
                </a:lnTo>
                <a:lnTo>
                  <a:pt x="11263295" y="73232"/>
                </a:lnTo>
                <a:lnTo>
                  <a:pt x="11234891" y="98557"/>
                </a:lnTo>
                <a:lnTo>
                  <a:pt x="11029496" y="306639"/>
                </a:lnTo>
                <a:lnTo>
                  <a:pt x="11001092" y="331964"/>
                </a:lnTo>
                <a:lnTo>
                  <a:pt x="10970225" y="353740"/>
                </a:lnTo>
                <a:lnTo>
                  <a:pt x="10937388" y="371806"/>
                </a:lnTo>
                <a:lnTo>
                  <a:pt x="10902746" y="386162"/>
                </a:lnTo>
                <a:lnTo>
                  <a:pt x="10866625" y="396646"/>
                </a:lnTo>
                <a:lnTo>
                  <a:pt x="10829356" y="402937"/>
                </a:lnTo>
                <a:lnTo>
                  <a:pt x="10791265" y="405034"/>
                </a:lnTo>
                <a:lnTo>
                  <a:pt x="0" y="401828"/>
                </a:lnTo>
                <a:lnTo>
                  <a:pt x="30638" y="644891"/>
                </a:lnTo>
                <a:lnTo>
                  <a:pt x="12263370" y="659972"/>
                </a:lnTo>
                <a:cubicBezTo>
                  <a:pt x="12261391" y="453836"/>
                  <a:pt x="12259411" y="32400"/>
                  <a:pt x="12248288" y="0"/>
                </a:cubicBezTo>
                <a:close/>
              </a:path>
            </a:pathLst>
          </a:custGeom>
          <a:solidFill>
            <a:srgbClr val="FFFFFF"/>
          </a:solidFill>
          <a:ln w="16417" cap="flat">
            <a:noFill/>
            <a:prstDash val="solid"/>
            <a:miter/>
          </a:ln>
        </p:spPr>
        <p:txBody>
          <a:bodyPr rtlCol="0" anchor="ctr"/>
          <a:lstStyle/>
          <a:p>
            <a:endParaRPr lang="en-GB"/>
          </a:p>
        </p:txBody>
      </p:sp>
      <p:sp>
        <p:nvSpPr>
          <p:cNvPr id="3" name="Graphic 8">
            <a:extLst>
              <a:ext uri="{FF2B5EF4-FFF2-40B4-BE49-F238E27FC236}">
                <a16:creationId xmlns:a16="http://schemas.microsoft.com/office/drawing/2014/main" id="{33044907-1C4E-3A84-2DDB-72E0651FC5AF}"/>
              </a:ext>
            </a:extLst>
          </p:cNvPr>
          <p:cNvSpPr/>
          <p:nvPr userDrawn="1"/>
        </p:nvSpPr>
        <p:spPr>
          <a:xfrm>
            <a:off x="-924" y="6232997"/>
            <a:ext cx="12210889"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 name="connsiteX0" fmla="*/ 13399609 w 13399609"/>
              <a:gd name="connsiteY0" fmla="*/ 0 h 405034"/>
              <a:gd name="connsiteX1" fmla="*/ 11454011 w 13399609"/>
              <a:gd name="connsiteY1" fmla="*/ 0 h 405034"/>
              <a:gd name="connsiteX2" fmla="*/ 11415921 w 13399609"/>
              <a:gd name="connsiteY2" fmla="*/ 2097 h 405034"/>
              <a:gd name="connsiteX3" fmla="*/ 11378815 w 13399609"/>
              <a:gd name="connsiteY3" fmla="*/ 8549 h 405034"/>
              <a:gd name="connsiteX4" fmla="*/ 11342530 w 13399609"/>
              <a:gd name="connsiteY4" fmla="*/ 18873 h 405034"/>
              <a:gd name="connsiteX5" fmla="*/ 11307887 w 13399609"/>
              <a:gd name="connsiteY5" fmla="*/ 33229 h 405034"/>
              <a:gd name="connsiteX6" fmla="*/ 11275050 w 13399609"/>
              <a:gd name="connsiteY6" fmla="*/ 51456 h 405034"/>
              <a:gd name="connsiteX7" fmla="*/ 11244184 w 13399609"/>
              <a:gd name="connsiteY7" fmla="*/ 73232 h 405034"/>
              <a:gd name="connsiteX8" fmla="*/ 11215780 w 13399609"/>
              <a:gd name="connsiteY8" fmla="*/ 98557 h 405034"/>
              <a:gd name="connsiteX9" fmla="*/ 11010385 w 13399609"/>
              <a:gd name="connsiteY9" fmla="*/ 306639 h 405034"/>
              <a:gd name="connsiteX10" fmla="*/ 10981981 w 13399609"/>
              <a:gd name="connsiteY10" fmla="*/ 331964 h 405034"/>
              <a:gd name="connsiteX11" fmla="*/ 10951114 w 13399609"/>
              <a:gd name="connsiteY11" fmla="*/ 353740 h 405034"/>
              <a:gd name="connsiteX12" fmla="*/ 10918277 w 13399609"/>
              <a:gd name="connsiteY12" fmla="*/ 371806 h 405034"/>
              <a:gd name="connsiteX13" fmla="*/ 10883635 w 13399609"/>
              <a:gd name="connsiteY13" fmla="*/ 386162 h 405034"/>
              <a:gd name="connsiteX14" fmla="*/ 10847514 w 13399609"/>
              <a:gd name="connsiteY14" fmla="*/ 396646 h 405034"/>
              <a:gd name="connsiteX15" fmla="*/ 10810245 w 13399609"/>
              <a:gd name="connsiteY15" fmla="*/ 402937 h 405034"/>
              <a:gd name="connsiteX16" fmla="*/ 10772154 w 13399609"/>
              <a:gd name="connsiteY16" fmla="*/ 405034 h 405034"/>
              <a:gd name="connsiteX17" fmla="*/ 0 w 13399609"/>
              <a:gd name="connsiteY17" fmla="*/ 403558 h 405034"/>
              <a:gd name="connsiteX0" fmla="*/ 12210889 w 12210889"/>
              <a:gd name="connsiteY0" fmla="*/ 9144 h 405034"/>
              <a:gd name="connsiteX1" fmla="*/ 11454011 w 12210889"/>
              <a:gd name="connsiteY1" fmla="*/ 0 h 405034"/>
              <a:gd name="connsiteX2" fmla="*/ 11415921 w 12210889"/>
              <a:gd name="connsiteY2" fmla="*/ 2097 h 405034"/>
              <a:gd name="connsiteX3" fmla="*/ 11378815 w 12210889"/>
              <a:gd name="connsiteY3" fmla="*/ 8549 h 405034"/>
              <a:gd name="connsiteX4" fmla="*/ 11342530 w 12210889"/>
              <a:gd name="connsiteY4" fmla="*/ 18873 h 405034"/>
              <a:gd name="connsiteX5" fmla="*/ 11307887 w 12210889"/>
              <a:gd name="connsiteY5" fmla="*/ 33229 h 405034"/>
              <a:gd name="connsiteX6" fmla="*/ 11275050 w 12210889"/>
              <a:gd name="connsiteY6" fmla="*/ 51456 h 405034"/>
              <a:gd name="connsiteX7" fmla="*/ 11244184 w 12210889"/>
              <a:gd name="connsiteY7" fmla="*/ 73232 h 405034"/>
              <a:gd name="connsiteX8" fmla="*/ 11215780 w 12210889"/>
              <a:gd name="connsiteY8" fmla="*/ 98557 h 405034"/>
              <a:gd name="connsiteX9" fmla="*/ 11010385 w 12210889"/>
              <a:gd name="connsiteY9" fmla="*/ 306639 h 405034"/>
              <a:gd name="connsiteX10" fmla="*/ 10981981 w 12210889"/>
              <a:gd name="connsiteY10" fmla="*/ 331964 h 405034"/>
              <a:gd name="connsiteX11" fmla="*/ 10951114 w 12210889"/>
              <a:gd name="connsiteY11" fmla="*/ 353740 h 405034"/>
              <a:gd name="connsiteX12" fmla="*/ 10918277 w 12210889"/>
              <a:gd name="connsiteY12" fmla="*/ 371806 h 405034"/>
              <a:gd name="connsiteX13" fmla="*/ 10883635 w 12210889"/>
              <a:gd name="connsiteY13" fmla="*/ 386162 h 405034"/>
              <a:gd name="connsiteX14" fmla="*/ 10847514 w 12210889"/>
              <a:gd name="connsiteY14" fmla="*/ 396646 h 405034"/>
              <a:gd name="connsiteX15" fmla="*/ 10810245 w 12210889"/>
              <a:gd name="connsiteY15" fmla="*/ 402937 h 405034"/>
              <a:gd name="connsiteX16" fmla="*/ 10772154 w 12210889"/>
              <a:gd name="connsiteY16" fmla="*/ 405034 h 405034"/>
              <a:gd name="connsiteX17" fmla="*/ 0 w 12210889"/>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10889" h="405034">
                <a:moveTo>
                  <a:pt x="12210889" y="9144"/>
                </a:moveTo>
                <a:lnTo>
                  <a:pt x="11454011" y="0"/>
                </a:lnTo>
                <a:lnTo>
                  <a:pt x="11415921" y="2097"/>
                </a:lnTo>
                <a:lnTo>
                  <a:pt x="11378815" y="8549"/>
                </a:lnTo>
                <a:lnTo>
                  <a:pt x="11342530" y="18873"/>
                </a:lnTo>
                <a:lnTo>
                  <a:pt x="11307887" y="33229"/>
                </a:lnTo>
                <a:lnTo>
                  <a:pt x="11275050" y="51456"/>
                </a:lnTo>
                <a:lnTo>
                  <a:pt x="11244184" y="73232"/>
                </a:lnTo>
                <a:lnTo>
                  <a:pt x="11215780" y="98557"/>
                </a:lnTo>
                <a:lnTo>
                  <a:pt x="11010385" y="306639"/>
                </a:lnTo>
                <a:lnTo>
                  <a:pt x="10981981" y="331964"/>
                </a:lnTo>
                <a:lnTo>
                  <a:pt x="10951114" y="353740"/>
                </a:lnTo>
                <a:lnTo>
                  <a:pt x="10918277" y="371806"/>
                </a:lnTo>
                <a:lnTo>
                  <a:pt x="10883635" y="386162"/>
                </a:lnTo>
                <a:lnTo>
                  <a:pt x="10847514" y="396646"/>
                </a:lnTo>
                <a:lnTo>
                  <a:pt x="10810245" y="402937"/>
                </a:lnTo>
                <a:lnTo>
                  <a:pt x="10772154" y="405034"/>
                </a:lnTo>
                <a:lnTo>
                  <a:pt x="0" y="403558"/>
                </a:lnTo>
              </a:path>
            </a:pathLst>
          </a:custGeom>
          <a:noFill/>
          <a:ln w="16417" cap="flat">
            <a:solidFill>
              <a:srgbClr val="FFBF22"/>
            </a:solidFill>
            <a:prstDash val="solid"/>
            <a:miter/>
          </a:ln>
        </p:spPr>
        <p:txBody>
          <a:bodyPr rtlCol="0" anchor="ctr"/>
          <a:lstStyle/>
          <a:p>
            <a:endParaRPr lang="en-GB"/>
          </a:p>
        </p:txBody>
      </p:sp>
      <p:pic>
        <p:nvPicPr>
          <p:cNvPr id="9" name="Picture 8">
            <a:extLst>
              <a:ext uri="{FF2B5EF4-FFF2-40B4-BE49-F238E27FC236}">
                <a16:creationId xmlns:a16="http://schemas.microsoft.com/office/drawing/2014/main" id="{D66D0912-98B9-3471-5D3C-1DF11E840A41}"/>
              </a:ext>
            </a:extLst>
          </p:cNvPr>
          <p:cNvPicPr>
            <a:picLocks noChangeAspect="1"/>
          </p:cNvPicPr>
          <p:nvPr userDrawn="1"/>
        </p:nvPicPr>
        <p:blipFill>
          <a:blip r:embed="rId2"/>
          <a:srcRect/>
          <a:stretch/>
        </p:blipFill>
        <p:spPr>
          <a:xfrm>
            <a:off x="11423087" y="6426740"/>
            <a:ext cx="404054" cy="157424"/>
          </a:xfrm>
          <a:prstGeom prst="rect">
            <a:avLst/>
          </a:prstGeom>
        </p:spPr>
      </p:pic>
    </p:spTree>
    <p:extLst>
      <p:ext uri="{BB962C8B-B14F-4D97-AF65-F5344CB8AC3E}">
        <p14:creationId xmlns:p14="http://schemas.microsoft.com/office/powerpoint/2010/main" val="2070797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dirty="0"/>
          </a:p>
        </p:txBody>
      </p:sp>
      <p:grpSp>
        <p:nvGrpSpPr>
          <p:cNvPr id="10" name="Guidance note">
            <a:extLst>
              <a:ext uri="{FF2B5EF4-FFF2-40B4-BE49-F238E27FC236}">
                <a16:creationId xmlns:a16="http://schemas.microsoft.com/office/drawing/2014/main" id="{632E5E5C-A081-4838-96EC-2018DFBEF9DF}"/>
              </a:ext>
            </a:extLst>
          </p:cNvPr>
          <p:cNvGrpSpPr/>
          <p:nvPr userDrawn="1"/>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err="1">
                  <a:solidFill>
                    <a:schemeClr val="bg1">
                      <a:lumMod val="50000"/>
                    </a:schemeClr>
                  </a:solidFill>
                </a:rPr>
                <a:t>Shift+Alt+Right</a:t>
              </a:r>
              <a:r>
                <a:rPr lang="en-GB" sz="853" dirty="0">
                  <a:solidFill>
                    <a:schemeClr val="bg1">
                      <a:lumMod val="50000"/>
                    </a:schemeClr>
                  </a:solidFill>
                </a:rPr>
                <a:t> arrow key = increase level</a:t>
              </a:r>
              <a:br>
                <a:rPr lang="en-GB" sz="853" dirty="0">
                  <a:solidFill>
                    <a:schemeClr val="bg1">
                      <a:lumMod val="50000"/>
                    </a:schemeClr>
                  </a:solidFill>
                </a:rPr>
              </a:br>
              <a:r>
                <a:rPr lang="en-GB" sz="853" dirty="0" err="1">
                  <a:solidFill>
                    <a:schemeClr val="bg1">
                      <a:lumMod val="50000"/>
                    </a:schemeClr>
                  </a:solidFill>
                </a:rPr>
                <a:t>Shift+Alt+Left</a:t>
              </a:r>
              <a:r>
                <a:rPr lang="en-GB" sz="853" dirty="0">
                  <a:solidFill>
                    <a:schemeClr val="bg1">
                      <a:lumMod val="50000"/>
                    </a:schemeClr>
                  </a:solidFill>
                </a:rPr>
                <a: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703644402"/>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s Pag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1C467E4A-CC9D-E041-8263-9CCBD5B47DBE}"/>
              </a:ext>
            </a:extLst>
          </p:cNvPr>
          <p:cNvSpPr>
            <a:spLocks noGrp="1"/>
          </p:cNvSpPr>
          <p:nvPr>
            <p:ph type="title" hasCustomPrompt="1"/>
          </p:nvPr>
        </p:nvSpPr>
        <p:spPr>
          <a:xfrm>
            <a:off x="497524" y="780175"/>
            <a:ext cx="1576374" cy="1979958"/>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GB" dirty="0"/>
              <a:t>Contents</a:t>
            </a:r>
            <a:endParaRPr lang="en-US" dirty="0"/>
          </a:p>
        </p:txBody>
      </p:sp>
      <p:sp>
        <p:nvSpPr>
          <p:cNvPr id="9" name="Text Placeholder 11">
            <a:extLst>
              <a:ext uri="{FF2B5EF4-FFF2-40B4-BE49-F238E27FC236}">
                <a16:creationId xmlns:a16="http://schemas.microsoft.com/office/drawing/2014/main" id="{F38FD49F-C7EF-E14F-805C-2D07E703AC6F}"/>
              </a:ext>
            </a:extLst>
          </p:cNvPr>
          <p:cNvSpPr>
            <a:spLocks noGrp="1"/>
          </p:cNvSpPr>
          <p:nvPr>
            <p:ph type="body" sz="quarter" idx="10" hasCustomPrompt="1"/>
          </p:nvPr>
        </p:nvSpPr>
        <p:spPr>
          <a:xfrm>
            <a:off x="2383462" y="780177"/>
            <a:ext cx="3148908"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dirty="0"/>
              <a:t>Insert text here</a:t>
            </a:r>
            <a:endParaRPr lang="en-US" dirty="0"/>
          </a:p>
        </p:txBody>
      </p:sp>
      <p:sp>
        <p:nvSpPr>
          <p:cNvPr id="10" name="Text Placeholder 11">
            <a:extLst>
              <a:ext uri="{FF2B5EF4-FFF2-40B4-BE49-F238E27FC236}">
                <a16:creationId xmlns:a16="http://schemas.microsoft.com/office/drawing/2014/main" id="{CF13EC0C-3E3A-4B4C-AD1D-36C152AB2A81}"/>
              </a:ext>
            </a:extLst>
          </p:cNvPr>
          <p:cNvSpPr>
            <a:spLocks noGrp="1"/>
          </p:cNvSpPr>
          <p:nvPr>
            <p:ph type="body" sz="quarter" idx="11" hasCustomPrompt="1"/>
          </p:nvPr>
        </p:nvSpPr>
        <p:spPr>
          <a:xfrm>
            <a:off x="2383462" y="1277718"/>
            <a:ext cx="3148908"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dirty="0"/>
              <a:t>Insert text here</a:t>
            </a:r>
            <a:endParaRPr lang="en-US" dirty="0"/>
          </a:p>
        </p:txBody>
      </p:sp>
      <p:sp>
        <p:nvSpPr>
          <p:cNvPr id="11" name="Text Placeholder 11">
            <a:extLst>
              <a:ext uri="{FF2B5EF4-FFF2-40B4-BE49-F238E27FC236}">
                <a16:creationId xmlns:a16="http://schemas.microsoft.com/office/drawing/2014/main" id="{845D83A8-B41B-424F-B8DA-250715155E84}"/>
              </a:ext>
            </a:extLst>
          </p:cNvPr>
          <p:cNvSpPr>
            <a:spLocks noGrp="1"/>
          </p:cNvSpPr>
          <p:nvPr>
            <p:ph type="body" sz="quarter" idx="12" hasCustomPrompt="1"/>
          </p:nvPr>
        </p:nvSpPr>
        <p:spPr>
          <a:xfrm>
            <a:off x="2383462" y="1775259"/>
            <a:ext cx="3148908"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dirty="0"/>
              <a:t>Insert text here</a:t>
            </a:r>
            <a:endParaRPr lang="en-US" dirty="0"/>
          </a:p>
        </p:txBody>
      </p:sp>
      <p:sp>
        <p:nvSpPr>
          <p:cNvPr id="13" name="Text Placeholder 11">
            <a:extLst>
              <a:ext uri="{FF2B5EF4-FFF2-40B4-BE49-F238E27FC236}">
                <a16:creationId xmlns:a16="http://schemas.microsoft.com/office/drawing/2014/main" id="{A384A9DD-3701-7C46-B11A-B35C8938662A}"/>
              </a:ext>
            </a:extLst>
          </p:cNvPr>
          <p:cNvSpPr>
            <a:spLocks noGrp="1"/>
          </p:cNvSpPr>
          <p:nvPr>
            <p:ph type="body" sz="quarter" idx="13" hasCustomPrompt="1"/>
          </p:nvPr>
        </p:nvSpPr>
        <p:spPr>
          <a:xfrm>
            <a:off x="5543521" y="780177"/>
            <a:ext cx="672352"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dirty="0"/>
              <a:t>#</a:t>
            </a:r>
            <a:endParaRPr lang="en-US" dirty="0"/>
          </a:p>
        </p:txBody>
      </p:sp>
      <p:sp>
        <p:nvSpPr>
          <p:cNvPr id="14" name="Text Placeholder 11">
            <a:extLst>
              <a:ext uri="{FF2B5EF4-FFF2-40B4-BE49-F238E27FC236}">
                <a16:creationId xmlns:a16="http://schemas.microsoft.com/office/drawing/2014/main" id="{0712E752-E697-EA48-AA18-01765EF3348E}"/>
              </a:ext>
            </a:extLst>
          </p:cNvPr>
          <p:cNvSpPr>
            <a:spLocks noGrp="1"/>
          </p:cNvSpPr>
          <p:nvPr>
            <p:ph type="body" sz="quarter" idx="14" hasCustomPrompt="1"/>
          </p:nvPr>
        </p:nvSpPr>
        <p:spPr>
          <a:xfrm>
            <a:off x="5543521" y="1277718"/>
            <a:ext cx="672352"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dirty="0"/>
              <a:t>#</a:t>
            </a:r>
            <a:endParaRPr lang="en-US" dirty="0"/>
          </a:p>
        </p:txBody>
      </p:sp>
      <p:sp>
        <p:nvSpPr>
          <p:cNvPr id="15" name="Text Placeholder 11">
            <a:extLst>
              <a:ext uri="{FF2B5EF4-FFF2-40B4-BE49-F238E27FC236}">
                <a16:creationId xmlns:a16="http://schemas.microsoft.com/office/drawing/2014/main" id="{4854C24E-89B9-D946-9ACB-4C5A2330CE21}"/>
              </a:ext>
            </a:extLst>
          </p:cNvPr>
          <p:cNvSpPr>
            <a:spLocks noGrp="1"/>
          </p:cNvSpPr>
          <p:nvPr>
            <p:ph type="body" sz="quarter" idx="15" hasCustomPrompt="1"/>
          </p:nvPr>
        </p:nvSpPr>
        <p:spPr>
          <a:xfrm>
            <a:off x="5543521" y="1775259"/>
            <a:ext cx="672352"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dirty="0"/>
              <a:t>#</a:t>
            </a:r>
            <a:endParaRPr lang="en-US" dirty="0"/>
          </a:p>
        </p:txBody>
      </p:sp>
      <p:sp>
        <p:nvSpPr>
          <p:cNvPr id="16" name="Text Placeholder 11">
            <a:extLst>
              <a:ext uri="{FF2B5EF4-FFF2-40B4-BE49-F238E27FC236}">
                <a16:creationId xmlns:a16="http://schemas.microsoft.com/office/drawing/2014/main" id="{8477FF4C-DCDA-A24C-A05F-21275ADAD02E}"/>
              </a:ext>
            </a:extLst>
          </p:cNvPr>
          <p:cNvSpPr>
            <a:spLocks noGrp="1"/>
          </p:cNvSpPr>
          <p:nvPr>
            <p:ph type="body" sz="quarter" idx="16" hasCustomPrompt="1"/>
          </p:nvPr>
        </p:nvSpPr>
        <p:spPr>
          <a:xfrm>
            <a:off x="2383462" y="2286247"/>
            <a:ext cx="3148908"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dirty="0"/>
              <a:t>Insert text here</a:t>
            </a:r>
            <a:endParaRPr lang="en-US" dirty="0"/>
          </a:p>
        </p:txBody>
      </p:sp>
      <p:sp>
        <p:nvSpPr>
          <p:cNvPr id="17" name="Text Placeholder 11">
            <a:extLst>
              <a:ext uri="{FF2B5EF4-FFF2-40B4-BE49-F238E27FC236}">
                <a16:creationId xmlns:a16="http://schemas.microsoft.com/office/drawing/2014/main" id="{4911384D-00A8-A846-8199-659658B4E7CB}"/>
              </a:ext>
            </a:extLst>
          </p:cNvPr>
          <p:cNvSpPr>
            <a:spLocks noGrp="1"/>
          </p:cNvSpPr>
          <p:nvPr>
            <p:ph type="body" sz="quarter" idx="17" hasCustomPrompt="1"/>
          </p:nvPr>
        </p:nvSpPr>
        <p:spPr>
          <a:xfrm>
            <a:off x="2383462" y="2783788"/>
            <a:ext cx="3148908"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dirty="0"/>
              <a:t>Insert text here</a:t>
            </a:r>
            <a:endParaRPr lang="en-US" dirty="0"/>
          </a:p>
        </p:txBody>
      </p:sp>
      <p:sp>
        <p:nvSpPr>
          <p:cNvPr id="18" name="Text Placeholder 11">
            <a:extLst>
              <a:ext uri="{FF2B5EF4-FFF2-40B4-BE49-F238E27FC236}">
                <a16:creationId xmlns:a16="http://schemas.microsoft.com/office/drawing/2014/main" id="{E7B1601A-7A27-8F4D-B29F-330068C19A45}"/>
              </a:ext>
            </a:extLst>
          </p:cNvPr>
          <p:cNvSpPr>
            <a:spLocks noGrp="1"/>
          </p:cNvSpPr>
          <p:nvPr>
            <p:ph type="body" sz="quarter" idx="18" hasCustomPrompt="1"/>
          </p:nvPr>
        </p:nvSpPr>
        <p:spPr>
          <a:xfrm>
            <a:off x="2383462" y="3281329"/>
            <a:ext cx="3148908"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dirty="0"/>
              <a:t>Insert text here</a:t>
            </a:r>
            <a:endParaRPr lang="en-US" dirty="0"/>
          </a:p>
        </p:txBody>
      </p:sp>
      <p:sp>
        <p:nvSpPr>
          <p:cNvPr id="19" name="Text Placeholder 11">
            <a:extLst>
              <a:ext uri="{FF2B5EF4-FFF2-40B4-BE49-F238E27FC236}">
                <a16:creationId xmlns:a16="http://schemas.microsoft.com/office/drawing/2014/main" id="{AC7C59BC-9FFC-E842-B65D-257EABEA0D62}"/>
              </a:ext>
            </a:extLst>
          </p:cNvPr>
          <p:cNvSpPr>
            <a:spLocks noGrp="1"/>
          </p:cNvSpPr>
          <p:nvPr>
            <p:ph type="body" sz="quarter" idx="19" hasCustomPrompt="1"/>
          </p:nvPr>
        </p:nvSpPr>
        <p:spPr>
          <a:xfrm>
            <a:off x="5543521" y="2286247"/>
            <a:ext cx="672352"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dirty="0"/>
              <a:t>#</a:t>
            </a:r>
            <a:endParaRPr lang="en-US" dirty="0"/>
          </a:p>
        </p:txBody>
      </p:sp>
      <p:sp>
        <p:nvSpPr>
          <p:cNvPr id="20" name="Text Placeholder 11">
            <a:extLst>
              <a:ext uri="{FF2B5EF4-FFF2-40B4-BE49-F238E27FC236}">
                <a16:creationId xmlns:a16="http://schemas.microsoft.com/office/drawing/2014/main" id="{86DF93A0-D1F2-8243-837B-09BE4847DB15}"/>
              </a:ext>
            </a:extLst>
          </p:cNvPr>
          <p:cNvSpPr>
            <a:spLocks noGrp="1"/>
          </p:cNvSpPr>
          <p:nvPr>
            <p:ph type="body" sz="quarter" idx="20" hasCustomPrompt="1"/>
          </p:nvPr>
        </p:nvSpPr>
        <p:spPr>
          <a:xfrm>
            <a:off x="5543521" y="2783788"/>
            <a:ext cx="672352"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dirty="0"/>
              <a:t>#</a:t>
            </a:r>
            <a:endParaRPr lang="en-US" dirty="0"/>
          </a:p>
        </p:txBody>
      </p:sp>
      <p:sp>
        <p:nvSpPr>
          <p:cNvPr id="21" name="Text Placeholder 11">
            <a:extLst>
              <a:ext uri="{FF2B5EF4-FFF2-40B4-BE49-F238E27FC236}">
                <a16:creationId xmlns:a16="http://schemas.microsoft.com/office/drawing/2014/main" id="{4564E3BF-9456-A14A-9DFF-F690D63BEC7D}"/>
              </a:ext>
            </a:extLst>
          </p:cNvPr>
          <p:cNvSpPr>
            <a:spLocks noGrp="1"/>
          </p:cNvSpPr>
          <p:nvPr>
            <p:ph type="body" sz="quarter" idx="21" hasCustomPrompt="1"/>
          </p:nvPr>
        </p:nvSpPr>
        <p:spPr>
          <a:xfrm>
            <a:off x="5543521" y="3281329"/>
            <a:ext cx="672352"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dirty="0"/>
              <a:t>#</a:t>
            </a:r>
            <a:endParaRPr lang="en-US" dirty="0"/>
          </a:p>
        </p:txBody>
      </p:sp>
      <p:sp>
        <p:nvSpPr>
          <p:cNvPr id="22" name="Text Placeholder 11">
            <a:extLst>
              <a:ext uri="{FF2B5EF4-FFF2-40B4-BE49-F238E27FC236}">
                <a16:creationId xmlns:a16="http://schemas.microsoft.com/office/drawing/2014/main" id="{01B93480-A8EB-6949-8475-080A90044562}"/>
              </a:ext>
            </a:extLst>
          </p:cNvPr>
          <p:cNvSpPr>
            <a:spLocks noGrp="1"/>
          </p:cNvSpPr>
          <p:nvPr>
            <p:ph type="body" sz="quarter" idx="22" hasCustomPrompt="1"/>
          </p:nvPr>
        </p:nvSpPr>
        <p:spPr>
          <a:xfrm>
            <a:off x="2383462" y="3792316"/>
            <a:ext cx="3148908"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dirty="0"/>
              <a:t>Insert text here</a:t>
            </a:r>
            <a:endParaRPr lang="en-US" dirty="0"/>
          </a:p>
        </p:txBody>
      </p:sp>
      <p:sp>
        <p:nvSpPr>
          <p:cNvPr id="23" name="Text Placeholder 11">
            <a:extLst>
              <a:ext uri="{FF2B5EF4-FFF2-40B4-BE49-F238E27FC236}">
                <a16:creationId xmlns:a16="http://schemas.microsoft.com/office/drawing/2014/main" id="{1635D14D-7E0C-984E-9882-279DF7A25E84}"/>
              </a:ext>
            </a:extLst>
          </p:cNvPr>
          <p:cNvSpPr>
            <a:spLocks noGrp="1"/>
          </p:cNvSpPr>
          <p:nvPr>
            <p:ph type="body" sz="quarter" idx="23" hasCustomPrompt="1"/>
          </p:nvPr>
        </p:nvSpPr>
        <p:spPr>
          <a:xfrm>
            <a:off x="2383462" y="4289857"/>
            <a:ext cx="3148908"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dirty="0"/>
              <a:t>Insert text here</a:t>
            </a:r>
            <a:endParaRPr lang="en-US" dirty="0"/>
          </a:p>
        </p:txBody>
      </p:sp>
      <p:sp>
        <p:nvSpPr>
          <p:cNvPr id="24" name="Text Placeholder 11">
            <a:extLst>
              <a:ext uri="{FF2B5EF4-FFF2-40B4-BE49-F238E27FC236}">
                <a16:creationId xmlns:a16="http://schemas.microsoft.com/office/drawing/2014/main" id="{3D725C34-0EC8-8646-B18C-DD25F11FE4DB}"/>
              </a:ext>
            </a:extLst>
          </p:cNvPr>
          <p:cNvSpPr>
            <a:spLocks noGrp="1"/>
          </p:cNvSpPr>
          <p:nvPr>
            <p:ph type="body" sz="quarter" idx="24" hasCustomPrompt="1"/>
          </p:nvPr>
        </p:nvSpPr>
        <p:spPr>
          <a:xfrm>
            <a:off x="2383462" y="4787398"/>
            <a:ext cx="3148908"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dirty="0"/>
              <a:t>Insert text here</a:t>
            </a:r>
            <a:endParaRPr lang="en-US" dirty="0"/>
          </a:p>
        </p:txBody>
      </p:sp>
      <p:sp>
        <p:nvSpPr>
          <p:cNvPr id="25" name="Text Placeholder 11">
            <a:extLst>
              <a:ext uri="{FF2B5EF4-FFF2-40B4-BE49-F238E27FC236}">
                <a16:creationId xmlns:a16="http://schemas.microsoft.com/office/drawing/2014/main" id="{CCAEFCC5-E29F-8F45-9466-7C2324994B50}"/>
              </a:ext>
            </a:extLst>
          </p:cNvPr>
          <p:cNvSpPr>
            <a:spLocks noGrp="1"/>
          </p:cNvSpPr>
          <p:nvPr>
            <p:ph type="body" sz="quarter" idx="25" hasCustomPrompt="1"/>
          </p:nvPr>
        </p:nvSpPr>
        <p:spPr>
          <a:xfrm>
            <a:off x="5543521" y="3792316"/>
            <a:ext cx="672352"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dirty="0"/>
              <a:t>#</a:t>
            </a:r>
            <a:endParaRPr lang="en-US" dirty="0"/>
          </a:p>
        </p:txBody>
      </p:sp>
      <p:sp>
        <p:nvSpPr>
          <p:cNvPr id="26" name="Text Placeholder 11">
            <a:extLst>
              <a:ext uri="{FF2B5EF4-FFF2-40B4-BE49-F238E27FC236}">
                <a16:creationId xmlns:a16="http://schemas.microsoft.com/office/drawing/2014/main" id="{3765E4FA-109D-EF46-A269-D052FA8B4E0B}"/>
              </a:ext>
            </a:extLst>
          </p:cNvPr>
          <p:cNvSpPr>
            <a:spLocks noGrp="1"/>
          </p:cNvSpPr>
          <p:nvPr>
            <p:ph type="body" sz="quarter" idx="26" hasCustomPrompt="1"/>
          </p:nvPr>
        </p:nvSpPr>
        <p:spPr>
          <a:xfrm>
            <a:off x="5543521" y="4289857"/>
            <a:ext cx="672352"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dirty="0"/>
              <a:t>#</a:t>
            </a:r>
            <a:endParaRPr lang="en-US" dirty="0"/>
          </a:p>
        </p:txBody>
      </p:sp>
      <p:sp>
        <p:nvSpPr>
          <p:cNvPr id="27" name="Text Placeholder 11">
            <a:extLst>
              <a:ext uri="{FF2B5EF4-FFF2-40B4-BE49-F238E27FC236}">
                <a16:creationId xmlns:a16="http://schemas.microsoft.com/office/drawing/2014/main" id="{E1E267C0-5F02-BC40-A5ED-77F118565745}"/>
              </a:ext>
            </a:extLst>
          </p:cNvPr>
          <p:cNvSpPr>
            <a:spLocks noGrp="1"/>
          </p:cNvSpPr>
          <p:nvPr>
            <p:ph type="body" sz="quarter" idx="27" hasCustomPrompt="1"/>
          </p:nvPr>
        </p:nvSpPr>
        <p:spPr>
          <a:xfrm>
            <a:off x="5543521" y="4787398"/>
            <a:ext cx="672352"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dirty="0"/>
              <a:t>#</a:t>
            </a:r>
            <a:endParaRPr lang="en-US" dirty="0"/>
          </a:p>
        </p:txBody>
      </p:sp>
      <p:pic>
        <p:nvPicPr>
          <p:cNvPr id="35" name="Graphic 34">
            <a:extLst>
              <a:ext uri="{FF2B5EF4-FFF2-40B4-BE49-F238E27FC236}">
                <a16:creationId xmlns:a16="http://schemas.microsoft.com/office/drawing/2014/main" id="{D619706E-638F-5546-A799-A8DE39D8CE27}"/>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43009" t="62741" r="32075" b="11581"/>
          <a:stretch/>
        </p:blipFill>
        <p:spPr>
          <a:xfrm>
            <a:off x="6866023" y="2759635"/>
            <a:ext cx="5325978" cy="3878396"/>
          </a:xfrm>
          <a:prstGeom prst="rect">
            <a:avLst/>
          </a:prstGeom>
        </p:spPr>
      </p:pic>
      <p:sp>
        <p:nvSpPr>
          <p:cNvPr id="2" name="Graphic 8">
            <a:extLst>
              <a:ext uri="{FF2B5EF4-FFF2-40B4-BE49-F238E27FC236}">
                <a16:creationId xmlns:a16="http://schemas.microsoft.com/office/drawing/2014/main" id="{9735D6CA-1429-99FC-43A2-2E1408712094}"/>
              </a:ext>
            </a:extLst>
          </p:cNvPr>
          <p:cNvSpPr/>
          <p:nvPr userDrawn="1"/>
        </p:nvSpPr>
        <p:spPr>
          <a:xfrm>
            <a:off x="-16829" y="6232997"/>
            <a:ext cx="12263370"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1164494 w 13424658"/>
              <a:gd name="connsiteY18" fmla="*/ 654035 h 659972"/>
              <a:gd name="connsiteX19" fmla="*/ 13424658 w 13424658"/>
              <a:gd name="connsiteY19" fmla="*/ 659972 h 659972"/>
              <a:gd name="connsiteX20" fmla="*/ 13418720 w 13424658"/>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3418720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30638 w 12263370"/>
              <a:gd name="connsiteY18" fmla="*/ 644891 h 659972"/>
              <a:gd name="connsiteX19" fmla="*/ 12263370 w 12263370"/>
              <a:gd name="connsiteY19" fmla="*/ 659972 h 659972"/>
              <a:gd name="connsiteX20" fmla="*/ 12248288 w 12263370"/>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3370" h="659972">
                <a:moveTo>
                  <a:pt x="12248288" y="0"/>
                </a:moveTo>
                <a:lnTo>
                  <a:pt x="11473122" y="0"/>
                </a:lnTo>
                <a:lnTo>
                  <a:pt x="11435032" y="2097"/>
                </a:lnTo>
                <a:lnTo>
                  <a:pt x="11397926" y="8549"/>
                </a:lnTo>
                <a:lnTo>
                  <a:pt x="11361641" y="18873"/>
                </a:lnTo>
                <a:lnTo>
                  <a:pt x="11326998" y="33229"/>
                </a:lnTo>
                <a:lnTo>
                  <a:pt x="11294161" y="51456"/>
                </a:lnTo>
                <a:lnTo>
                  <a:pt x="11263295" y="73232"/>
                </a:lnTo>
                <a:lnTo>
                  <a:pt x="11234891" y="98557"/>
                </a:lnTo>
                <a:lnTo>
                  <a:pt x="11029496" y="306639"/>
                </a:lnTo>
                <a:lnTo>
                  <a:pt x="11001092" y="331964"/>
                </a:lnTo>
                <a:lnTo>
                  <a:pt x="10970225" y="353740"/>
                </a:lnTo>
                <a:lnTo>
                  <a:pt x="10937388" y="371806"/>
                </a:lnTo>
                <a:lnTo>
                  <a:pt x="10902746" y="386162"/>
                </a:lnTo>
                <a:lnTo>
                  <a:pt x="10866625" y="396646"/>
                </a:lnTo>
                <a:lnTo>
                  <a:pt x="10829356" y="402937"/>
                </a:lnTo>
                <a:lnTo>
                  <a:pt x="10791265" y="405034"/>
                </a:lnTo>
                <a:lnTo>
                  <a:pt x="0" y="401828"/>
                </a:lnTo>
                <a:lnTo>
                  <a:pt x="30638" y="644891"/>
                </a:lnTo>
                <a:lnTo>
                  <a:pt x="12263370" y="659972"/>
                </a:lnTo>
                <a:cubicBezTo>
                  <a:pt x="12261391" y="453836"/>
                  <a:pt x="12259411" y="32400"/>
                  <a:pt x="12248288" y="0"/>
                </a:cubicBezTo>
                <a:close/>
              </a:path>
            </a:pathLst>
          </a:custGeom>
          <a:solidFill>
            <a:srgbClr val="FFFFFF"/>
          </a:solidFill>
          <a:ln w="16417" cap="flat">
            <a:noFill/>
            <a:prstDash val="solid"/>
            <a:miter/>
          </a:ln>
        </p:spPr>
        <p:txBody>
          <a:bodyPr rtlCol="0" anchor="ctr"/>
          <a:lstStyle/>
          <a:p>
            <a:endParaRPr lang="en-GB"/>
          </a:p>
        </p:txBody>
      </p:sp>
      <p:sp>
        <p:nvSpPr>
          <p:cNvPr id="3" name="Graphic 8">
            <a:extLst>
              <a:ext uri="{FF2B5EF4-FFF2-40B4-BE49-F238E27FC236}">
                <a16:creationId xmlns:a16="http://schemas.microsoft.com/office/drawing/2014/main" id="{EF27A2FC-F9B3-2710-DD7B-E27958E56E08}"/>
              </a:ext>
            </a:extLst>
          </p:cNvPr>
          <p:cNvSpPr/>
          <p:nvPr userDrawn="1"/>
        </p:nvSpPr>
        <p:spPr>
          <a:xfrm>
            <a:off x="-924" y="6232997"/>
            <a:ext cx="12210889"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 name="connsiteX0" fmla="*/ 13399609 w 13399609"/>
              <a:gd name="connsiteY0" fmla="*/ 0 h 405034"/>
              <a:gd name="connsiteX1" fmla="*/ 11454011 w 13399609"/>
              <a:gd name="connsiteY1" fmla="*/ 0 h 405034"/>
              <a:gd name="connsiteX2" fmla="*/ 11415921 w 13399609"/>
              <a:gd name="connsiteY2" fmla="*/ 2097 h 405034"/>
              <a:gd name="connsiteX3" fmla="*/ 11378815 w 13399609"/>
              <a:gd name="connsiteY3" fmla="*/ 8549 h 405034"/>
              <a:gd name="connsiteX4" fmla="*/ 11342530 w 13399609"/>
              <a:gd name="connsiteY4" fmla="*/ 18873 h 405034"/>
              <a:gd name="connsiteX5" fmla="*/ 11307887 w 13399609"/>
              <a:gd name="connsiteY5" fmla="*/ 33229 h 405034"/>
              <a:gd name="connsiteX6" fmla="*/ 11275050 w 13399609"/>
              <a:gd name="connsiteY6" fmla="*/ 51456 h 405034"/>
              <a:gd name="connsiteX7" fmla="*/ 11244184 w 13399609"/>
              <a:gd name="connsiteY7" fmla="*/ 73232 h 405034"/>
              <a:gd name="connsiteX8" fmla="*/ 11215780 w 13399609"/>
              <a:gd name="connsiteY8" fmla="*/ 98557 h 405034"/>
              <a:gd name="connsiteX9" fmla="*/ 11010385 w 13399609"/>
              <a:gd name="connsiteY9" fmla="*/ 306639 h 405034"/>
              <a:gd name="connsiteX10" fmla="*/ 10981981 w 13399609"/>
              <a:gd name="connsiteY10" fmla="*/ 331964 h 405034"/>
              <a:gd name="connsiteX11" fmla="*/ 10951114 w 13399609"/>
              <a:gd name="connsiteY11" fmla="*/ 353740 h 405034"/>
              <a:gd name="connsiteX12" fmla="*/ 10918277 w 13399609"/>
              <a:gd name="connsiteY12" fmla="*/ 371806 h 405034"/>
              <a:gd name="connsiteX13" fmla="*/ 10883635 w 13399609"/>
              <a:gd name="connsiteY13" fmla="*/ 386162 h 405034"/>
              <a:gd name="connsiteX14" fmla="*/ 10847514 w 13399609"/>
              <a:gd name="connsiteY14" fmla="*/ 396646 h 405034"/>
              <a:gd name="connsiteX15" fmla="*/ 10810245 w 13399609"/>
              <a:gd name="connsiteY15" fmla="*/ 402937 h 405034"/>
              <a:gd name="connsiteX16" fmla="*/ 10772154 w 13399609"/>
              <a:gd name="connsiteY16" fmla="*/ 405034 h 405034"/>
              <a:gd name="connsiteX17" fmla="*/ 0 w 13399609"/>
              <a:gd name="connsiteY17" fmla="*/ 403558 h 405034"/>
              <a:gd name="connsiteX0" fmla="*/ 12210889 w 12210889"/>
              <a:gd name="connsiteY0" fmla="*/ 9144 h 405034"/>
              <a:gd name="connsiteX1" fmla="*/ 11454011 w 12210889"/>
              <a:gd name="connsiteY1" fmla="*/ 0 h 405034"/>
              <a:gd name="connsiteX2" fmla="*/ 11415921 w 12210889"/>
              <a:gd name="connsiteY2" fmla="*/ 2097 h 405034"/>
              <a:gd name="connsiteX3" fmla="*/ 11378815 w 12210889"/>
              <a:gd name="connsiteY3" fmla="*/ 8549 h 405034"/>
              <a:gd name="connsiteX4" fmla="*/ 11342530 w 12210889"/>
              <a:gd name="connsiteY4" fmla="*/ 18873 h 405034"/>
              <a:gd name="connsiteX5" fmla="*/ 11307887 w 12210889"/>
              <a:gd name="connsiteY5" fmla="*/ 33229 h 405034"/>
              <a:gd name="connsiteX6" fmla="*/ 11275050 w 12210889"/>
              <a:gd name="connsiteY6" fmla="*/ 51456 h 405034"/>
              <a:gd name="connsiteX7" fmla="*/ 11244184 w 12210889"/>
              <a:gd name="connsiteY7" fmla="*/ 73232 h 405034"/>
              <a:gd name="connsiteX8" fmla="*/ 11215780 w 12210889"/>
              <a:gd name="connsiteY8" fmla="*/ 98557 h 405034"/>
              <a:gd name="connsiteX9" fmla="*/ 11010385 w 12210889"/>
              <a:gd name="connsiteY9" fmla="*/ 306639 h 405034"/>
              <a:gd name="connsiteX10" fmla="*/ 10981981 w 12210889"/>
              <a:gd name="connsiteY10" fmla="*/ 331964 h 405034"/>
              <a:gd name="connsiteX11" fmla="*/ 10951114 w 12210889"/>
              <a:gd name="connsiteY11" fmla="*/ 353740 h 405034"/>
              <a:gd name="connsiteX12" fmla="*/ 10918277 w 12210889"/>
              <a:gd name="connsiteY12" fmla="*/ 371806 h 405034"/>
              <a:gd name="connsiteX13" fmla="*/ 10883635 w 12210889"/>
              <a:gd name="connsiteY13" fmla="*/ 386162 h 405034"/>
              <a:gd name="connsiteX14" fmla="*/ 10847514 w 12210889"/>
              <a:gd name="connsiteY14" fmla="*/ 396646 h 405034"/>
              <a:gd name="connsiteX15" fmla="*/ 10810245 w 12210889"/>
              <a:gd name="connsiteY15" fmla="*/ 402937 h 405034"/>
              <a:gd name="connsiteX16" fmla="*/ 10772154 w 12210889"/>
              <a:gd name="connsiteY16" fmla="*/ 405034 h 405034"/>
              <a:gd name="connsiteX17" fmla="*/ 0 w 12210889"/>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10889" h="405034">
                <a:moveTo>
                  <a:pt x="12210889" y="9144"/>
                </a:moveTo>
                <a:lnTo>
                  <a:pt x="11454011" y="0"/>
                </a:lnTo>
                <a:lnTo>
                  <a:pt x="11415921" y="2097"/>
                </a:lnTo>
                <a:lnTo>
                  <a:pt x="11378815" y="8549"/>
                </a:lnTo>
                <a:lnTo>
                  <a:pt x="11342530" y="18873"/>
                </a:lnTo>
                <a:lnTo>
                  <a:pt x="11307887" y="33229"/>
                </a:lnTo>
                <a:lnTo>
                  <a:pt x="11275050" y="51456"/>
                </a:lnTo>
                <a:lnTo>
                  <a:pt x="11244184" y="73232"/>
                </a:lnTo>
                <a:lnTo>
                  <a:pt x="11215780" y="98557"/>
                </a:lnTo>
                <a:lnTo>
                  <a:pt x="11010385" y="306639"/>
                </a:lnTo>
                <a:lnTo>
                  <a:pt x="10981981" y="331964"/>
                </a:lnTo>
                <a:lnTo>
                  <a:pt x="10951114" y="353740"/>
                </a:lnTo>
                <a:lnTo>
                  <a:pt x="10918277" y="371806"/>
                </a:lnTo>
                <a:lnTo>
                  <a:pt x="10883635" y="386162"/>
                </a:lnTo>
                <a:lnTo>
                  <a:pt x="10847514" y="396646"/>
                </a:lnTo>
                <a:lnTo>
                  <a:pt x="10810245" y="402937"/>
                </a:lnTo>
                <a:lnTo>
                  <a:pt x="10772154" y="405034"/>
                </a:lnTo>
                <a:lnTo>
                  <a:pt x="0" y="403558"/>
                </a:lnTo>
              </a:path>
            </a:pathLst>
          </a:custGeom>
          <a:noFill/>
          <a:ln w="16417" cap="flat">
            <a:solidFill>
              <a:srgbClr val="FFBF22"/>
            </a:solidFill>
            <a:prstDash val="solid"/>
            <a:miter/>
          </a:ln>
        </p:spPr>
        <p:txBody>
          <a:bodyPr rtlCol="0" anchor="ctr"/>
          <a:lstStyle/>
          <a:p>
            <a:endParaRPr lang="en-GB"/>
          </a:p>
        </p:txBody>
      </p:sp>
      <p:pic>
        <p:nvPicPr>
          <p:cNvPr id="4" name="Picture 3">
            <a:extLst>
              <a:ext uri="{FF2B5EF4-FFF2-40B4-BE49-F238E27FC236}">
                <a16:creationId xmlns:a16="http://schemas.microsoft.com/office/drawing/2014/main" id="{23915596-A3DE-0B79-C16B-4C8347247BBA}"/>
              </a:ext>
            </a:extLst>
          </p:cNvPr>
          <p:cNvPicPr>
            <a:picLocks noChangeAspect="1"/>
          </p:cNvPicPr>
          <p:nvPr userDrawn="1"/>
        </p:nvPicPr>
        <p:blipFill>
          <a:blip r:embed="rId4"/>
          <a:srcRect/>
          <a:stretch/>
        </p:blipFill>
        <p:spPr>
          <a:xfrm>
            <a:off x="11423087" y="6426740"/>
            <a:ext cx="404054" cy="157424"/>
          </a:xfrm>
          <a:prstGeom prst="rect">
            <a:avLst/>
          </a:prstGeom>
        </p:spPr>
      </p:pic>
    </p:spTree>
    <p:extLst>
      <p:ext uri="{BB962C8B-B14F-4D97-AF65-F5344CB8AC3E}">
        <p14:creationId xmlns:p14="http://schemas.microsoft.com/office/powerpoint/2010/main" val="28244351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 Space">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780175"/>
            <a:ext cx="3148908" cy="2932112"/>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900" b="0" i="0">
                <a:ln>
                  <a:noFill/>
                </a:ln>
                <a:solidFill>
                  <a:srgbClr val="454546"/>
                </a:solidFill>
                <a:latin typeface="HelveticaNeueLT Pro 55 Roman" panose="020B0604020202020204" pitchFamily="34" charset="77"/>
              </a:defRPr>
            </a:lvl2pPr>
            <a:lvl3pPr marL="914377" indent="0">
              <a:buFont typeface="Arial" panose="020B0604020202020204" pitchFamily="34" charset="0"/>
              <a:buNone/>
              <a:defRPr sz="900" b="0" i="0">
                <a:solidFill>
                  <a:srgbClr val="454546"/>
                </a:solidFill>
                <a:latin typeface="HelveticaNeueLT Pro 55 Roman" panose="020B0604020202020204" pitchFamily="34" charset="77"/>
              </a:defRPr>
            </a:lvl3pPr>
            <a:lvl4pPr marL="1371566" indent="0">
              <a:buFont typeface="Arial" panose="020B0604020202020204" pitchFamily="34" charset="0"/>
              <a:buNone/>
              <a:defRPr sz="900" b="0" i="0">
                <a:solidFill>
                  <a:srgbClr val="454546"/>
                </a:solidFill>
                <a:latin typeface="HelveticaNeueLT Pro 55 Roman" panose="020B0604020202020204" pitchFamily="34" charset="77"/>
              </a:defRPr>
            </a:lvl4pPr>
            <a:lvl5pPr marL="1828755" indent="0">
              <a:buNone/>
              <a:defRPr b="0" i="0">
                <a:latin typeface="HelveticaNeueLT Std Thin" panose="020B0403020202020204" pitchFamily="34" charset="0"/>
              </a:defRPr>
            </a:lvl5pPr>
          </a:lstStyle>
          <a:p>
            <a:pPr lvl="0"/>
            <a:r>
              <a:rPr lang="en-GB" dirty="0"/>
              <a:t>Second level</a:t>
            </a:r>
          </a:p>
          <a:p>
            <a:pPr lvl="1"/>
            <a:r>
              <a:rPr lang="en-GB" dirty="0"/>
              <a:t>Third level</a:t>
            </a:r>
          </a:p>
          <a:p>
            <a:pPr lvl="2"/>
            <a:r>
              <a:rPr lang="en-GB" dirty="0"/>
              <a:t>Fourth level</a:t>
            </a:r>
          </a:p>
          <a:p>
            <a:pPr lvl="3"/>
            <a:r>
              <a:rPr lang="en-GB" dirty="0"/>
              <a:t>Fifth level</a:t>
            </a:r>
            <a:endParaRPr lang="en-US" dirty="0"/>
          </a:p>
        </p:txBody>
      </p:sp>
      <p:sp>
        <p:nvSpPr>
          <p:cNvPr id="6" name="Title 1">
            <a:extLst>
              <a:ext uri="{FF2B5EF4-FFF2-40B4-BE49-F238E27FC236}">
                <a16:creationId xmlns:a16="http://schemas.microsoft.com/office/drawing/2014/main" id="{1C467E4A-CC9D-E041-8263-9CCBD5B47DBE}"/>
              </a:ext>
            </a:extLst>
          </p:cNvPr>
          <p:cNvSpPr>
            <a:spLocks noGrp="1"/>
          </p:cNvSpPr>
          <p:nvPr>
            <p:ph type="title"/>
          </p:nvPr>
        </p:nvSpPr>
        <p:spPr>
          <a:xfrm>
            <a:off x="497523" y="780175"/>
            <a:ext cx="3160077" cy="1979958"/>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US"/>
              <a:t>Click to edit Master title style</a:t>
            </a:r>
            <a:endParaRPr lang="en-US" dirty="0"/>
          </a:p>
        </p:txBody>
      </p:sp>
      <p:pic>
        <p:nvPicPr>
          <p:cNvPr id="10" name="Graphic 9">
            <a:extLst>
              <a:ext uri="{FF2B5EF4-FFF2-40B4-BE49-F238E27FC236}">
                <a16:creationId xmlns:a16="http://schemas.microsoft.com/office/drawing/2014/main" id="{62D08151-A5C6-7141-A74A-90A3B0E8C871}"/>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44908" t="62631" r="25523" b="11691"/>
          <a:stretch/>
        </p:blipFill>
        <p:spPr>
          <a:xfrm flipH="1">
            <a:off x="0" y="2760133"/>
            <a:ext cx="6320589" cy="3878396"/>
          </a:xfrm>
          <a:prstGeom prst="rect">
            <a:avLst/>
          </a:prstGeom>
        </p:spPr>
      </p:pic>
      <p:sp>
        <p:nvSpPr>
          <p:cNvPr id="3" name="Graphic 8">
            <a:extLst>
              <a:ext uri="{FF2B5EF4-FFF2-40B4-BE49-F238E27FC236}">
                <a16:creationId xmlns:a16="http://schemas.microsoft.com/office/drawing/2014/main" id="{51F6A8F6-B6A4-DCC3-2827-E96408C7DD90}"/>
              </a:ext>
            </a:extLst>
          </p:cNvPr>
          <p:cNvSpPr/>
          <p:nvPr userDrawn="1"/>
        </p:nvSpPr>
        <p:spPr>
          <a:xfrm>
            <a:off x="-924" y="6232997"/>
            <a:ext cx="12210889"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 name="connsiteX0" fmla="*/ 13399609 w 13399609"/>
              <a:gd name="connsiteY0" fmla="*/ 0 h 405034"/>
              <a:gd name="connsiteX1" fmla="*/ 11454011 w 13399609"/>
              <a:gd name="connsiteY1" fmla="*/ 0 h 405034"/>
              <a:gd name="connsiteX2" fmla="*/ 11415921 w 13399609"/>
              <a:gd name="connsiteY2" fmla="*/ 2097 h 405034"/>
              <a:gd name="connsiteX3" fmla="*/ 11378815 w 13399609"/>
              <a:gd name="connsiteY3" fmla="*/ 8549 h 405034"/>
              <a:gd name="connsiteX4" fmla="*/ 11342530 w 13399609"/>
              <a:gd name="connsiteY4" fmla="*/ 18873 h 405034"/>
              <a:gd name="connsiteX5" fmla="*/ 11307887 w 13399609"/>
              <a:gd name="connsiteY5" fmla="*/ 33229 h 405034"/>
              <a:gd name="connsiteX6" fmla="*/ 11275050 w 13399609"/>
              <a:gd name="connsiteY6" fmla="*/ 51456 h 405034"/>
              <a:gd name="connsiteX7" fmla="*/ 11244184 w 13399609"/>
              <a:gd name="connsiteY7" fmla="*/ 73232 h 405034"/>
              <a:gd name="connsiteX8" fmla="*/ 11215780 w 13399609"/>
              <a:gd name="connsiteY8" fmla="*/ 98557 h 405034"/>
              <a:gd name="connsiteX9" fmla="*/ 11010385 w 13399609"/>
              <a:gd name="connsiteY9" fmla="*/ 306639 h 405034"/>
              <a:gd name="connsiteX10" fmla="*/ 10981981 w 13399609"/>
              <a:gd name="connsiteY10" fmla="*/ 331964 h 405034"/>
              <a:gd name="connsiteX11" fmla="*/ 10951114 w 13399609"/>
              <a:gd name="connsiteY11" fmla="*/ 353740 h 405034"/>
              <a:gd name="connsiteX12" fmla="*/ 10918277 w 13399609"/>
              <a:gd name="connsiteY12" fmla="*/ 371806 h 405034"/>
              <a:gd name="connsiteX13" fmla="*/ 10883635 w 13399609"/>
              <a:gd name="connsiteY13" fmla="*/ 386162 h 405034"/>
              <a:gd name="connsiteX14" fmla="*/ 10847514 w 13399609"/>
              <a:gd name="connsiteY14" fmla="*/ 396646 h 405034"/>
              <a:gd name="connsiteX15" fmla="*/ 10810245 w 13399609"/>
              <a:gd name="connsiteY15" fmla="*/ 402937 h 405034"/>
              <a:gd name="connsiteX16" fmla="*/ 10772154 w 13399609"/>
              <a:gd name="connsiteY16" fmla="*/ 405034 h 405034"/>
              <a:gd name="connsiteX17" fmla="*/ 0 w 13399609"/>
              <a:gd name="connsiteY17" fmla="*/ 403558 h 405034"/>
              <a:gd name="connsiteX0" fmla="*/ 12210889 w 12210889"/>
              <a:gd name="connsiteY0" fmla="*/ 9144 h 405034"/>
              <a:gd name="connsiteX1" fmla="*/ 11454011 w 12210889"/>
              <a:gd name="connsiteY1" fmla="*/ 0 h 405034"/>
              <a:gd name="connsiteX2" fmla="*/ 11415921 w 12210889"/>
              <a:gd name="connsiteY2" fmla="*/ 2097 h 405034"/>
              <a:gd name="connsiteX3" fmla="*/ 11378815 w 12210889"/>
              <a:gd name="connsiteY3" fmla="*/ 8549 h 405034"/>
              <a:gd name="connsiteX4" fmla="*/ 11342530 w 12210889"/>
              <a:gd name="connsiteY4" fmla="*/ 18873 h 405034"/>
              <a:gd name="connsiteX5" fmla="*/ 11307887 w 12210889"/>
              <a:gd name="connsiteY5" fmla="*/ 33229 h 405034"/>
              <a:gd name="connsiteX6" fmla="*/ 11275050 w 12210889"/>
              <a:gd name="connsiteY6" fmla="*/ 51456 h 405034"/>
              <a:gd name="connsiteX7" fmla="*/ 11244184 w 12210889"/>
              <a:gd name="connsiteY7" fmla="*/ 73232 h 405034"/>
              <a:gd name="connsiteX8" fmla="*/ 11215780 w 12210889"/>
              <a:gd name="connsiteY8" fmla="*/ 98557 h 405034"/>
              <a:gd name="connsiteX9" fmla="*/ 11010385 w 12210889"/>
              <a:gd name="connsiteY9" fmla="*/ 306639 h 405034"/>
              <a:gd name="connsiteX10" fmla="*/ 10981981 w 12210889"/>
              <a:gd name="connsiteY10" fmla="*/ 331964 h 405034"/>
              <a:gd name="connsiteX11" fmla="*/ 10951114 w 12210889"/>
              <a:gd name="connsiteY11" fmla="*/ 353740 h 405034"/>
              <a:gd name="connsiteX12" fmla="*/ 10918277 w 12210889"/>
              <a:gd name="connsiteY12" fmla="*/ 371806 h 405034"/>
              <a:gd name="connsiteX13" fmla="*/ 10883635 w 12210889"/>
              <a:gd name="connsiteY13" fmla="*/ 386162 h 405034"/>
              <a:gd name="connsiteX14" fmla="*/ 10847514 w 12210889"/>
              <a:gd name="connsiteY14" fmla="*/ 396646 h 405034"/>
              <a:gd name="connsiteX15" fmla="*/ 10810245 w 12210889"/>
              <a:gd name="connsiteY15" fmla="*/ 402937 h 405034"/>
              <a:gd name="connsiteX16" fmla="*/ 10772154 w 12210889"/>
              <a:gd name="connsiteY16" fmla="*/ 405034 h 405034"/>
              <a:gd name="connsiteX17" fmla="*/ 0 w 12210889"/>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10889" h="405034">
                <a:moveTo>
                  <a:pt x="12210889" y="9144"/>
                </a:moveTo>
                <a:lnTo>
                  <a:pt x="11454011" y="0"/>
                </a:lnTo>
                <a:lnTo>
                  <a:pt x="11415921" y="2097"/>
                </a:lnTo>
                <a:lnTo>
                  <a:pt x="11378815" y="8549"/>
                </a:lnTo>
                <a:lnTo>
                  <a:pt x="11342530" y="18873"/>
                </a:lnTo>
                <a:lnTo>
                  <a:pt x="11307887" y="33229"/>
                </a:lnTo>
                <a:lnTo>
                  <a:pt x="11275050" y="51456"/>
                </a:lnTo>
                <a:lnTo>
                  <a:pt x="11244184" y="73232"/>
                </a:lnTo>
                <a:lnTo>
                  <a:pt x="11215780" y="98557"/>
                </a:lnTo>
                <a:lnTo>
                  <a:pt x="11010385" y="306639"/>
                </a:lnTo>
                <a:lnTo>
                  <a:pt x="10981981" y="331964"/>
                </a:lnTo>
                <a:lnTo>
                  <a:pt x="10951114" y="353740"/>
                </a:lnTo>
                <a:lnTo>
                  <a:pt x="10918277" y="371806"/>
                </a:lnTo>
                <a:lnTo>
                  <a:pt x="10883635" y="386162"/>
                </a:lnTo>
                <a:lnTo>
                  <a:pt x="10847514" y="396646"/>
                </a:lnTo>
                <a:lnTo>
                  <a:pt x="10810245" y="402937"/>
                </a:lnTo>
                <a:lnTo>
                  <a:pt x="10772154" y="405034"/>
                </a:lnTo>
                <a:lnTo>
                  <a:pt x="0" y="403558"/>
                </a:lnTo>
              </a:path>
            </a:pathLst>
          </a:custGeom>
          <a:noFill/>
          <a:ln w="16417" cap="flat">
            <a:solidFill>
              <a:srgbClr val="FFBF22"/>
            </a:solidFill>
            <a:prstDash val="solid"/>
            <a:miter/>
          </a:ln>
        </p:spPr>
        <p:txBody>
          <a:bodyPr rtlCol="0" anchor="ctr"/>
          <a:lstStyle/>
          <a:p>
            <a:endParaRPr lang="en-GB"/>
          </a:p>
        </p:txBody>
      </p:sp>
      <p:pic>
        <p:nvPicPr>
          <p:cNvPr id="4" name="Picture 3">
            <a:extLst>
              <a:ext uri="{FF2B5EF4-FFF2-40B4-BE49-F238E27FC236}">
                <a16:creationId xmlns:a16="http://schemas.microsoft.com/office/drawing/2014/main" id="{07C46133-972D-3BB1-D80A-0D003C85304B}"/>
              </a:ext>
            </a:extLst>
          </p:cNvPr>
          <p:cNvPicPr>
            <a:picLocks noChangeAspect="1"/>
          </p:cNvPicPr>
          <p:nvPr userDrawn="1"/>
        </p:nvPicPr>
        <p:blipFill>
          <a:blip r:embed="rId4"/>
          <a:srcRect/>
          <a:stretch/>
        </p:blipFill>
        <p:spPr>
          <a:xfrm>
            <a:off x="11423087" y="6426740"/>
            <a:ext cx="404054" cy="157424"/>
          </a:xfrm>
          <a:prstGeom prst="rect">
            <a:avLst/>
          </a:prstGeom>
        </p:spPr>
      </p:pic>
    </p:spTree>
    <p:extLst>
      <p:ext uri="{BB962C8B-B14F-4D97-AF65-F5344CB8AC3E}">
        <p14:creationId xmlns:p14="http://schemas.microsoft.com/office/powerpoint/2010/main" val="4587589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83F1679-BC23-A749-A1A2-1A4F9116E337}"/>
              </a:ext>
            </a:extLst>
          </p:cNvPr>
          <p:cNvSpPr>
            <a:spLocks noGrp="1"/>
          </p:cNvSpPr>
          <p:nvPr>
            <p:ph type="title"/>
          </p:nvPr>
        </p:nvSpPr>
        <p:spPr>
          <a:xfrm>
            <a:off x="497523" y="780175"/>
            <a:ext cx="5043199"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US"/>
              <a:t>Click to edit Master title style</a:t>
            </a:r>
            <a:endParaRPr lang="en-US" dirty="0"/>
          </a:p>
        </p:txBody>
      </p:sp>
      <p:pic>
        <p:nvPicPr>
          <p:cNvPr id="7" name="Graphic 6">
            <a:extLst>
              <a:ext uri="{FF2B5EF4-FFF2-40B4-BE49-F238E27FC236}">
                <a16:creationId xmlns:a16="http://schemas.microsoft.com/office/drawing/2014/main" id="{C0FE70B6-EEC7-A347-BD89-843E2380954E}"/>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275589" y="2105855"/>
            <a:ext cx="7243165" cy="3799199"/>
          </a:xfrm>
          <a:prstGeom prst="rect">
            <a:avLst/>
          </a:prstGeom>
        </p:spPr>
      </p:pic>
      <p:pic>
        <p:nvPicPr>
          <p:cNvPr id="2" name="Picture 1">
            <a:extLst>
              <a:ext uri="{FF2B5EF4-FFF2-40B4-BE49-F238E27FC236}">
                <a16:creationId xmlns:a16="http://schemas.microsoft.com/office/drawing/2014/main" id="{A39A2BB4-FA85-19B2-C667-295711B2E8EA}"/>
              </a:ext>
            </a:extLst>
          </p:cNvPr>
          <p:cNvPicPr>
            <a:picLocks noChangeAspect="1"/>
          </p:cNvPicPr>
          <p:nvPr userDrawn="1"/>
        </p:nvPicPr>
        <p:blipFill>
          <a:blip r:embed="rId4"/>
          <a:stretch>
            <a:fillRect/>
          </a:stretch>
        </p:blipFill>
        <p:spPr>
          <a:xfrm>
            <a:off x="-18960" y="5384304"/>
            <a:ext cx="12210960" cy="1318732"/>
          </a:xfrm>
          <a:prstGeom prst="rect">
            <a:avLst/>
          </a:prstGeom>
        </p:spPr>
      </p:pic>
      <p:pic>
        <p:nvPicPr>
          <p:cNvPr id="3" name="Picture 2">
            <a:extLst>
              <a:ext uri="{FF2B5EF4-FFF2-40B4-BE49-F238E27FC236}">
                <a16:creationId xmlns:a16="http://schemas.microsoft.com/office/drawing/2014/main" id="{E7E672B8-44CD-5213-AFAB-4608A2C08569}"/>
              </a:ext>
            </a:extLst>
          </p:cNvPr>
          <p:cNvPicPr>
            <a:picLocks noChangeAspect="1"/>
          </p:cNvPicPr>
          <p:nvPr userDrawn="1"/>
        </p:nvPicPr>
        <p:blipFill>
          <a:blip r:embed="rId5"/>
          <a:stretch>
            <a:fillRect/>
          </a:stretch>
        </p:blipFill>
        <p:spPr>
          <a:xfrm>
            <a:off x="-18961" y="6197486"/>
            <a:ext cx="12244931" cy="660514"/>
          </a:xfrm>
          <a:prstGeom prst="rect">
            <a:avLst/>
          </a:prstGeom>
        </p:spPr>
      </p:pic>
      <p:pic>
        <p:nvPicPr>
          <p:cNvPr id="4" name="Picture 3">
            <a:extLst>
              <a:ext uri="{FF2B5EF4-FFF2-40B4-BE49-F238E27FC236}">
                <a16:creationId xmlns:a16="http://schemas.microsoft.com/office/drawing/2014/main" id="{2AACDA85-5142-FA38-C5D9-B13050D5D71E}"/>
              </a:ext>
            </a:extLst>
          </p:cNvPr>
          <p:cNvPicPr>
            <a:picLocks noChangeAspect="1"/>
          </p:cNvPicPr>
          <p:nvPr userDrawn="1"/>
        </p:nvPicPr>
        <p:blipFill>
          <a:blip r:embed="rId6"/>
          <a:srcRect/>
          <a:stretch/>
        </p:blipFill>
        <p:spPr>
          <a:xfrm>
            <a:off x="11423087" y="6426740"/>
            <a:ext cx="404054" cy="157424"/>
          </a:xfrm>
          <a:prstGeom prst="rect">
            <a:avLst/>
          </a:prstGeom>
        </p:spPr>
      </p:pic>
    </p:spTree>
    <p:extLst>
      <p:ext uri="{BB962C8B-B14F-4D97-AF65-F5344CB8AC3E}">
        <p14:creationId xmlns:p14="http://schemas.microsoft.com/office/powerpoint/2010/main" val="31110823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mployees">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8D9B2882-406D-0A4D-BF70-0A3D2EB58AEE}"/>
              </a:ext>
            </a:extLst>
          </p:cNvPr>
          <p:cNvSpPr>
            <a:spLocks noGrp="1"/>
          </p:cNvSpPr>
          <p:nvPr>
            <p:ph type="body" sz="quarter" idx="11" hasCustomPrompt="1"/>
          </p:nvPr>
        </p:nvSpPr>
        <p:spPr>
          <a:xfrm>
            <a:off x="8469127" y="1410227"/>
            <a:ext cx="2036041" cy="258700"/>
          </a:xfrm>
          <a:prstGeom prst="rect">
            <a:avLst/>
          </a:prstGeom>
        </p:spPr>
        <p:txBody>
          <a:bodyPr lIns="0"/>
          <a:lstStyle>
            <a:lvl1pPr marL="0" indent="0">
              <a:buNone/>
              <a:defRPr sz="1200" b="1" i="0">
                <a:solidFill>
                  <a:srgbClr val="D43900"/>
                </a:solidFill>
                <a:latin typeface="HelveticaNeueLT Pro 55 Roman" panose="020B0604020202020204" pitchFamily="34" charset="77"/>
              </a:defRPr>
            </a:lvl1pPr>
            <a:lvl2pPr marL="457189" indent="0">
              <a:buNone/>
              <a:defRPr b="1" i="1">
                <a:solidFill>
                  <a:srgbClr val="C85412"/>
                </a:solidFill>
                <a:latin typeface="HelveticaNeueLT Std Cn" panose="020B0604020202020204" pitchFamily="34" charset="0"/>
              </a:defRPr>
            </a:lvl2pPr>
            <a:lvl3pPr>
              <a:defRPr b="1" i="1">
                <a:solidFill>
                  <a:srgbClr val="C85412"/>
                </a:solidFill>
                <a:latin typeface="HelveticaNeueLT Std Cn" panose="020B0604020202020204" pitchFamily="34" charset="0"/>
              </a:defRPr>
            </a:lvl3pPr>
            <a:lvl4pPr>
              <a:defRPr b="1" i="1">
                <a:solidFill>
                  <a:srgbClr val="C85412"/>
                </a:solidFill>
                <a:latin typeface="HelveticaNeueLT Std Cn" panose="020B0604020202020204" pitchFamily="34" charset="0"/>
              </a:defRPr>
            </a:lvl4pPr>
            <a:lvl5pPr>
              <a:defRPr b="1" i="1">
                <a:solidFill>
                  <a:srgbClr val="C85412"/>
                </a:solidFill>
                <a:latin typeface="HelveticaNeueLT Std Cn" panose="020B0604020202020204" pitchFamily="34" charset="0"/>
              </a:defRPr>
            </a:lvl5pPr>
          </a:lstStyle>
          <a:p>
            <a:pPr lvl="0"/>
            <a:r>
              <a:rPr lang="en-GB" dirty="0"/>
              <a:t>Name Surname</a:t>
            </a:r>
          </a:p>
        </p:txBody>
      </p:sp>
      <p:sp>
        <p:nvSpPr>
          <p:cNvPr id="13" name="Text Placeholder 12">
            <a:extLst>
              <a:ext uri="{FF2B5EF4-FFF2-40B4-BE49-F238E27FC236}">
                <a16:creationId xmlns:a16="http://schemas.microsoft.com/office/drawing/2014/main" id="{98B15EC4-7827-AD44-9BF2-5FF8608DDB43}"/>
              </a:ext>
            </a:extLst>
          </p:cNvPr>
          <p:cNvSpPr>
            <a:spLocks noGrp="1"/>
          </p:cNvSpPr>
          <p:nvPr>
            <p:ph type="body" sz="quarter" idx="12" hasCustomPrompt="1"/>
          </p:nvPr>
        </p:nvSpPr>
        <p:spPr>
          <a:xfrm>
            <a:off x="8469127" y="1583687"/>
            <a:ext cx="2036763" cy="258700"/>
          </a:xfrm>
          <a:prstGeom prst="rect">
            <a:avLst/>
          </a:prstGeom>
        </p:spPr>
        <p:txBody>
          <a:bodyPr lIns="0"/>
          <a:lstStyle>
            <a:lvl1pPr marL="0" indent="0">
              <a:buNone/>
              <a:defRPr sz="900" b="0" i="0">
                <a:solidFill>
                  <a:srgbClr val="454546"/>
                </a:solidFill>
                <a:latin typeface="HelveticaNeueLT Pro 55 Roman" panose="020B0604020202020204" pitchFamily="34" charset="77"/>
              </a:defRPr>
            </a:lvl1pPr>
            <a:lvl2pPr marL="457189" indent="0">
              <a:buNone/>
              <a:defRPr sz="1200" b="0" i="0">
                <a:solidFill>
                  <a:srgbClr val="20201E"/>
                </a:solidFill>
                <a:latin typeface="HelveticaNeueLT Std Lt" panose="020B0403020202020204" pitchFamily="34" charset="0"/>
              </a:defRPr>
            </a:lvl2pPr>
            <a:lvl3pPr marL="914377" indent="0">
              <a:buNone/>
              <a:defRPr sz="1200" b="0" i="0">
                <a:solidFill>
                  <a:srgbClr val="20201E"/>
                </a:solidFill>
                <a:latin typeface="HelveticaNeueLT Std Lt" panose="020B0403020202020204" pitchFamily="34" charset="0"/>
              </a:defRPr>
            </a:lvl3pPr>
            <a:lvl4pPr marL="1371566" indent="0">
              <a:buNone/>
              <a:defRPr sz="1200" b="0" i="0">
                <a:solidFill>
                  <a:srgbClr val="20201E"/>
                </a:solidFill>
                <a:latin typeface="HelveticaNeueLT Std Lt" panose="020B0403020202020204" pitchFamily="34" charset="0"/>
              </a:defRPr>
            </a:lvl4pPr>
            <a:lvl5pPr marL="1828755" indent="0">
              <a:buNone/>
              <a:defRPr sz="1200" b="0" i="0">
                <a:solidFill>
                  <a:srgbClr val="20201E"/>
                </a:solidFill>
                <a:latin typeface="HelveticaNeueLT Std Lt" panose="020B0403020202020204" pitchFamily="34" charset="0"/>
              </a:defRPr>
            </a:lvl5pPr>
          </a:lstStyle>
          <a:p>
            <a:pPr lvl="0"/>
            <a:r>
              <a:rPr lang="en-GB" dirty="0"/>
              <a:t>Job title</a:t>
            </a:r>
            <a:endParaRPr lang="en-US" dirty="0"/>
          </a:p>
        </p:txBody>
      </p:sp>
      <p:sp>
        <p:nvSpPr>
          <p:cNvPr id="14" name="Text Placeholder 10">
            <a:extLst>
              <a:ext uri="{FF2B5EF4-FFF2-40B4-BE49-F238E27FC236}">
                <a16:creationId xmlns:a16="http://schemas.microsoft.com/office/drawing/2014/main" id="{25FD1F12-AD2C-7341-8AFB-CDB935BA9898}"/>
              </a:ext>
            </a:extLst>
          </p:cNvPr>
          <p:cNvSpPr>
            <a:spLocks noGrp="1"/>
          </p:cNvSpPr>
          <p:nvPr>
            <p:ph type="body" sz="quarter" idx="13" hasCustomPrompt="1"/>
          </p:nvPr>
        </p:nvSpPr>
        <p:spPr>
          <a:xfrm>
            <a:off x="7922724" y="3280528"/>
            <a:ext cx="1644569" cy="258700"/>
          </a:xfrm>
          <a:prstGeom prst="rect">
            <a:avLst/>
          </a:prstGeom>
        </p:spPr>
        <p:txBody>
          <a:bodyPr lIns="0" rIns="90000"/>
          <a:lstStyle>
            <a:lvl1pPr marL="0" indent="0">
              <a:buNone/>
              <a:defRPr sz="1200" b="1" i="0">
                <a:solidFill>
                  <a:srgbClr val="D43900"/>
                </a:solidFill>
                <a:latin typeface="HelveticaNeueLT Pro 55 Roman" panose="020B0604020202020204" pitchFamily="34" charset="77"/>
              </a:defRPr>
            </a:lvl1pPr>
            <a:lvl2pPr marL="457189" indent="0">
              <a:buNone/>
              <a:defRPr b="1" i="1">
                <a:solidFill>
                  <a:srgbClr val="C85412"/>
                </a:solidFill>
                <a:latin typeface="HelveticaNeueLT Std Cn" panose="020B0604020202020204" pitchFamily="34" charset="0"/>
              </a:defRPr>
            </a:lvl2pPr>
            <a:lvl3pPr>
              <a:defRPr b="1" i="1">
                <a:solidFill>
                  <a:srgbClr val="C85412"/>
                </a:solidFill>
                <a:latin typeface="HelveticaNeueLT Std Cn" panose="020B0604020202020204" pitchFamily="34" charset="0"/>
              </a:defRPr>
            </a:lvl3pPr>
            <a:lvl4pPr>
              <a:defRPr b="1" i="1">
                <a:solidFill>
                  <a:srgbClr val="C85412"/>
                </a:solidFill>
                <a:latin typeface="HelveticaNeueLT Std Cn" panose="020B0604020202020204" pitchFamily="34" charset="0"/>
              </a:defRPr>
            </a:lvl4pPr>
            <a:lvl5pPr>
              <a:defRPr b="1" i="1">
                <a:solidFill>
                  <a:srgbClr val="C85412"/>
                </a:solidFill>
                <a:latin typeface="HelveticaNeueLT Std Cn" panose="020B0604020202020204" pitchFamily="34" charset="0"/>
              </a:defRPr>
            </a:lvl5pPr>
          </a:lstStyle>
          <a:p>
            <a:pPr lvl="0"/>
            <a:r>
              <a:rPr lang="en-GB" dirty="0"/>
              <a:t>Name Surname</a:t>
            </a:r>
          </a:p>
        </p:txBody>
      </p:sp>
      <p:sp>
        <p:nvSpPr>
          <p:cNvPr id="15" name="Text Placeholder 12">
            <a:extLst>
              <a:ext uri="{FF2B5EF4-FFF2-40B4-BE49-F238E27FC236}">
                <a16:creationId xmlns:a16="http://schemas.microsoft.com/office/drawing/2014/main" id="{DEAA0E9D-C17D-9848-AED5-206761E20B8A}"/>
              </a:ext>
            </a:extLst>
          </p:cNvPr>
          <p:cNvSpPr>
            <a:spLocks noGrp="1"/>
          </p:cNvSpPr>
          <p:nvPr>
            <p:ph type="body" sz="quarter" idx="14" hasCustomPrompt="1"/>
          </p:nvPr>
        </p:nvSpPr>
        <p:spPr>
          <a:xfrm>
            <a:off x="7922633" y="3453988"/>
            <a:ext cx="1645152" cy="258700"/>
          </a:xfrm>
          <a:prstGeom prst="rect">
            <a:avLst/>
          </a:prstGeom>
        </p:spPr>
        <p:txBody>
          <a:bodyPr lIns="0" rIns="90000"/>
          <a:lstStyle>
            <a:lvl1pPr marL="0" indent="0">
              <a:buNone/>
              <a:defRPr sz="900" b="0" i="0">
                <a:solidFill>
                  <a:srgbClr val="454546"/>
                </a:solidFill>
                <a:latin typeface="HelveticaNeueLT Pro 55 Roman" panose="020B0604020202020204" pitchFamily="34" charset="77"/>
              </a:defRPr>
            </a:lvl1pPr>
            <a:lvl2pPr marL="457189" indent="0">
              <a:buNone/>
              <a:defRPr sz="1200" b="0" i="0">
                <a:solidFill>
                  <a:srgbClr val="20201E"/>
                </a:solidFill>
                <a:latin typeface="HelveticaNeueLT Std Lt" panose="020B0403020202020204" pitchFamily="34" charset="0"/>
              </a:defRPr>
            </a:lvl2pPr>
            <a:lvl3pPr marL="914377" indent="0">
              <a:buNone/>
              <a:defRPr sz="1200" b="0" i="0">
                <a:solidFill>
                  <a:srgbClr val="20201E"/>
                </a:solidFill>
                <a:latin typeface="HelveticaNeueLT Std Lt" panose="020B0403020202020204" pitchFamily="34" charset="0"/>
              </a:defRPr>
            </a:lvl3pPr>
            <a:lvl4pPr marL="1371566" indent="0">
              <a:buNone/>
              <a:defRPr sz="1200" b="0" i="0">
                <a:solidFill>
                  <a:srgbClr val="20201E"/>
                </a:solidFill>
                <a:latin typeface="HelveticaNeueLT Std Lt" panose="020B0403020202020204" pitchFamily="34" charset="0"/>
              </a:defRPr>
            </a:lvl4pPr>
            <a:lvl5pPr marL="1828755" indent="0">
              <a:buNone/>
              <a:defRPr sz="1200" b="0" i="0">
                <a:solidFill>
                  <a:srgbClr val="20201E"/>
                </a:solidFill>
                <a:latin typeface="HelveticaNeueLT Std Lt" panose="020B0403020202020204" pitchFamily="34" charset="0"/>
              </a:defRPr>
            </a:lvl5pPr>
          </a:lstStyle>
          <a:p>
            <a:pPr lvl="0"/>
            <a:r>
              <a:rPr lang="en-GB" dirty="0"/>
              <a:t>Job title</a:t>
            </a:r>
            <a:endParaRPr lang="en-US" dirty="0"/>
          </a:p>
        </p:txBody>
      </p:sp>
      <p:sp>
        <p:nvSpPr>
          <p:cNvPr id="16" name="Text Placeholder 10">
            <a:extLst>
              <a:ext uri="{FF2B5EF4-FFF2-40B4-BE49-F238E27FC236}">
                <a16:creationId xmlns:a16="http://schemas.microsoft.com/office/drawing/2014/main" id="{026F6D38-3BF3-A84D-85B0-AF87285D1F22}"/>
              </a:ext>
            </a:extLst>
          </p:cNvPr>
          <p:cNvSpPr>
            <a:spLocks noGrp="1"/>
          </p:cNvSpPr>
          <p:nvPr>
            <p:ph type="body" sz="quarter" idx="15" hasCustomPrompt="1"/>
          </p:nvPr>
        </p:nvSpPr>
        <p:spPr>
          <a:xfrm>
            <a:off x="6087954" y="3280528"/>
            <a:ext cx="1644569" cy="258700"/>
          </a:xfrm>
          <a:prstGeom prst="rect">
            <a:avLst/>
          </a:prstGeom>
        </p:spPr>
        <p:txBody>
          <a:bodyPr lIns="0" rIns="90000"/>
          <a:lstStyle>
            <a:lvl1pPr marL="0" indent="0">
              <a:buNone/>
              <a:defRPr sz="1200" b="1" i="0">
                <a:solidFill>
                  <a:srgbClr val="D43900"/>
                </a:solidFill>
                <a:latin typeface="HelveticaNeueLT Pro 55 Roman" panose="020B0604020202020204" pitchFamily="34" charset="77"/>
              </a:defRPr>
            </a:lvl1pPr>
            <a:lvl2pPr marL="457189" indent="0">
              <a:buNone/>
              <a:defRPr b="1" i="1">
                <a:solidFill>
                  <a:srgbClr val="C85412"/>
                </a:solidFill>
                <a:latin typeface="HelveticaNeueLT Std Cn" panose="020B0604020202020204" pitchFamily="34" charset="0"/>
              </a:defRPr>
            </a:lvl2pPr>
            <a:lvl3pPr>
              <a:defRPr b="1" i="1">
                <a:solidFill>
                  <a:srgbClr val="C85412"/>
                </a:solidFill>
                <a:latin typeface="HelveticaNeueLT Std Cn" panose="020B0604020202020204" pitchFamily="34" charset="0"/>
              </a:defRPr>
            </a:lvl3pPr>
            <a:lvl4pPr>
              <a:defRPr b="1" i="1">
                <a:solidFill>
                  <a:srgbClr val="C85412"/>
                </a:solidFill>
                <a:latin typeface="HelveticaNeueLT Std Cn" panose="020B0604020202020204" pitchFamily="34" charset="0"/>
              </a:defRPr>
            </a:lvl4pPr>
            <a:lvl5pPr>
              <a:defRPr b="1" i="1">
                <a:solidFill>
                  <a:srgbClr val="C85412"/>
                </a:solidFill>
                <a:latin typeface="HelveticaNeueLT Std Cn" panose="020B0604020202020204" pitchFamily="34" charset="0"/>
              </a:defRPr>
            </a:lvl5pPr>
          </a:lstStyle>
          <a:p>
            <a:pPr lvl="0"/>
            <a:r>
              <a:rPr lang="en-GB" dirty="0"/>
              <a:t>Name Surname</a:t>
            </a:r>
          </a:p>
        </p:txBody>
      </p:sp>
      <p:sp>
        <p:nvSpPr>
          <p:cNvPr id="17" name="Text Placeholder 12">
            <a:extLst>
              <a:ext uri="{FF2B5EF4-FFF2-40B4-BE49-F238E27FC236}">
                <a16:creationId xmlns:a16="http://schemas.microsoft.com/office/drawing/2014/main" id="{DD7A5CEC-EC14-9F40-AF5A-DE0DD70F29B7}"/>
              </a:ext>
            </a:extLst>
          </p:cNvPr>
          <p:cNvSpPr>
            <a:spLocks noGrp="1"/>
          </p:cNvSpPr>
          <p:nvPr>
            <p:ph type="body" sz="quarter" idx="16" hasCustomPrompt="1"/>
          </p:nvPr>
        </p:nvSpPr>
        <p:spPr>
          <a:xfrm>
            <a:off x="6087863" y="3453988"/>
            <a:ext cx="1645152" cy="258700"/>
          </a:xfrm>
          <a:prstGeom prst="rect">
            <a:avLst/>
          </a:prstGeom>
        </p:spPr>
        <p:txBody>
          <a:bodyPr lIns="0" rIns="90000"/>
          <a:lstStyle>
            <a:lvl1pPr marL="0" indent="0">
              <a:buNone/>
              <a:defRPr sz="900" b="0" i="0">
                <a:solidFill>
                  <a:srgbClr val="454546"/>
                </a:solidFill>
                <a:latin typeface="HelveticaNeueLT Pro 55 Roman" panose="020B0604020202020204" pitchFamily="34" charset="77"/>
              </a:defRPr>
            </a:lvl1pPr>
            <a:lvl2pPr marL="457189" indent="0">
              <a:buNone/>
              <a:defRPr sz="1200" b="0" i="0">
                <a:solidFill>
                  <a:srgbClr val="20201E"/>
                </a:solidFill>
                <a:latin typeface="HelveticaNeueLT Std Lt" panose="020B0403020202020204" pitchFamily="34" charset="0"/>
              </a:defRPr>
            </a:lvl2pPr>
            <a:lvl3pPr marL="914377" indent="0">
              <a:buNone/>
              <a:defRPr sz="1200" b="0" i="0">
                <a:solidFill>
                  <a:srgbClr val="20201E"/>
                </a:solidFill>
                <a:latin typeface="HelveticaNeueLT Std Lt" panose="020B0403020202020204" pitchFamily="34" charset="0"/>
              </a:defRPr>
            </a:lvl3pPr>
            <a:lvl4pPr marL="1371566" indent="0">
              <a:buNone/>
              <a:defRPr sz="1200" b="0" i="0">
                <a:solidFill>
                  <a:srgbClr val="20201E"/>
                </a:solidFill>
                <a:latin typeface="HelveticaNeueLT Std Lt" panose="020B0403020202020204" pitchFamily="34" charset="0"/>
              </a:defRPr>
            </a:lvl4pPr>
            <a:lvl5pPr marL="1828755" indent="0">
              <a:buNone/>
              <a:defRPr sz="1200" b="0" i="0">
                <a:solidFill>
                  <a:srgbClr val="20201E"/>
                </a:solidFill>
                <a:latin typeface="HelveticaNeueLT Std Lt" panose="020B0403020202020204" pitchFamily="34" charset="0"/>
              </a:defRPr>
            </a:lvl5pPr>
          </a:lstStyle>
          <a:p>
            <a:pPr lvl="0"/>
            <a:r>
              <a:rPr lang="en-GB" dirty="0"/>
              <a:t>Job title</a:t>
            </a:r>
            <a:endParaRPr lang="en-US" dirty="0"/>
          </a:p>
        </p:txBody>
      </p:sp>
      <p:sp>
        <p:nvSpPr>
          <p:cNvPr id="18" name="Text Placeholder 10">
            <a:extLst>
              <a:ext uri="{FF2B5EF4-FFF2-40B4-BE49-F238E27FC236}">
                <a16:creationId xmlns:a16="http://schemas.microsoft.com/office/drawing/2014/main" id="{8C37767A-9381-684B-AFF3-4BC41ACA71ED}"/>
              </a:ext>
            </a:extLst>
          </p:cNvPr>
          <p:cNvSpPr>
            <a:spLocks noGrp="1"/>
          </p:cNvSpPr>
          <p:nvPr>
            <p:ph type="body" sz="quarter" idx="17" hasCustomPrompt="1"/>
          </p:nvPr>
        </p:nvSpPr>
        <p:spPr>
          <a:xfrm>
            <a:off x="4191055" y="3280528"/>
            <a:ext cx="1644569" cy="258700"/>
          </a:xfrm>
          <a:prstGeom prst="rect">
            <a:avLst/>
          </a:prstGeom>
        </p:spPr>
        <p:txBody>
          <a:bodyPr lIns="0" rIns="90000"/>
          <a:lstStyle>
            <a:lvl1pPr marL="0" indent="0">
              <a:buNone/>
              <a:defRPr sz="1200" b="1" i="0">
                <a:solidFill>
                  <a:srgbClr val="D43900"/>
                </a:solidFill>
                <a:latin typeface="HelveticaNeueLT Pro 55 Roman" panose="020B0604020202020204" pitchFamily="34" charset="77"/>
              </a:defRPr>
            </a:lvl1pPr>
            <a:lvl2pPr marL="457189" indent="0">
              <a:buNone/>
              <a:defRPr b="1" i="1">
                <a:solidFill>
                  <a:srgbClr val="C85412"/>
                </a:solidFill>
                <a:latin typeface="HelveticaNeueLT Std Cn" panose="020B0604020202020204" pitchFamily="34" charset="0"/>
              </a:defRPr>
            </a:lvl2pPr>
            <a:lvl3pPr>
              <a:defRPr b="1" i="1">
                <a:solidFill>
                  <a:srgbClr val="C85412"/>
                </a:solidFill>
                <a:latin typeface="HelveticaNeueLT Std Cn" panose="020B0604020202020204" pitchFamily="34" charset="0"/>
              </a:defRPr>
            </a:lvl3pPr>
            <a:lvl4pPr>
              <a:defRPr b="1" i="1">
                <a:solidFill>
                  <a:srgbClr val="C85412"/>
                </a:solidFill>
                <a:latin typeface="HelveticaNeueLT Std Cn" panose="020B0604020202020204" pitchFamily="34" charset="0"/>
              </a:defRPr>
            </a:lvl4pPr>
            <a:lvl5pPr>
              <a:defRPr b="1" i="1">
                <a:solidFill>
                  <a:srgbClr val="C85412"/>
                </a:solidFill>
                <a:latin typeface="HelveticaNeueLT Std Cn" panose="020B0604020202020204" pitchFamily="34" charset="0"/>
              </a:defRPr>
            </a:lvl5pPr>
          </a:lstStyle>
          <a:p>
            <a:pPr lvl="0"/>
            <a:r>
              <a:rPr lang="en-GB" dirty="0"/>
              <a:t>Name Surname</a:t>
            </a:r>
          </a:p>
        </p:txBody>
      </p:sp>
      <p:sp>
        <p:nvSpPr>
          <p:cNvPr id="19" name="Text Placeholder 12">
            <a:extLst>
              <a:ext uri="{FF2B5EF4-FFF2-40B4-BE49-F238E27FC236}">
                <a16:creationId xmlns:a16="http://schemas.microsoft.com/office/drawing/2014/main" id="{30568923-57EA-3244-993A-D090E73CAC81}"/>
              </a:ext>
            </a:extLst>
          </p:cNvPr>
          <p:cNvSpPr>
            <a:spLocks noGrp="1"/>
          </p:cNvSpPr>
          <p:nvPr>
            <p:ph type="body" sz="quarter" idx="18" hasCustomPrompt="1"/>
          </p:nvPr>
        </p:nvSpPr>
        <p:spPr>
          <a:xfrm>
            <a:off x="4190964" y="3453988"/>
            <a:ext cx="1645152" cy="258700"/>
          </a:xfrm>
          <a:prstGeom prst="rect">
            <a:avLst/>
          </a:prstGeom>
        </p:spPr>
        <p:txBody>
          <a:bodyPr lIns="0" rIns="90000"/>
          <a:lstStyle>
            <a:lvl1pPr marL="0" indent="0">
              <a:buNone/>
              <a:defRPr sz="900" b="0" i="0">
                <a:solidFill>
                  <a:srgbClr val="454546"/>
                </a:solidFill>
                <a:latin typeface="HelveticaNeueLT Pro 55 Roman" panose="020B0604020202020204" pitchFamily="34" charset="77"/>
              </a:defRPr>
            </a:lvl1pPr>
            <a:lvl2pPr marL="457189" indent="0">
              <a:buNone/>
              <a:defRPr sz="1200" b="0" i="0">
                <a:solidFill>
                  <a:srgbClr val="20201E"/>
                </a:solidFill>
                <a:latin typeface="HelveticaNeueLT Std Lt" panose="020B0403020202020204" pitchFamily="34" charset="0"/>
              </a:defRPr>
            </a:lvl2pPr>
            <a:lvl3pPr marL="914377" indent="0">
              <a:buNone/>
              <a:defRPr sz="1200" b="0" i="0">
                <a:solidFill>
                  <a:srgbClr val="20201E"/>
                </a:solidFill>
                <a:latin typeface="HelveticaNeueLT Std Lt" panose="020B0403020202020204" pitchFamily="34" charset="0"/>
              </a:defRPr>
            </a:lvl3pPr>
            <a:lvl4pPr marL="1371566" indent="0">
              <a:buNone/>
              <a:defRPr sz="1200" b="0" i="0">
                <a:solidFill>
                  <a:srgbClr val="20201E"/>
                </a:solidFill>
                <a:latin typeface="HelveticaNeueLT Std Lt" panose="020B0403020202020204" pitchFamily="34" charset="0"/>
              </a:defRPr>
            </a:lvl4pPr>
            <a:lvl5pPr marL="1828755" indent="0">
              <a:buNone/>
              <a:defRPr sz="1200" b="0" i="0">
                <a:solidFill>
                  <a:srgbClr val="20201E"/>
                </a:solidFill>
                <a:latin typeface="HelveticaNeueLT Std Lt" panose="020B0403020202020204" pitchFamily="34" charset="0"/>
              </a:defRPr>
            </a:lvl5pPr>
          </a:lstStyle>
          <a:p>
            <a:pPr lvl="0"/>
            <a:r>
              <a:rPr lang="en-GB" dirty="0"/>
              <a:t>Job title</a:t>
            </a:r>
            <a:endParaRPr lang="en-US" dirty="0"/>
          </a:p>
        </p:txBody>
      </p:sp>
      <p:sp>
        <p:nvSpPr>
          <p:cNvPr id="20" name="Text Placeholder 10">
            <a:extLst>
              <a:ext uri="{FF2B5EF4-FFF2-40B4-BE49-F238E27FC236}">
                <a16:creationId xmlns:a16="http://schemas.microsoft.com/office/drawing/2014/main" id="{52684357-8BAC-7C47-887A-37917745E901}"/>
              </a:ext>
            </a:extLst>
          </p:cNvPr>
          <p:cNvSpPr>
            <a:spLocks noGrp="1"/>
          </p:cNvSpPr>
          <p:nvPr>
            <p:ph type="body" sz="quarter" idx="19" hasCustomPrompt="1"/>
          </p:nvPr>
        </p:nvSpPr>
        <p:spPr>
          <a:xfrm>
            <a:off x="2361375" y="3280528"/>
            <a:ext cx="1644569" cy="258700"/>
          </a:xfrm>
          <a:prstGeom prst="rect">
            <a:avLst/>
          </a:prstGeom>
        </p:spPr>
        <p:txBody>
          <a:bodyPr lIns="0" rIns="90000"/>
          <a:lstStyle>
            <a:lvl1pPr marL="0" indent="0">
              <a:buNone/>
              <a:defRPr sz="1200" b="1" i="0">
                <a:solidFill>
                  <a:srgbClr val="D43900"/>
                </a:solidFill>
                <a:latin typeface="HelveticaNeueLT Pro 55 Roman" panose="020B0604020202020204" pitchFamily="34" charset="77"/>
              </a:defRPr>
            </a:lvl1pPr>
            <a:lvl2pPr marL="457189" indent="0">
              <a:buNone/>
              <a:defRPr b="1" i="1">
                <a:solidFill>
                  <a:srgbClr val="C85412"/>
                </a:solidFill>
                <a:latin typeface="HelveticaNeueLT Std Cn" panose="020B0604020202020204" pitchFamily="34" charset="0"/>
              </a:defRPr>
            </a:lvl2pPr>
            <a:lvl3pPr>
              <a:defRPr b="1" i="1">
                <a:solidFill>
                  <a:srgbClr val="C85412"/>
                </a:solidFill>
                <a:latin typeface="HelveticaNeueLT Std Cn" panose="020B0604020202020204" pitchFamily="34" charset="0"/>
              </a:defRPr>
            </a:lvl3pPr>
            <a:lvl4pPr>
              <a:defRPr b="1" i="1">
                <a:solidFill>
                  <a:srgbClr val="C85412"/>
                </a:solidFill>
                <a:latin typeface="HelveticaNeueLT Std Cn" panose="020B0604020202020204" pitchFamily="34" charset="0"/>
              </a:defRPr>
            </a:lvl4pPr>
            <a:lvl5pPr>
              <a:defRPr b="1" i="1">
                <a:solidFill>
                  <a:srgbClr val="C85412"/>
                </a:solidFill>
                <a:latin typeface="HelveticaNeueLT Std Cn" panose="020B0604020202020204" pitchFamily="34" charset="0"/>
              </a:defRPr>
            </a:lvl5pPr>
          </a:lstStyle>
          <a:p>
            <a:pPr lvl="0"/>
            <a:r>
              <a:rPr lang="en-GB" dirty="0"/>
              <a:t>Name Surname</a:t>
            </a:r>
          </a:p>
        </p:txBody>
      </p:sp>
      <p:sp>
        <p:nvSpPr>
          <p:cNvPr id="21" name="Text Placeholder 12">
            <a:extLst>
              <a:ext uri="{FF2B5EF4-FFF2-40B4-BE49-F238E27FC236}">
                <a16:creationId xmlns:a16="http://schemas.microsoft.com/office/drawing/2014/main" id="{FE757602-E883-0C46-83AF-8B1CEC8D9CED}"/>
              </a:ext>
            </a:extLst>
          </p:cNvPr>
          <p:cNvSpPr>
            <a:spLocks noGrp="1"/>
          </p:cNvSpPr>
          <p:nvPr>
            <p:ph type="body" sz="quarter" idx="20" hasCustomPrompt="1"/>
          </p:nvPr>
        </p:nvSpPr>
        <p:spPr>
          <a:xfrm>
            <a:off x="2361284" y="3453988"/>
            <a:ext cx="1645152" cy="258700"/>
          </a:xfrm>
          <a:prstGeom prst="rect">
            <a:avLst/>
          </a:prstGeom>
        </p:spPr>
        <p:txBody>
          <a:bodyPr lIns="0" rIns="90000"/>
          <a:lstStyle>
            <a:lvl1pPr marL="0" indent="0">
              <a:buNone/>
              <a:defRPr sz="900" b="0" i="0">
                <a:solidFill>
                  <a:srgbClr val="454546"/>
                </a:solidFill>
                <a:latin typeface="HelveticaNeueLT Pro 55 Roman" panose="020B0604020202020204" pitchFamily="34" charset="77"/>
              </a:defRPr>
            </a:lvl1pPr>
            <a:lvl2pPr marL="457189" indent="0">
              <a:buNone/>
              <a:defRPr sz="1200" b="0" i="0">
                <a:solidFill>
                  <a:srgbClr val="20201E"/>
                </a:solidFill>
                <a:latin typeface="HelveticaNeueLT Std Lt" panose="020B0403020202020204" pitchFamily="34" charset="0"/>
              </a:defRPr>
            </a:lvl2pPr>
            <a:lvl3pPr marL="914377" indent="0">
              <a:buNone/>
              <a:defRPr sz="1200" b="0" i="0">
                <a:solidFill>
                  <a:srgbClr val="20201E"/>
                </a:solidFill>
                <a:latin typeface="HelveticaNeueLT Std Lt" panose="020B0403020202020204" pitchFamily="34" charset="0"/>
              </a:defRPr>
            </a:lvl3pPr>
            <a:lvl4pPr marL="1371566" indent="0">
              <a:buNone/>
              <a:defRPr sz="1200" b="0" i="0">
                <a:solidFill>
                  <a:srgbClr val="20201E"/>
                </a:solidFill>
                <a:latin typeface="HelveticaNeueLT Std Lt" panose="020B0403020202020204" pitchFamily="34" charset="0"/>
              </a:defRPr>
            </a:lvl4pPr>
            <a:lvl5pPr marL="1828755" indent="0">
              <a:buNone/>
              <a:defRPr sz="1200" b="0" i="0">
                <a:solidFill>
                  <a:srgbClr val="20201E"/>
                </a:solidFill>
                <a:latin typeface="HelveticaNeueLT Std Lt" panose="020B0403020202020204" pitchFamily="34" charset="0"/>
              </a:defRPr>
            </a:lvl5pPr>
          </a:lstStyle>
          <a:p>
            <a:pPr lvl="0"/>
            <a:r>
              <a:rPr lang="en-GB" dirty="0"/>
              <a:t>Job title</a:t>
            </a:r>
            <a:endParaRPr lang="en-US" dirty="0"/>
          </a:p>
        </p:txBody>
      </p:sp>
      <p:sp>
        <p:nvSpPr>
          <p:cNvPr id="22" name="Text Placeholder 10">
            <a:extLst>
              <a:ext uri="{FF2B5EF4-FFF2-40B4-BE49-F238E27FC236}">
                <a16:creationId xmlns:a16="http://schemas.microsoft.com/office/drawing/2014/main" id="{E80E63D6-51AF-9342-84DD-2F397CF5E026}"/>
              </a:ext>
            </a:extLst>
          </p:cNvPr>
          <p:cNvSpPr>
            <a:spLocks noGrp="1"/>
          </p:cNvSpPr>
          <p:nvPr>
            <p:ph type="body" sz="quarter" idx="21" hasCustomPrompt="1"/>
          </p:nvPr>
        </p:nvSpPr>
        <p:spPr>
          <a:xfrm>
            <a:off x="517720" y="3280528"/>
            <a:ext cx="1644569" cy="258700"/>
          </a:xfrm>
          <a:prstGeom prst="rect">
            <a:avLst/>
          </a:prstGeom>
        </p:spPr>
        <p:txBody>
          <a:bodyPr lIns="0" rIns="90000"/>
          <a:lstStyle>
            <a:lvl1pPr marL="0" indent="0">
              <a:buNone/>
              <a:defRPr sz="1200" b="1" i="0">
                <a:solidFill>
                  <a:srgbClr val="D43900"/>
                </a:solidFill>
                <a:latin typeface="HelveticaNeueLT Pro 55 Roman" panose="020B0604020202020204" pitchFamily="34" charset="77"/>
              </a:defRPr>
            </a:lvl1pPr>
            <a:lvl2pPr marL="457189" indent="0">
              <a:buNone/>
              <a:defRPr b="1" i="1">
                <a:solidFill>
                  <a:srgbClr val="C85412"/>
                </a:solidFill>
                <a:latin typeface="HelveticaNeueLT Std Cn" panose="020B0604020202020204" pitchFamily="34" charset="0"/>
              </a:defRPr>
            </a:lvl2pPr>
            <a:lvl3pPr>
              <a:defRPr b="1" i="1">
                <a:solidFill>
                  <a:srgbClr val="C85412"/>
                </a:solidFill>
                <a:latin typeface="HelveticaNeueLT Std Cn" panose="020B0604020202020204" pitchFamily="34" charset="0"/>
              </a:defRPr>
            </a:lvl3pPr>
            <a:lvl4pPr>
              <a:defRPr b="1" i="1">
                <a:solidFill>
                  <a:srgbClr val="C85412"/>
                </a:solidFill>
                <a:latin typeface="HelveticaNeueLT Std Cn" panose="020B0604020202020204" pitchFamily="34" charset="0"/>
              </a:defRPr>
            </a:lvl4pPr>
            <a:lvl5pPr>
              <a:defRPr b="1" i="1">
                <a:solidFill>
                  <a:srgbClr val="C85412"/>
                </a:solidFill>
                <a:latin typeface="HelveticaNeueLT Std Cn" panose="020B0604020202020204" pitchFamily="34" charset="0"/>
              </a:defRPr>
            </a:lvl5pPr>
          </a:lstStyle>
          <a:p>
            <a:pPr lvl="0"/>
            <a:r>
              <a:rPr lang="en-GB" dirty="0"/>
              <a:t>Name Surname</a:t>
            </a:r>
          </a:p>
        </p:txBody>
      </p:sp>
      <p:sp>
        <p:nvSpPr>
          <p:cNvPr id="23" name="Text Placeholder 12">
            <a:extLst>
              <a:ext uri="{FF2B5EF4-FFF2-40B4-BE49-F238E27FC236}">
                <a16:creationId xmlns:a16="http://schemas.microsoft.com/office/drawing/2014/main" id="{800E494D-C690-A141-A71E-A48CBF0A61D1}"/>
              </a:ext>
            </a:extLst>
          </p:cNvPr>
          <p:cNvSpPr>
            <a:spLocks noGrp="1"/>
          </p:cNvSpPr>
          <p:nvPr>
            <p:ph type="body" sz="quarter" idx="22" hasCustomPrompt="1"/>
          </p:nvPr>
        </p:nvSpPr>
        <p:spPr>
          <a:xfrm>
            <a:off x="517629" y="3453988"/>
            <a:ext cx="1645152" cy="258700"/>
          </a:xfrm>
          <a:prstGeom prst="rect">
            <a:avLst/>
          </a:prstGeom>
        </p:spPr>
        <p:txBody>
          <a:bodyPr lIns="0" rIns="90000"/>
          <a:lstStyle>
            <a:lvl1pPr marL="0" indent="0">
              <a:buNone/>
              <a:defRPr sz="900" b="0" i="0">
                <a:solidFill>
                  <a:srgbClr val="454546"/>
                </a:solidFill>
                <a:latin typeface="HelveticaNeueLT Pro 55 Roman" panose="020B0604020202020204" pitchFamily="34" charset="77"/>
              </a:defRPr>
            </a:lvl1pPr>
            <a:lvl2pPr marL="457189" indent="0">
              <a:buNone/>
              <a:defRPr sz="1200" b="0" i="0">
                <a:solidFill>
                  <a:srgbClr val="20201E"/>
                </a:solidFill>
                <a:latin typeface="HelveticaNeueLT Std Lt" panose="020B0403020202020204" pitchFamily="34" charset="0"/>
              </a:defRPr>
            </a:lvl2pPr>
            <a:lvl3pPr marL="914377" indent="0">
              <a:buNone/>
              <a:defRPr sz="1200" b="0" i="0">
                <a:solidFill>
                  <a:srgbClr val="20201E"/>
                </a:solidFill>
                <a:latin typeface="HelveticaNeueLT Std Lt" panose="020B0403020202020204" pitchFamily="34" charset="0"/>
              </a:defRPr>
            </a:lvl3pPr>
            <a:lvl4pPr marL="1371566" indent="0">
              <a:buNone/>
              <a:defRPr sz="1200" b="0" i="0">
                <a:solidFill>
                  <a:srgbClr val="20201E"/>
                </a:solidFill>
                <a:latin typeface="HelveticaNeueLT Std Lt" panose="020B0403020202020204" pitchFamily="34" charset="0"/>
              </a:defRPr>
            </a:lvl4pPr>
            <a:lvl5pPr marL="1828755" indent="0">
              <a:buNone/>
              <a:defRPr sz="1200" b="0" i="0">
                <a:solidFill>
                  <a:srgbClr val="20201E"/>
                </a:solidFill>
                <a:latin typeface="HelveticaNeueLT Std Lt" panose="020B0403020202020204" pitchFamily="34" charset="0"/>
              </a:defRPr>
            </a:lvl5pPr>
          </a:lstStyle>
          <a:p>
            <a:pPr lvl="0"/>
            <a:r>
              <a:rPr lang="en-GB" dirty="0"/>
              <a:t>Job title</a:t>
            </a:r>
            <a:endParaRPr lang="en-US" dirty="0"/>
          </a:p>
        </p:txBody>
      </p:sp>
      <p:sp>
        <p:nvSpPr>
          <p:cNvPr id="24" name="Text Placeholder 10">
            <a:extLst>
              <a:ext uri="{FF2B5EF4-FFF2-40B4-BE49-F238E27FC236}">
                <a16:creationId xmlns:a16="http://schemas.microsoft.com/office/drawing/2014/main" id="{A23863FE-952A-244D-90F7-688D9A0DDD22}"/>
              </a:ext>
            </a:extLst>
          </p:cNvPr>
          <p:cNvSpPr>
            <a:spLocks noGrp="1"/>
          </p:cNvSpPr>
          <p:nvPr>
            <p:ph type="body" sz="quarter" idx="23" hasCustomPrompt="1"/>
          </p:nvPr>
        </p:nvSpPr>
        <p:spPr>
          <a:xfrm>
            <a:off x="7922724" y="5210980"/>
            <a:ext cx="1644569" cy="258700"/>
          </a:xfrm>
          <a:prstGeom prst="rect">
            <a:avLst/>
          </a:prstGeom>
        </p:spPr>
        <p:txBody>
          <a:bodyPr lIns="0" rIns="90000"/>
          <a:lstStyle>
            <a:lvl1pPr marL="0" indent="0">
              <a:buNone/>
              <a:defRPr sz="1200" b="1" i="0">
                <a:solidFill>
                  <a:srgbClr val="D43900"/>
                </a:solidFill>
                <a:latin typeface="HelveticaNeueLT Pro 55 Roman" panose="020B0604020202020204" pitchFamily="34" charset="77"/>
              </a:defRPr>
            </a:lvl1pPr>
            <a:lvl2pPr marL="457189" indent="0">
              <a:buNone/>
              <a:defRPr b="1" i="1">
                <a:solidFill>
                  <a:srgbClr val="C85412"/>
                </a:solidFill>
                <a:latin typeface="HelveticaNeueLT Std Cn" panose="020B0604020202020204" pitchFamily="34" charset="0"/>
              </a:defRPr>
            </a:lvl2pPr>
            <a:lvl3pPr>
              <a:defRPr b="1" i="1">
                <a:solidFill>
                  <a:srgbClr val="C85412"/>
                </a:solidFill>
                <a:latin typeface="HelveticaNeueLT Std Cn" panose="020B0604020202020204" pitchFamily="34" charset="0"/>
              </a:defRPr>
            </a:lvl3pPr>
            <a:lvl4pPr>
              <a:defRPr b="1" i="1">
                <a:solidFill>
                  <a:srgbClr val="C85412"/>
                </a:solidFill>
                <a:latin typeface="HelveticaNeueLT Std Cn" panose="020B0604020202020204" pitchFamily="34" charset="0"/>
              </a:defRPr>
            </a:lvl4pPr>
            <a:lvl5pPr>
              <a:defRPr b="1" i="1">
                <a:solidFill>
                  <a:srgbClr val="C85412"/>
                </a:solidFill>
                <a:latin typeface="HelveticaNeueLT Std Cn" panose="020B0604020202020204" pitchFamily="34" charset="0"/>
              </a:defRPr>
            </a:lvl5pPr>
          </a:lstStyle>
          <a:p>
            <a:pPr lvl="0"/>
            <a:r>
              <a:rPr lang="en-GB" dirty="0"/>
              <a:t>Name Surname</a:t>
            </a:r>
          </a:p>
        </p:txBody>
      </p:sp>
      <p:sp>
        <p:nvSpPr>
          <p:cNvPr id="25" name="Text Placeholder 12">
            <a:extLst>
              <a:ext uri="{FF2B5EF4-FFF2-40B4-BE49-F238E27FC236}">
                <a16:creationId xmlns:a16="http://schemas.microsoft.com/office/drawing/2014/main" id="{A60A29BA-89A0-BA4C-A5D2-BF6E7D66D826}"/>
              </a:ext>
            </a:extLst>
          </p:cNvPr>
          <p:cNvSpPr>
            <a:spLocks noGrp="1"/>
          </p:cNvSpPr>
          <p:nvPr>
            <p:ph type="body" sz="quarter" idx="24" hasCustomPrompt="1"/>
          </p:nvPr>
        </p:nvSpPr>
        <p:spPr>
          <a:xfrm>
            <a:off x="7922633" y="5384440"/>
            <a:ext cx="1645152" cy="258700"/>
          </a:xfrm>
          <a:prstGeom prst="rect">
            <a:avLst/>
          </a:prstGeom>
        </p:spPr>
        <p:txBody>
          <a:bodyPr lIns="0" rIns="90000"/>
          <a:lstStyle>
            <a:lvl1pPr marL="0" indent="0">
              <a:buNone/>
              <a:defRPr sz="900" b="0" i="0">
                <a:solidFill>
                  <a:srgbClr val="454546"/>
                </a:solidFill>
                <a:latin typeface="HelveticaNeueLT Pro 55 Roman" panose="020B0604020202020204" pitchFamily="34" charset="77"/>
              </a:defRPr>
            </a:lvl1pPr>
            <a:lvl2pPr marL="457189" indent="0">
              <a:buNone/>
              <a:defRPr sz="1200" b="0" i="0">
                <a:solidFill>
                  <a:srgbClr val="20201E"/>
                </a:solidFill>
                <a:latin typeface="HelveticaNeueLT Std Lt" panose="020B0403020202020204" pitchFamily="34" charset="0"/>
              </a:defRPr>
            </a:lvl2pPr>
            <a:lvl3pPr marL="914377" indent="0">
              <a:buNone/>
              <a:defRPr sz="1200" b="0" i="0">
                <a:solidFill>
                  <a:srgbClr val="20201E"/>
                </a:solidFill>
                <a:latin typeface="HelveticaNeueLT Std Lt" panose="020B0403020202020204" pitchFamily="34" charset="0"/>
              </a:defRPr>
            </a:lvl3pPr>
            <a:lvl4pPr marL="1371566" indent="0">
              <a:buNone/>
              <a:defRPr sz="1200" b="0" i="0">
                <a:solidFill>
                  <a:srgbClr val="20201E"/>
                </a:solidFill>
                <a:latin typeface="HelveticaNeueLT Std Lt" panose="020B0403020202020204" pitchFamily="34" charset="0"/>
              </a:defRPr>
            </a:lvl4pPr>
            <a:lvl5pPr marL="1828755" indent="0">
              <a:buNone/>
              <a:defRPr sz="1200" b="0" i="0">
                <a:solidFill>
                  <a:srgbClr val="20201E"/>
                </a:solidFill>
                <a:latin typeface="HelveticaNeueLT Std Lt" panose="020B0403020202020204" pitchFamily="34" charset="0"/>
              </a:defRPr>
            </a:lvl5pPr>
          </a:lstStyle>
          <a:p>
            <a:pPr lvl="0"/>
            <a:r>
              <a:rPr lang="en-GB" dirty="0"/>
              <a:t>Job title</a:t>
            </a:r>
            <a:endParaRPr lang="en-US" dirty="0"/>
          </a:p>
        </p:txBody>
      </p:sp>
      <p:sp>
        <p:nvSpPr>
          <p:cNvPr id="26" name="Text Placeholder 10">
            <a:extLst>
              <a:ext uri="{FF2B5EF4-FFF2-40B4-BE49-F238E27FC236}">
                <a16:creationId xmlns:a16="http://schemas.microsoft.com/office/drawing/2014/main" id="{89898E1A-7B68-F04E-8DF9-7DF4AC3F2022}"/>
              </a:ext>
            </a:extLst>
          </p:cNvPr>
          <p:cNvSpPr>
            <a:spLocks noGrp="1"/>
          </p:cNvSpPr>
          <p:nvPr>
            <p:ph type="body" sz="quarter" idx="25" hasCustomPrompt="1"/>
          </p:nvPr>
        </p:nvSpPr>
        <p:spPr>
          <a:xfrm>
            <a:off x="6087954" y="5210980"/>
            <a:ext cx="1644569" cy="258700"/>
          </a:xfrm>
          <a:prstGeom prst="rect">
            <a:avLst/>
          </a:prstGeom>
        </p:spPr>
        <p:txBody>
          <a:bodyPr lIns="0" rIns="90000"/>
          <a:lstStyle>
            <a:lvl1pPr marL="0" indent="0">
              <a:buNone/>
              <a:defRPr sz="1200" b="1" i="0">
                <a:solidFill>
                  <a:srgbClr val="D43900"/>
                </a:solidFill>
                <a:latin typeface="HelveticaNeueLT Pro 55 Roman" panose="020B0604020202020204" pitchFamily="34" charset="77"/>
              </a:defRPr>
            </a:lvl1pPr>
            <a:lvl2pPr marL="457189" indent="0">
              <a:buNone/>
              <a:defRPr b="1" i="1">
                <a:solidFill>
                  <a:srgbClr val="C85412"/>
                </a:solidFill>
                <a:latin typeface="HelveticaNeueLT Std Cn" panose="020B0604020202020204" pitchFamily="34" charset="0"/>
              </a:defRPr>
            </a:lvl2pPr>
            <a:lvl3pPr>
              <a:defRPr b="1" i="1">
                <a:solidFill>
                  <a:srgbClr val="C85412"/>
                </a:solidFill>
                <a:latin typeface="HelveticaNeueLT Std Cn" panose="020B0604020202020204" pitchFamily="34" charset="0"/>
              </a:defRPr>
            </a:lvl3pPr>
            <a:lvl4pPr>
              <a:defRPr b="1" i="1">
                <a:solidFill>
                  <a:srgbClr val="C85412"/>
                </a:solidFill>
                <a:latin typeface="HelveticaNeueLT Std Cn" panose="020B0604020202020204" pitchFamily="34" charset="0"/>
              </a:defRPr>
            </a:lvl4pPr>
            <a:lvl5pPr>
              <a:defRPr b="1" i="1">
                <a:solidFill>
                  <a:srgbClr val="C85412"/>
                </a:solidFill>
                <a:latin typeface="HelveticaNeueLT Std Cn" panose="020B0604020202020204" pitchFamily="34" charset="0"/>
              </a:defRPr>
            </a:lvl5pPr>
          </a:lstStyle>
          <a:p>
            <a:pPr lvl="0"/>
            <a:r>
              <a:rPr lang="en-GB" dirty="0"/>
              <a:t>Name Surname</a:t>
            </a:r>
          </a:p>
        </p:txBody>
      </p:sp>
      <p:sp>
        <p:nvSpPr>
          <p:cNvPr id="27" name="Text Placeholder 12">
            <a:extLst>
              <a:ext uri="{FF2B5EF4-FFF2-40B4-BE49-F238E27FC236}">
                <a16:creationId xmlns:a16="http://schemas.microsoft.com/office/drawing/2014/main" id="{FE65C65B-35EF-AF42-937E-CB58BD9F5DC3}"/>
              </a:ext>
            </a:extLst>
          </p:cNvPr>
          <p:cNvSpPr>
            <a:spLocks noGrp="1"/>
          </p:cNvSpPr>
          <p:nvPr>
            <p:ph type="body" sz="quarter" idx="26" hasCustomPrompt="1"/>
          </p:nvPr>
        </p:nvSpPr>
        <p:spPr>
          <a:xfrm>
            <a:off x="6087863" y="5384440"/>
            <a:ext cx="1645152" cy="258700"/>
          </a:xfrm>
          <a:prstGeom prst="rect">
            <a:avLst/>
          </a:prstGeom>
        </p:spPr>
        <p:txBody>
          <a:bodyPr lIns="0" rIns="90000"/>
          <a:lstStyle>
            <a:lvl1pPr marL="0" indent="0">
              <a:buNone/>
              <a:defRPr sz="900" b="0" i="0">
                <a:solidFill>
                  <a:srgbClr val="454546"/>
                </a:solidFill>
                <a:latin typeface="HelveticaNeueLT Pro 55 Roman" panose="020B0604020202020204" pitchFamily="34" charset="77"/>
              </a:defRPr>
            </a:lvl1pPr>
            <a:lvl2pPr marL="457189" indent="0">
              <a:buNone/>
              <a:defRPr sz="1200" b="0" i="0">
                <a:solidFill>
                  <a:srgbClr val="20201E"/>
                </a:solidFill>
                <a:latin typeface="HelveticaNeueLT Std Lt" panose="020B0403020202020204" pitchFamily="34" charset="0"/>
              </a:defRPr>
            </a:lvl2pPr>
            <a:lvl3pPr marL="914377" indent="0">
              <a:buNone/>
              <a:defRPr sz="1200" b="0" i="0">
                <a:solidFill>
                  <a:srgbClr val="20201E"/>
                </a:solidFill>
                <a:latin typeface="HelveticaNeueLT Std Lt" panose="020B0403020202020204" pitchFamily="34" charset="0"/>
              </a:defRPr>
            </a:lvl3pPr>
            <a:lvl4pPr marL="1371566" indent="0">
              <a:buNone/>
              <a:defRPr sz="1200" b="0" i="0">
                <a:solidFill>
                  <a:srgbClr val="20201E"/>
                </a:solidFill>
                <a:latin typeface="HelveticaNeueLT Std Lt" panose="020B0403020202020204" pitchFamily="34" charset="0"/>
              </a:defRPr>
            </a:lvl4pPr>
            <a:lvl5pPr marL="1828755" indent="0">
              <a:buNone/>
              <a:defRPr sz="1200" b="0" i="0">
                <a:solidFill>
                  <a:srgbClr val="20201E"/>
                </a:solidFill>
                <a:latin typeface="HelveticaNeueLT Std Lt" panose="020B0403020202020204" pitchFamily="34" charset="0"/>
              </a:defRPr>
            </a:lvl5pPr>
          </a:lstStyle>
          <a:p>
            <a:pPr lvl="0"/>
            <a:r>
              <a:rPr lang="en-GB" dirty="0"/>
              <a:t>Job title</a:t>
            </a:r>
            <a:endParaRPr lang="en-US" dirty="0"/>
          </a:p>
        </p:txBody>
      </p:sp>
      <p:sp>
        <p:nvSpPr>
          <p:cNvPr id="28" name="Text Placeholder 10">
            <a:extLst>
              <a:ext uri="{FF2B5EF4-FFF2-40B4-BE49-F238E27FC236}">
                <a16:creationId xmlns:a16="http://schemas.microsoft.com/office/drawing/2014/main" id="{E8818411-28B7-E348-8FC0-16EA9B5CD6E8}"/>
              </a:ext>
            </a:extLst>
          </p:cNvPr>
          <p:cNvSpPr>
            <a:spLocks noGrp="1"/>
          </p:cNvSpPr>
          <p:nvPr>
            <p:ph type="body" sz="quarter" idx="27" hasCustomPrompt="1"/>
          </p:nvPr>
        </p:nvSpPr>
        <p:spPr>
          <a:xfrm>
            <a:off x="4191055" y="5210980"/>
            <a:ext cx="1644569" cy="258700"/>
          </a:xfrm>
          <a:prstGeom prst="rect">
            <a:avLst/>
          </a:prstGeom>
        </p:spPr>
        <p:txBody>
          <a:bodyPr lIns="0" rIns="90000"/>
          <a:lstStyle>
            <a:lvl1pPr marL="0" indent="0">
              <a:buNone/>
              <a:defRPr sz="1200" b="1" i="0">
                <a:solidFill>
                  <a:srgbClr val="D43900"/>
                </a:solidFill>
                <a:latin typeface="HelveticaNeueLT Pro 55 Roman" panose="020B0604020202020204" pitchFamily="34" charset="77"/>
              </a:defRPr>
            </a:lvl1pPr>
            <a:lvl2pPr marL="457189" indent="0">
              <a:buNone/>
              <a:defRPr b="1" i="1">
                <a:solidFill>
                  <a:srgbClr val="C85412"/>
                </a:solidFill>
                <a:latin typeface="HelveticaNeueLT Std Cn" panose="020B0604020202020204" pitchFamily="34" charset="0"/>
              </a:defRPr>
            </a:lvl2pPr>
            <a:lvl3pPr>
              <a:defRPr b="1" i="1">
                <a:solidFill>
                  <a:srgbClr val="C85412"/>
                </a:solidFill>
                <a:latin typeface="HelveticaNeueLT Std Cn" panose="020B0604020202020204" pitchFamily="34" charset="0"/>
              </a:defRPr>
            </a:lvl3pPr>
            <a:lvl4pPr>
              <a:defRPr b="1" i="1">
                <a:solidFill>
                  <a:srgbClr val="C85412"/>
                </a:solidFill>
                <a:latin typeface="HelveticaNeueLT Std Cn" panose="020B0604020202020204" pitchFamily="34" charset="0"/>
              </a:defRPr>
            </a:lvl4pPr>
            <a:lvl5pPr>
              <a:defRPr b="1" i="1">
                <a:solidFill>
                  <a:srgbClr val="C85412"/>
                </a:solidFill>
                <a:latin typeface="HelveticaNeueLT Std Cn" panose="020B0604020202020204" pitchFamily="34" charset="0"/>
              </a:defRPr>
            </a:lvl5pPr>
          </a:lstStyle>
          <a:p>
            <a:pPr lvl="0"/>
            <a:r>
              <a:rPr lang="en-GB" dirty="0"/>
              <a:t>Name Surname</a:t>
            </a:r>
          </a:p>
        </p:txBody>
      </p:sp>
      <p:sp>
        <p:nvSpPr>
          <p:cNvPr id="29" name="Text Placeholder 12">
            <a:extLst>
              <a:ext uri="{FF2B5EF4-FFF2-40B4-BE49-F238E27FC236}">
                <a16:creationId xmlns:a16="http://schemas.microsoft.com/office/drawing/2014/main" id="{1D298B64-DB9D-7D4F-85F5-13A6775E23B2}"/>
              </a:ext>
            </a:extLst>
          </p:cNvPr>
          <p:cNvSpPr>
            <a:spLocks noGrp="1"/>
          </p:cNvSpPr>
          <p:nvPr>
            <p:ph type="body" sz="quarter" idx="28" hasCustomPrompt="1"/>
          </p:nvPr>
        </p:nvSpPr>
        <p:spPr>
          <a:xfrm>
            <a:off x="4190964" y="5384440"/>
            <a:ext cx="1645152" cy="258700"/>
          </a:xfrm>
          <a:prstGeom prst="rect">
            <a:avLst/>
          </a:prstGeom>
        </p:spPr>
        <p:txBody>
          <a:bodyPr lIns="0" rIns="90000"/>
          <a:lstStyle>
            <a:lvl1pPr marL="0" indent="0">
              <a:buNone/>
              <a:defRPr sz="900" b="0" i="0">
                <a:solidFill>
                  <a:srgbClr val="454546"/>
                </a:solidFill>
                <a:latin typeface="HelveticaNeueLT Pro 55 Roman" panose="020B0604020202020204" pitchFamily="34" charset="77"/>
              </a:defRPr>
            </a:lvl1pPr>
            <a:lvl2pPr marL="457189" indent="0">
              <a:buNone/>
              <a:defRPr sz="1200" b="0" i="0">
                <a:solidFill>
                  <a:srgbClr val="20201E"/>
                </a:solidFill>
                <a:latin typeface="HelveticaNeueLT Std Lt" panose="020B0403020202020204" pitchFamily="34" charset="0"/>
              </a:defRPr>
            </a:lvl2pPr>
            <a:lvl3pPr marL="914377" indent="0">
              <a:buNone/>
              <a:defRPr sz="1200" b="0" i="0">
                <a:solidFill>
                  <a:srgbClr val="20201E"/>
                </a:solidFill>
                <a:latin typeface="HelveticaNeueLT Std Lt" panose="020B0403020202020204" pitchFamily="34" charset="0"/>
              </a:defRPr>
            </a:lvl3pPr>
            <a:lvl4pPr marL="1371566" indent="0">
              <a:buNone/>
              <a:defRPr sz="1200" b="0" i="0">
                <a:solidFill>
                  <a:srgbClr val="20201E"/>
                </a:solidFill>
                <a:latin typeface="HelveticaNeueLT Std Lt" panose="020B0403020202020204" pitchFamily="34" charset="0"/>
              </a:defRPr>
            </a:lvl4pPr>
            <a:lvl5pPr marL="1828755" indent="0">
              <a:buNone/>
              <a:defRPr sz="1200" b="0" i="0">
                <a:solidFill>
                  <a:srgbClr val="20201E"/>
                </a:solidFill>
                <a:latin typeface="HelveticaNeueLT Std Lt" panose="020B0403020202020204" pitchFamily="34" charset="0"/>
              </a:defRPr>
            </a:lvl5pPr>
          </a:lstStyle>
          <a:p>
            <a:pPr lvl="0"/>
            <a:r>
              <a:rPr lang="en-GB" dirty="0"/>
              <a:t>Job title</a:t>
            </a:r>
            <a:endParaRPr lang="en-US" dirty="0"/>
          </a:p>
        </p:txBody>
      </p:sp>
      <p:sp>
        <p:nvSpPr>
          <p:cNvPr id="30" name="Text Placeholder 10">
            <a:extLst>
              <a:ext uri="{FF2B5EF4-FFF2-40B4-BE49-F238E27FC236}">
                <a16:creationId xmlns:a16="http://schemas.microsoft.com/office/drawing/2014/main" id="{CA7EE175-F504-A241-BB9E-4B63D9421241}"/>
              </a:ext>
            </a:extLst>
          </p:cNvPr>
          <p:cNvSpPr>
            <a:spLocks noGrp="1"/>
          </p:cNvSpPr>
          <p:nvPr>
            <p:ph type="body" sz="quarter" idx="29" hasCustomPrompt="1"/>
          </p:nvPr>
        </p:nvSpPr>
        <p:spPr>
          <a:xfrm>
            <a:off x="2361375" y="5210980"/>
            <a:ext cx="1644569" cy="258700"/>
          </a:xfrm>
          <a:prstGeom prst="rect">
            <a:avLst/>
          </a:prstGeom>
        </p:spPr>
        <p:txBody>
          <a:bodyPr lIns="0" rIns="90000"/>
          <a:lstStyle>
            <a:lvl1pPr marL="0" indent="0">
              <a:buNone/>
              <a:defRPr sz="1200" b="1" i="0">
                <a:solidFill>
                  <a:srgbClr val="D43900"/>
                </a:solidFill>
                <a:latin typeface="HelveticaNeueLT Pro 55 Roman" panose="020B0604020202020204" pitchFamily="34" charset="77"/>
              </a:defRPr>
            </a:lvl1pPr>
            <a:lvl2pPr marL="457189" indent="0">
              <a:buNone/>
              <a:defRPr b="1" i="1">
                <a:solidFill>
                  <a:srgbClr val="C85412"/>
                </a:solidFill>
                <a:latin typeface="HelveticaNeueLT Std Cn" panose="020B0604020202020204" pitchFamily="34" charset="0"/>
              </a:defRPr>
            </a:lvl2pPr>
            <a:lvl3pPr>
              <a:defRPr b="1" i="1">
                <a:solidFill>
                  <a:srgbClr val="C85412"/>
                </a:solidFill>
                <a:latin typeface="HelveticaNeueLT Std Cn" panose="020B0604020202020204" pitchFamily="34" charset="0"/>
              </a:defRPr>
            </a:lvl3pPr>
            <a:lvl4pPr>
              <a:defRPr b="1" i="1">
                <a:solidFill>
                  <a:srgbClr val="C85412"/>
                </a:solidFill>
                <a:latin typeface="HelveticaNeueLT Std Cn" panose="020B0604020202020204" pitchFamily="34" charset="0"/>
              </a:defRPr>
            </a:lvl4pPr>
            <a:lvl5pPr>
              <a:defRPr b="1" i="1">
                <a:solidFill>
                  <a:srgbClr val="C85412"/>
                </a:solidFill>
                <a:latin typeface="HelveticaNeueLT Std Cn" panose="020B0604020202020204" pitchFamily="34" charset="0"/>
              </a:defRPr>
            </a:lvl5pPr>
          </a:lstStyle>
          <a:p>
            <a:pPr lvl="0"/>
            <a:r>
              <a:rPr lang="en-GB" dirty="0"/>
              <a:t>Name Surname</a:t>
            </a:r>
          </a:p>
        </p:txBody>
      </p:sp>
      <p:sp>
        <p:nvSpPr>
          <p:cNvPr id="31" name="Text Placeholder 12">
            <a:extLst>
              <a:ext uri="{FF2B5EF4-FFF2-40B4-BE49-F238E27FC236}">
                <a16:creationId xmlns:a16="http://schemas.microsoft.com/office/drawing/2014/main" id="{33A5E4BB-C47B-5146-8E48-1E9A4ED09F28}"/>
              </a:ext>
            </a:extLst>
          </p:cNvPr>
          <p:cNvSpPr>
            <a:spLocks noGrp="1"/>
          </p:cNvSpPr>
          <p:nvPr>
            <p:ph type="body" sz="quarter" idx="30" hasCustomPrompt="1"/>
          </p:nvPr>
        </p:nvSpPr>
        <p:spPr>
          <a:xfrm>
            <a:off x="2361284" y="5384440"/>
            <a:ext cx="1645152" cy="258700"/>
          </a:xfrm>
          <a:prstGeom prst="rect">
            <a:avLst/>
          </a:prstGeom>
        </p:spPr>
        <p:txBody>
          <a:bodyPr lIns="0" rIns="90000"/>
          <a:lstStyle>
            <a:lvl1pPr marL="0" indent="0">
              <a:buNone/>
              <a:defRPr sz="900" b="0" i="0">
                <a:solidFill>
                  <a:srgbClr val="454546"/>
                </a:solidFill>
                <a:latin typeface="HelveticaNeueLT Pro 55 Roman" panose="020B0604020202020204" pitchFamily="34" charset="77"/>
              </a:defRPr>
            </a:lvl1pPr>
            <a:lvl2pPr marL="457189" indent="0">
              <a:buNone/>
              <a:defRPr sz="1200" b="0" i="0">
                <a:solidFill>
                  <a:srgbClr val="20201E"/>
                </a:solidFill>
                <a:latin typeface="HelveticaNeueLT Std Lt" panose="020B0403020202020204" pitchFamily="34" charset="0"/>
              </a:defRPr>
            </a:lvl2pPr>
            <a:lvl3pPr marL="914377" indent="0">
              <a:buNone/>
              <a:defRPr sz="1200" b="0" i="0">
                <a:solidFill>
                  <a:srgbClr val="20201E"/>
                </a:solidFill>
                <a:latin typeface="HelveticaNeueLT Std Lt" panose="020B0403020202020204" pitchFamily="34" charset="0"/>
              </a:defRPr>
            </a:lvl3pPr>
            <a:lvl4pPr marL="1371566" indent="0">
              <a:buNone/>
              <a:defRPr sz="1200" b="0" i="0">
                <a:solidFill>
                  <a:srgbClr val="20201E"/>
                </a:solidFill>
                <a:latin typeface="HelveticaNeueLT Std Lt" panose="020B0403020202020204" pitchFamily="34" charset="0"/>
              </a:defRPr>
            </a:lvl4pPr>
            <a:lvl5pPr marL="1828755" indent="0">
              <a:buNone/>
              <a:defRPr sz="1200" b="0" i="0">
                <a:solidFill>
                  <a:srgbClr val="20201E"/>
                </a:solidFill>
                <a:latin typeface="HelveticaNeueLT Std Lt" panose="020B0403020202020204" pitchFamily="34" charset="0"/>
              </a:defRPr>
            </a:lvl5pPr>
          </a:lstStyle>
          <a:p>
            <a:pPr lvl="0"/>
            <a:r>
              <a:rPr lang="en-GB" dirty="0"/>
              <a:t>Job title</a:t>
            </a:r>
            <a:endParaRPr lang="en-US" dirty="0"/>
          </a:p>
        </p:txBody>
      </p:sp>
      <p:sp>
        <p:nvSpPr>
          <p:cNvPr id="32" name="Text Placeholder 10">
            <a:extLst>
              <a:ext uri="{FF2B5EF4-FFF2-40B4-BE49-F238E27FC236}">
                <a16:creationId xmlns:a16="http://schemas.microsoft.com/office/drawing/2014/main" id="{CDFCD2CC-774B-7C45-B5EF-4845C476F627}"/>
              </a:ext>
            </a:extLst>
          </p:cNvPr>
          <p:cNvSpPr>
            <a:spLocks noGrp="1"/>
          </p:cNvSpPr>
          <p:nvPr>
            <p:ph type="body" sz="quarter" idx="31" hasCustomPrompt="1"/>
          </p:nvPr>
        </p:nvSpPr>
        <p:spPr>
          <a:xfrm>
            <a:off x="517720" y="5210980"/>
            <a:ext cx="1644569" cy="258700"/>
          </a:xfrm>
          <a:prstGeom prst="rect">
            <a:avLst/>
          </a:prstGeom>
        </p:spPr>
        <p:txBody>
          <a:bodyPr lIns="0" rIns="90000"/>
          <a:lstStyle>
            <a:lvl1pPr marL="0" indent="0">
              <a:buNone/>
              <a:defRPr sz="1200" b="1" i="0">
                <a:solidFill>
                  <a:srgbClr val="D43900"/>
                </a:solidFill>
                <a:latin typeface="HelveticaNeueLT Pro 55 Roman" panose="020B0604020202020204" pitchFamily="34" charset="77"/>
              </a:defRPr>
            </a:lvl1pPr>
            <a:lvl2pPr marL="457189" indent="0">
              <a:buNone/>
              <a:defRPr b="1" i="1">
                <a:solidFill>
                  <a:srgbClr val="C85412"/>
                </a:solidFill>
                <a:latin typeface="HelveticaNeueLT Std Cn" panose="020B0604020202020204" pitchFamily="34" charset="0"/>
              </a:defRPr>
            </a:lvl2pPr>
            <a:lvl3pPr>
              <a:defRPr b="1" i="1">
                <a:solidFill>
                  <a:srgbClr val="C85412"/>
                </a:solidFill>
                <a:latin typeface="HelveticaNeueLT Std Cn" panose="020B0604020202020204" pitchFamily="34" charset="0"/>
              </a:defRPr>
            </a:lvl3pPr>
            <a:lvl4pPr>
              <a:defRPr b="1" i="1">
                <a:solidFill>
                  <a:srgbClr val="C85412"/>
                </a:solidFill>
                <a:latin typeface="HelveticaNeueLT Std Cn" panose="020B0604020202020204" pitchFamily="34" charset="0"/>
              </a:defRPr>
            </a:lvl4pPr>
            <a:lvl5pPr>
              <a:defRPr b="1" i="1">
                <a:solidFill>
                  <a:srgbClr val="C85412"/>
                </a:solidFill>
                <a:latin typeface="HelveticaNeueLT Std Cn" panose="020B0604020202020204" pitchFamily="34" charset="0"/>
              </a:defRPr>
            </a:lvl5pPr>
          </a:lstStyle>
          <a:p>
            <a:pPr lvl="0"/>
            <a:r>
              <a:rPr lang="en-GB" dirty="0"/>
              <a:t>Name Surname</a:t>
            </a:r>
          </a:p>
        </p:txBody>
      </p:sp>
      <p:sp>
        <p:nvSpPr>
          <p:cNvPr id="33" name="Text Placeholder 12">
            <a:extLst>
              <a:ext uri="{FF2B5EF4-FFF2-40B4-BE49-F238E27FC236}">
                <a16:creationId xmlns:a16="http://schemas.microsoft.com/office/drawing/2014/main" id="{54099D0C-11DE-564E-87CD-3D7CA122E369}"/>
              </a:ext>
            </a:extLst>
          </p:cNvPr>
          <p:cNvSpPr>
            <a:spLocks noGrp="1"/>
          </p:cNvSpPr>
          <p:nvPr>
            <p:ph type="body" sz="quarter" idx="32" hasCustomPrompt="1"/>
          </p:nvPr>
        </p:nvSpPr>
        <p:spPr>
          <a:xfrm>
            <a:off x="517629" y="5384440"/>
            <a:ext cx="1645152" cy="258700"/>
          </a:xfrm>
          <a:prstGeom prst="rect">
            <a:avLst/>
          </a:prstGeom>
        </p:spPr>
        <p:txBody>
          <a:bodyPr lIns="0" rIns="90000"/>
          <a:lstStyle>
            <a:lvl1pPr marL="0" indent="0">
              <a:buNone/>
              <a:defRPr sz="900" b="0" i="0">
                <a:solidFill>
                  <a:srgbClr val="454546"/>
                </a:solidFill>
                <a:latin typeface="HelveticaNeueLT Pro 55 Roman" panose="020B0604020202020204" pitchFamily="34" charset="77"/>
              </a:defRPr>
            </a:lvl1pPr>
            <a:lvl2pPr marL="457189" indent="0">
              <a:buNone/>
              <a:defRPr sz="1200" b="0" i="0">
                <a:solidFill>
                  <a:srgbClr val="20201E"/>
                </a:solidFill>
                <a:latin typeface="HelveticaNeueLT Std Lt" panose="020B0403020202020204" pitchFamily="34" charset="0"/>
              </a:defRPr>
            </a:lvl2pPr>
            <a:lvl3pPr marL="914377" indent="0">
              <a:buNone/>
              <a:defRPr sz="1200" b="0" i="0">
                <a:solidFill>
                  <a:srgbClr val="20201E"/>
                </a:solidFill>
                <a:latin typeface="HelveticaNeueLT Std Lt" panose="020B0403020202020204" pitchFamily="34" charset="0"/>
              </a:defRPr>
            </a:lvl3pPr>
            <a:lvl4pPr marL="1371566" indent="0">
              <a:buNone/>
              <a:defRPr sz="1200" b="0" i="0">
                <a:solidFill>
                  <a:srgbClr val="20201E"/>
                </a:solidFill>
                <a:latin typeface="HelveticaNeueLT Std Lt" panose="020B0403020202020204" pitchFamily="34" charset="0"/>
              </a:defRPr>
            </a:lvl4pPr>
            <a:lvl5pPr marL="1828755" indent="0">
              <a:buNone/>
              <a:defRPr sz="1200" b="0" i="0">
                <a:solidFill>
                  <a:srgbClr val="20201E"/>
                </a:solidFill>
                <a:latin typeface="HelveticaNeueLT Std Lt" panose="020B0403020202020204" pitchFamily="34" charset="0"/>
              </a:defRPr>
            </a:lvl5pPr>
          </a:lstStyle>
          <a:p>
            <a:pPr lvl="0"/>
            <a:r>
              <a:rPr lang="en-GB" dirty="0"/>
              <a:t>Job title</a:t>
            </a:r>
            <a:endParaRPr lang="en-US" dirty="0"/>
          </a:p>
        </p:txBody>
      </p:sp>
      <p:sp>
        <p:nvSpPr>
          <p:cNvPr id="3" name="Picture Placeholder 2">
            <a:extLst>
              <a:ext uri="{FF2B5EF4-FFF2-40B4-BE49-F238E27FC236}">
                <a16:creationId xmlns:a16="http://schemas.microsoft.com/office/drawing/2014/main" id="{98E5176D-C25B-0B4F-9953-18721D7311C3}"/>
              </a:ext>
            </a:extLst>
          </p:cNvPr>
          <p:cNvSpPr>
            <a:spLocks noGrp="1"/>
          </p:cNvSpPr>
          <p:nvPr>
            <p:ph type="pic" sz="quarter" idx="33"/>
          </p:nvPr>
        </p:nvSpPr>
        <p:spPr>
          <a:xfrm>
            <a:off x="518540" y="2107292"/>
            <a:ext cx="1643869" cy="1058862"/>
          </a:xfrm>
          <a:prstGeom prst="rect">
            <a:avLst/>
          </a:prstGeom>
          <a:noFill/>
        </p:spPr>
        <p:txBody>
          <a:bodyPr/>
          <a:lstStyle>
            <a:lvl1pPr>
              <a:defRPr sz="1000" b="0" i="0">
                <a:latin typeface="HelveticaNeueLT Pro 55 Roman" panose="020B0604020202020204" pitchFamily="34" charset="77"/>
              </a:defRPr>
            </a:lvl1pPr>
          </a:lstStyle>
          <a:p>
            <a:r>
              <a:rPr lang="en-US"/>
              <a:t>Click icon to add picture</a:t>
            </a:r>
            <a:endParaRPr lang="en-US" dirty="0"/>
          </a:p>
        </p:txBody>
      </p:sp>
      <p:sp>
        <p:nvSpPr>
          <p:cNvPr id="34" name="Picture Placeholder 2">
            <a:extLst>
              <a:ext uri="{FF2B5EF4-FFF2-40B4-BE49-F238E27FC236}">
                <a16:creationId xmlns:a16="http://schemas.microsoft.com/office/drawing/2014/main" id="{3034D6EA-24FA-B44E-B175-A69466B69136}"/>
              </a:ext>
            </a:extLst>
          </p:cNvPr>
          <p:cNvSpPr>
            <a:spLocks noGrp="1"/>
          </p:cNvSpPr>
          <p:nvPr>
            <p:ph type="pic" sz="quarter" idx="34"/>
          </p:nvPr>
        </p:nvSpPr>
        <p:spPr>
          <a:xfrm>
            <a:off x="2361401" y="2107292"/>
            <a:ext cx="1643869" cy="1058862"/>
          </a:xfrm>
          <a:prstGeom prst="rect">
            <a:avLst/>
          </a:prstGeom>
        </p:spPr>
        <p:txBody>
          <a:bodyPr/>
          <a:lstStyle>
            <a:lvl1pPr>
              <a:defRPr sz="1000" b="0" i="0">
                <a:latin typeface="HelveticaNeueLT Pro 55 Roman" panose="020B0604020202020204" pitchFamily="34" charset="77"/>
              </a:defRPr>
            </a:lvl1pPr>
          </a:lstStyle>
          <a:p>
            <a:r>
              <a:rPr lang="en-US"/>
              <a:t>Click icon to add picture</a:t>
            </a:r>
            <a:endParaRPr lang="en-US" dirty="0"/>
          </a:p>
        </p:txBody>
      </p:sp>
      <p:sp>
        <p:nvSpPr>
          <p:cNvPr id="35" name="Picture Placeholder 2">
            <a:extLst>
              <a:ext uri="{FF2B5EF4-FFF2-40B4-BE49-F238E27FC236}">
                <a16:creationId xmlns:a16="http://schemas.microsoft.com/office/drawing/2014/main" id="{F6C71354-D9C6-0944-A6F7-99F3174B5B91}"/>
              </a:ext>
            </a:extLst>
          </p:cNvPr>
          <p:cNvSpPr>
            <a:spLocks noGrp="1"/>
          </p:cNvSpPr>
          <p:nvPr>
            <p:ph type="pic" sz="quarter" idx="35"/>
          </p:nvPr>
        </p:nvSpPr>
        <p:spPr>
          <a:xfrm>
            <a:off x="4197453" y="2107292"/>
            <a:ext cx="1643869" cy="1058862"/>
          </a:xfrm>
          <a:prstGeom prst="rect">
            <a:avLst/>
          </a:prstGeom>
        </p:spPr>
        <p:txBody>
          <a:bodyPr/>
          <a:lstStyle>
            <a:lvl1pPr marL="228594" marR="0" indent="-228594"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sz="1000" b="0" i="0">
                <a:latin typeface="HelveticaNeueLT Pro 55 Roman" panose="020B0604020202020204" pitchFamily="34" charset="77"/>
              </a:defRPr>
            </a:lvl1pPr>
          </a:lstStyle>
          <a:p>
            <a:r>
              <a:rPr lang="en-US"/>
              <a:t>Click icon to add picture</a:t>
            </a:r>
            <a:endParaRPr lang="en-US" dirty="0"/>
          </a:p>
        </p:txBody>
      </p:sp>
      <p:sp>
        <p:nvSpPr>
          <p:cNvPr id="37" name="Picture Placeholder 2">
            <a:extLst>
              <a:ext uri="{FF2B5EF4-FFF2-40B4-BE49-F238E27FC236}">
                <a16:creationId xmlns:a16="http://schemas.microsoft.com/office/drawing/2014/main" id="{5FA04993-DD2D-FE4F-9418-231283FBC620}"/>
              </a:ext>
            </a:extLst>
          </p:cNvPr>
          <p:cNvSpPr>
            <a:spLocks noGrp="1"/>
          </p:cNvSpPr>
          <p:nvPr>
            <p:ph type="pic" sz="quarter" idx="37"/>
          </p:nvPr>
        </p:nvSpPr>
        <p:spPr>
          <a:xfrm>
            <a:off x="7927464" y="2107292"/>
            <a:ext cx="1643869" cy="1058862"/>
          </a:xfrm>
          <a:prstGeom prst="rect">
            <a:avLst/>
          </a:prstGeom>
        </p:spPr>
        <p:txBody>
          <a:bodyPr/>
          <a:lstStyle>
            <a:lvl1pPr>
              <a:defRPr sz="1000" b="0" i="0">
                <a:latin typeface="HelveticaNeueLT Pro 55 Roman" panose="020B0604020202020204" pitchFamily="34" charset="77"/>
              </a:defRPr>
            </a:lvl1pPr>
          </a:lstStyle>
          <a:p>
            <a:r>
              <a:rPr lang="en-US"/>
              <a:t>Click icon to add picture</a:t>
            </a:r>
            <a:endParaRPr lang="en-US" dirty="0"/>
          </a:p>
        </p:txBody>
      </p:sp>
      <p:sp>
        <p:nvSpPr>
          <p:cNvPr id="38" name="Picture Placeholder 2">
            <a:extLst>
              <a:ext uri="{FF2B5EF4-FFF2-40B4-BE49-F238E27FC236}">
                <a16:creationId xmlns:a16="http://schemas.microsoft.com/office/drawing/2014/main" id="{F831207F-DC8C-AA47-AFC2-667CF2F429E4}"/>
              </a:ext>
            </a:extLst>
          </p:cNvPr>
          <p:cNvSpPr>
            <a:spLocks noGrp="1"/>
          </p:cNvSpPr>
          <p:nvPr>
            <p:ph type="pic" sz="quarter" idx="38"/>
          </p:nvPr>
        </p:nvSpPr>
        <p:spPr>
          <a:xfrm>
            <a:off x="518540" y="4037744"/>
            <a:ext cx="1643869" cy="1058862"/>
          </a:xfrm>
          <a:prstGeom prst="rect">
            <a:avLst/>
          </a:prstGeom>
        </p:spPr>
        <p:txBody>
          <a:bodyPr/>
          <a:lstStyle>
            <a:lvl1pPr>
              <a:defRPr sz="1000" b="0" i="0">
                <a:latin typeface="HelveticaNeueLT Pro 55 Roman" panose="020B0604020202020204" pitchFamily="34" charset="77"/>
              </a:defRPr>
            </a:lvl1pPr>
          </a:lstStyle>
          <a:p>
            <a:r>
              <a:rPr lang="en-US"/>
              <a:t>Click icon to add picture</a:t>
            </a:r>
            <a:endParaRPr lang="en-US" dirty="0"/>
          </a:p>
        </p:txBody>
      </p:sp>
      <p:sp>
        <p:nvSpPr>
          <p:cNvPr id="39" name="Picture Placeholder 2">
            <a:extLst>
              <a:ext uri="{FF2B5EF4-FFF2-40B4-BE49-F238E27FC236}">
                <a16:creationId xmlns:a16="http://schemas.microsoft.com/office/drawing/2014/main" id="{A2F6536A-9693-E841-AD61-8C359448084F}"/>
              </a:ext>
            </a:extLst>
          </p:cNvPr>
          <p:cNvSpPr>
            <a:spLocks noGrp="1"/>
          </p:cNvSpPr>
          <p:nvPr>
            <p:ph type="pic" sz="quarter" idx="39"/>
          </p:nvPr>
        </p:nvSpPr>
        <p:spPr>
          <a:xfrm>
            <a:off x="2361401" y="4037744"/>
            <a:ext cx="1643869" cy="1058862"/>
          </a:xfrm>
          <a:prstGeom prst="rect">
            <a:avLst/>
          </a:prstGeom>
        </p:spPr>
        <p:txBody>
          <a:bodyPr/>
          <a:lstStyle>
            <a:lvl1pPr>
              <a:defRPr sz="1000" b="0" i="0">
                <a:latin typeface="HelveticaNeueLT Pro 55 Roman" panose="020B0604020202020204" pitchFamily="34" charset="77"/>
              </a:defRPr>
            </a:lvl1pPr>
          </a:lstStyle>
          <a:p>
            <a:r>
              <a:rPr lang="en-US"/>
              <a:t>Click icon to add picture</a:t>
            </a:r>
            <a:endParaRPr lang="en-US" dirty="0"/>
          </a:p>
        </p:txBody>
      </p:sp>
      <p:sp>
        <p:nvSpPr>
          <p:cNvPr id="40" name="Picture Placeholder 2">
            <a:extLst>
              <a:ext uri="{FF2B5EF4-FFF2-40B4-BE49-F238E27FC236}">
                <a16:creationId xmlns:a16="http://schemas.microsoft.com/office/drawing/2014/main" id="{28EFB759-7961-0F4B-9DA2-9B07D82B3B79}"/>
              </a:ext>
            </a:extLst>
          </p:cNvPr>
          <p:cNvSpPr>
            <a:spLocks noGrp="1"/>
          </p:cNvSpPr>
          <p:nvPr>
            <p:ph type="pic" sz="quarter" idx="40"/>
          </p:nvPr>
        </p:nvSpPr>
        <p:spPr>
          <a:xfrm>
            <a:off x="4197453" y="4037744"/>
            <a:ext cx="1643869" cy="1058862"/>
          </a:xfrm>
          <a:prstGeom prst="rect">
            <a:avLst/>
          </a:prstGeom>
        </p:spPr>
        <p:txBody>
          <a:bodyPr/>
          <a:lstStyle>
            <a:lvl1pPr>
              <a:defRPr sz="1000" b="0" i="0">
                <a:latin typeface="HelveticaNeueLT Pro 55 Roman" panose="020B0604020202020204" pitchFamily="34" charset="77"/>
              </a:defRPr>
            </a:lvl1pPr>
          </a:lstStyle>
          <a:p>
            <a:r>
              <a:rPr lang="en-US"/>
              <a:t>Click icon to add picture</a:t>
            </a:r>
            <a:endParaRPr lang="en-US" dirty="0"/>
          </a:p>
        </p:txBody>
      </p:sp>
      <p:sp>
        <p:nvSpPr>
          <p:cNvPr id="41" name="Picture Placeholder 2">
            <a:extLst>
              <a:ext uri="{FF2B5EF4-FFF2-40B4-BE49-F238E27FC236}">
                <a16:creationId xmlns:a16="http://schemas.microsoft.com/office/drawing/2014/main" id="{F10325A2-6AE5-2B40-BA16-62A41FF09948}"/>
              </a:ext>
            </a:extLst>
          </p:cNvPr>
          <p:cNvSpPr>
            <a:spLocks noGrp="1"/>
          </p:cNvSpPr>
          <p:nvPr>
            <p:ph type="pic" sz="quarter" idx="41"/>
          </p:nvPr>
        </p:nvSpPr>
        <p:spPr>
          <a:xfrm>
            <a:off x="6085092" y="4037744"/>
            <a:ext cx="1643869" cy="1058862"/>
          </a:xfrm>
          <a:prstGeom prst="rect">
            <a:avLst/>
          </a:prstGeom>
        </p:spPr>
        <p:txBody>
          <a:bodyPr/>
          <a:lstStyle>
            <a:lvl1pPr>
              <a:defRPr sz="1000" b="0" i="0">
                <a:latin typeface="HelveticaNeueLT Pro 55 Roman" panose="020B0604020202020204" pitchFamily="34" charset="77"/>
              </a:defRPr>
            </a:lvl1pPr>
          </a:lstStyle>
          <a:p>
            <a:r>
              <a:rPr lang="en-US"/>
              <a:t>Click icon to add picture</a:t>
            </a:r>
            <a:endParaRPr lang="en-US" dirty="0"/>
          </a:p>
        </p:txBody>
      </p:sp>
      <p:sp>
        <p:nvSpPr>
          <p:cNvPr id="42" name="Picture Placeholder 2">
            <a:extLst>
              <a:ext uri="{FF2B5EF4-FFF2-40B4-BE49-F238E27FC236}">
                <a16:creationId xmlns:a16="http://schemas.microsoft.com/office/drawing/2014/main" id="{48548331-C398-0441-8680-2BC2E34EA6B7}"/>
              </a:ext>
            </a:extLst>
          </p:cNvPr>
          <p:cNvSpPr>
            <a:spLocks noGrp="1"/>
          </p:cNvSpPr>
          <p:nvPr>
            <p:ph type="pic" sz="quarter" idx="42"/>
          </p:nvPr>
        </p:nvSpPr>
        <p:spPr>
          <a:xfrm>
            <a:off x="7927464" y="4037744"/>
            <a:ext cx="1643869" cy="1058862"/>
          </a:xfrm>
          <a:prstGeom prst="rect">
            <a:avLst/>
          </a:prstGeom>
        </p:spPr>
        <p:txBody>
          <a:bodyPr/>
          <a:lstStyle>
            <a:lvl1pPr>
              <a:defRPr sz="1000" b="0" i="0">
                <a:latin typeface="HelveticaNeueLT Pro 55 Roman" panose="020B0604020202020204" pitchFamily="34" charset="77"/>
              </a:defRPr>
            </a:lvl1pPr>
          </a:lstStyle>
          <a:p>
            <a:r>
              <a:rPr lang="en-US"/>
              <a:t>Click icon to add picture</a:t>
            </a:r>
            <a:endParaRPr lang="en-US" dirty="0"/>
          </a:p>
        </p:txBody>
      </p:sp>
      <p:sp>
        <p:nvSpPr>
          <p:cNvPr id="43" name="Picture Placeholder 2">
            <a:extLst>
              <a:ext uri="{FF2B5EF4-FFF2-40B4-BE49-F238E27FC236}">
                <a16:creationId xmlns:a16="http://schemas.microsoft.com/office/drawing/2014/main" id="{DD52C364-564D-1C4F-82AA-CD456091DD55}"/>
              </a:ext>
            </a:extLst>
          </p:cNvPr>
          <p:cNvSpPr>
            <a:spLocks noGrp="1"/>
          </p:cNvSpPr>
          <p:nvPr>
            <p:ph type="pic" sz="quarter" idx="43"/>
          </p:nvPr>
        </p:nvSpPr>
        <p:spPr>
          <a:xfrm>
            <a:off x="6632170" y="782862"/>
            <a:ext cx="1643869" cy="1058862"/>
          </a:xfrm>
          <a:prstGeom prst="rect">
            <a:avLst/>
          </a:prstGeom>
        </p:spPr>
        <p:txBody>
          <a:bodyPr/>
          <a:lstStyle>
            <a:lvl1pPr>
              <a:defRPr sz="1000" b="0" i="0">
                <a:latin typeface="HelveticaNeueLT Pro 55 Roman" panose="020B0604020202020204" pitchFamily="34" charset="77"/>
              </a:defRPr>
            </a:lvl1pPr>
          </a:lstStyle>
          <a:p>
            <a:r>
              <a:rPr lang="en-US"/>
              <a:t>Click icon to add picture</a:t>
            </a:r>
            <a:endParaRPr lang="en-US" dirty="0"/>
          </a:p>
        </p:txBody>
      </p:sp>
      <p:sp>
        <p:nvSpPr>
          <p:cNvPr id="44" name="Text Placeholder 10">
            <a:extLst>
              <a:ext uri="{FF2B5EF4-FFF2-40B4-BE49-F238E27FC236}">
                <a16:creationId xmlns:a16="http://schemas.microsoft.com/office/drawing/2014/main" id="{34A5EC81-F5AA-BD4F-AD20-F610E3D2A6A9}"/>
              </a:ext>
            </a:extLst>
          </p:cNvPr>
          <p:cNvSpPr>
            <a:spLocks noGrp="1"/>
          </p:cNvSpPr>
          <p:nvPr>
            <p:ph type="body" sz="quarter" idx="44" hasCustomPrompt="1"/>
          </p:nvPr>
        </p:nvSpPr>
        <p:spPr>
          <a:xfrm>
            <a:off x="9759476" y="3280528"/>
            <a:ext cx="1644569" cy="258700"/>
          </a:xfrm>
          <a:prstGeom prst="rect">
            <a:avLst/>
          </a:prstGeom>
        </p:spPr>
        <p:txBody>
          <a:bodyPr lIns="0" rIns="90000"/>
          <a:lstStyle>
            <a:lvl1pPr marL="0" indent="0">
              <a:buNone/>
              <a:defRPr sz="1200" b="1" i="0">
                <a:solidFill>
                  <a:srgbClr val="D43900"/>
                </a:solidFill>
                <a:latin typeface="HelveticaNeueLT Pro 55 Roman" panose="020B0604020202020204" pitchFamily="34" charset="77"/>
              </a:defRPr>
            </a:lvl1pPr>
            <a:lvl2pPr marL="457189" indent="0">
              <a:buNone/>
              <a:defRPr b="1" i="1">
                <a:solidFill>
                  <a:srgbClr val="C85412"/>
                </a:solidFill>
                <a:latin typeface="HelveticaNeueLT Std Cn" panose="020B0604020202020204" pitchFamily="34" charset="0"/>
              </a:defRPr>
            </a:lvl2pPr>
            <a:lvl3pPr>
              <a:defRPr b="1" i="1">
                <a:solidFill>
                  <a:srgbClr val="C85412"/>
                </a:solidFill>
                <a:latin typeface="HelveticaNeueLT Std Cn" panose="020B0604020202020204" pitchFamily="34" charset="0"/>
              </a:defRPr>
            </a:lvl3pPr>
            <a:lvl4pPr>
              <a:defRPr b="1" i="1">
                <a:solidFill>
                  <a:srgbClr val="C85412"/>
                </a:solidFill>
                <a:latin typeface="HelveticaNeueLT Std Cn" panose="020B0604020202020204" pitchFamily="34" charset="0"/>
              </a:defRPr>
            </a:lvl4pPr>
            <a:lvl5pPr>
              <a:defRPr b="1" i="1">
                <a:solidFill>
                  <a:srgbClr val="C85412"/>
                </a:solidFill>
                <a:latin typeface="HelveticaNeueLT Std Cn" panose="020B0604020202020204" pitchFamily="34" charset="0"/>
              </a:defRPr>
            </a:lvl5pPr>
          </a:lstStyle>
          <a:p>
            <a:pPr lvl="0"/>
            <a:r>
              <a:rPr lang="en-GB" dirty="0"/>
              <a:t>Name Surname</a:t>
            </a:r>
          </a:p>
        </p:txBody>
      </p:sp>
      <p:sp>
        <p:nvSpPr>
          <p:cNvPr id="45" name="Text Placeholder 12">
            <a:extLst>
              <a:ext uri="{FF2B5EF4-FFF2-40B4-BE49-F238E27FC236}">
                <a16:creationId xmlns:a16="http://schemas.microsoft.com/office/drawing/2014/main" id="{F8D452BD-BCAB-8E4B-8F90-5D25276410E3}"/>
              </a:ext>
            </a:extLst>
          </p:cNvPr>
          <p:cNvSpPr>
            <a:spLocks noGrp="1"/>
          </p:cNvSpPr>
          <p:nvPr>
            <p:ph type="body" sz="quarter" idx="45" hasCustomPrompt="1"/>
          </p:nvPr>
        </p:nvSpPr>
        <p:spPr>
          <a:xfrm>
            <a:off x="9759385" y="3453988"/>
            <a:ext cx="1645152" cy="258700"/>
          </a:xfrm>
          <a:prstGeom prst="rect">
            <a:avLst/>
          </a:prstGeom>
        </p:spPr>
        <p:txBody>
          <a:bodyPr lIns="0" rIns="90000"/>
          <a:lstStyle>
            <a:lvl1pPr marL="0" indent="0">
              <a:buNone/>
              <a:defRPr sz="900" b="0" i="0">
                <a:solidFill>
                  <a:srgbClr val="454546"/>
                </a:solidFill>
                <a:latin typeface="HelveticaNeueLT Pro 55 Roman" panose="020B0604020202020204" pitchFamily="34" charset="77"/>
              </a:defRPr>
            </a:lvl1pPr>
            <a:lvl2pPr marL="457189" indent="0">
              <a:buNone/>
              <a:defRPr sz="1200" b="0" i="0">
                <a:solidFill>
                  <a:srgbClr val="20201E"/>
                </a:solidFill>
                <a:latin typeface="HelveticaNeueLT Std Lt" panose="020B0403020202020204" pitchFamily="34" charset="0"/>
              </a:defRPr>
            </a:lvl2pPr>
            <a:lvl3pPr marL="914377" indent="0">
              <a:buNone/>
              <a:defRPr sz="1200" b="0" i="0">
                <a:solidFill>
                  <a:srgbClr val="20201E"/>
                </a:solidFill>
                <a:latin typeface="HelveticaNeueLT Std Lt" panose="020B0403020202020204" pitchFamily="34" charset="0"/>
              </a:defRPr>
            </a:lvl3pPr>
            <a:lvl4pPr marL="1371566" indent="0">
              <a:buNone/>
              <a:defRPr sz="1200" b="0" i="0">
                <a:solidFill>
                  <a:srgbClr val="20201E"/>
                </a:solidFill>
                <a:latin typeface="HelveticaNeueLT Std Lt" panose="020B0403020202020204" pitchFamily="34" charset="0"/>
              </a:defRPr>
            </a:lvl4pPr>
            <a:lvl5pPr marL="1828755" indent="0">
              <a:buNone/>
              <a:defRPr sz="1200" b="0" i="0">
                <a:solidFill>
                  <a:srgbClr val="20201E"/>
                </a:solidFill>
                <a:latin typeface="HelveticaNeueLT Std Lt" panose="020B0403020202020204" pitchFamily="34" charset="0"/>
              </a:defRPr>
            </a:lvl5pPr>
          </a:lstStyle>
          <a:p>
            <a:pPr lvl="0"/>
            <a:r>
              <a:rPr lang="en-GB" dirty="0"/>
              <a:t>Job title</a:t>
            </a:r>
            <a:endParaRPr lang="en-US" dirty="0"/>
          </a:p>
        </p:txBody>
      </p:sp>
      <p:sp>
        <p:nvSpPr>
          <p:cNvPr id="46" name="Text Placeholder 10">
            <a:extLst>
              <a:ext uri="{FF2B5EF4-FFF2-40B4-BE49-F238E27FC236}">
                <a16:creationId xmlns:a16="http://schemas.microsoft.com/office/drawing/2014/main" id="{3C461A69-4097-4449-90FF-4E186AE70D69}"/>
              </a:ext>
            </a:extLst>
          </p:cNvPr>
          <p:cNvSpPr>
            <a:spLocks noGrp="1"/>
          </p:cNvSpPr>
          <p:nvPr>
            <p:ph type="body" sz="quarter" idx="46" hasCustomPrompt="1"/>
          </p:nvPr>
        </p:nvSpPr>
        <p:spPr>
          <a:xfrm>
            <a:off x="9759476" y="5210980"/>
            <a:ext cx="1644569" cy="258700"/>
          </a:xfrm>
          <a:prstGeom prst="rect">
            <a:avLst/>
          </a:prstGeom>
        </p:spPr>
        <p:txBody>
          <a:bodyPr lIns="0" rIns="90000"/>
          <a:lstStyle>
            <a:lvl1pPr marL="0" indent="0">
              <a:buNone/>
              <a:defRPr sz="1200" b="1" i="0">
                <a:solidFill>
                  <a:srgbClr val="D43900"/>
                </a:solidFill>
                <a:latin typeface="HelveticaNeueLT Pro 55 Roman" panose="020B0604020202020204" pitchFamily="34" charset="77"/>
              </a:defRPr>
            </a:lvl1pPr>
            <a:lvl2pPr marL="457189" indent="0">
              <a:buNone/>
              <a:defRPr b="1" i="1">
                <a:solidFill>
                  <a:srgbClr val="C85412"/>
                </a:solidFill>
                <a:latin typeface="HelveticaNeueLT Std Cn" panose="020B0604020202020204" pitchFamily="34" charset="0"/>
              </a:defRPr>
            </a:lvl2pPr>
            <a:lvl3pPr>
              <a:defRPr b="1" i="1">
                <a:solidFill>
                  <a:srgbClr val="C85412"/>
                </a:solidFill>
                <a:latin typeface="HelveticaNeueLT Std Cn" panose="020B0604020202020204" pitchFamily="34" charset="0"/>
              </a:defRPr>
            </a:lvl3pPr>
            <a:lvl4pPr>
              <a:defRPr b="1" i="1">
                <a:solidFill>
                  <a:srgbClr val="C85412"/>
                </a:solidFill>
                <a:latin typeface="HelveticaNeueLT Std Cn" panose="020B0604020202020204" pitchFamily="34" charset="0"/>
              </a:defRPr>
            </a:lvl4pPr>
            <a:lvl5pPr>
              <a:defRPr b="1" i="1">
                <a:solidFill>
                  <a:srgbClr val="C85412"/>
                </a:solidFill>
                <a:latin typeface="HelveticaNeueLT Std Cn" panose="020B0604020202020204" pitchFamily="34" charset="0"/>
              </a:defRPr>
            </a:lvl5pPr>
          </a:lstStyle>
          <a:p>
            <a:pPr lvl="0"/>
            <a:r>
              <a:rPr lang="en-GB" dirty="0"/>
              <a:t>Name Surname</a:t>
            </a:r>
          </a:p>
        </p:txBody>
      </p:sp>
      <p:sp>
        <p:nvSpPr>
          <p:cNvPr id="47" name="Text Placeholder 12">
            <a:extLst>
              <a:ext uri="{FF2B5EF4-FFF2-40B4-BE49-F238E27FC236}">
                <a16:creationId xmlns:a16="http://schemas.microsoft.com/office/drawing/2014/main" id="{8CF0C9D9-5593-DE4A-8CDE-70AC8BAEB3F3}"/>
              </a:ext>
            </a:extLst>
          </p:cNvPr>
          <p:cNvSpPr>
            <a:spLocks noGrp="1"/>
          </p:cNvSpPr>
          <p:nvPr>
            <p:ph type="body" sz="quarter" idx="47" hasCustomPrompt="1"/>
          </p:nvPr>
        </p:nvSpPr>
        <p:spPr>
          <a:xfrm>
            <a:off x="9759385" y="5384440"/>
            <a:ext cx="1645152" cy="258700"/>
          </a:xfrm>
          <a:prstGeom prst="rect">
            <a:avLst/>
          </a:prstGeom>
        </p:spPr>
        <p:txBody>
          <a:bodyPr lIns="0" rIns="90000"/>
          <a:lstStyle>
            <a:lvl1pPr marL="0" indent="0">
              <a:buNone/>
              <a:defRPr sz="900" b="0" i="0">
                <a:solidFill>
                  <a:srgbClr val="454546"/>
                </a:solidFill>
                <a:latin typeface="HelveticaNeueLT Pro 55 Roman" panose="020B0604020202020204" pitchFamily="34" charset="77"/>
              </a:defRPr>
            </a:lvl1pPr>
            <a:lvl2pPr marL="457189" indent="0">
              <a:buNone/>
              <a:defRPr sz="1200" b="0" i="0">
                <a:solidFill>
                  <a:srgbClr val="20201E"/>
                </a:solidFill>
                <a:latin typeface="HelveticaNeueLT Std Lt" panose="020B0403020202020204" pitchFamily="34" charset="0"/>
              </a:defRPr>
            </a:lvl2pPr>
            <a:lvl3pPr marL="914377" indent="0">
              <a:buNone/>
              <a:defRPr sz="1200" b="0" i="0">
                <a:solidFill>
                  <a:srgbClr val="20201E"/>
                </a:solidFill>
                <a:latin typeface="HelveticaNeueLT Std Lt" panose="020B0403020202020204" pitchFamily="34" charset="0"/>
              </a:defRPr>
            </a:lvl3pPr>
            <a:lvl4pPr marL="1371566" indent="0">
              <a:buNone/>
              <a:defRPr sz="1200" b="0" i="0">
                <a:solidFill>
                  <a:srgbClr val="20201E"/>
                </a:solidFill>
                <a:latin typeface="HelveticaNeueLT Std Lt" panose="020B0403020202020204" pitchFamily="34" charset="0"/>
              </a:defRPr>
            </a:lvl4pPr>
            <a:lvl5pPr marL="1828755" indent="0">
              <a:buNone/>
              <a:defRPr sz="1200" b="0" i="0">
                <a:solidFill>
                  <a:srgbClr val="20201E"/>
                </a:solidFill>
                <a:latin typeface="HelveticaNeueLT Std Lt" panose="020B0403020202020204" pitchFamily="34" charset="0"/>
              </a:defRPr>
            </a:lvl5pPr>
          </a:lstStyle>
          <a:p>
            <a:pPr lvl="0"/>
            <a:r>
              <a:rPr lang="en-GB" dirty="0"/>
              <a:t>Job title</a:t>
            </a:r>
            <a:endParaRPr lang="en-US" dirty="0"/>
          </a:p>
        </p:txBody>
      </p:sp>
      <p:sp>
        <p:nvSpPr>
          <p:cNvPr id="48" name="Picture Placeholder 2">
            <a:extLst>
              <a:ext uri="{FF2B5EF4-FFF2-40B4-BE49-F238E27FC236}">
                <a16:creationId xmlns:a16="http://schemas.microsoft.com/office/drawing/2014/main" id="{130CC36B-383B-694A-B2BC-DC26B0643A4B}"/>
              </a:ext>
            </a:extLst>
          </p:cNvPr>
          <p:cNvSpPr>
            <a:spLocks noGrp="1"/>
          </p:cNvSpPr>
          <p:nvPr>
            <p:ph type="pic" sz="quarter" idx="48"/>
          </p:nvPr>
        </p:nvSpPr>
        <p:spPr>
          <a:xfrm>
            <a:off x="9764216" y="2107292"/>
            <a:ext cx="1643869" cy="1058862"/>
          </a:xfrm>
          <a:prstGeom prst="rect">
            <a:avLst/>
          </a:prstGeom>
        </p:spPr>
        <p:txBody>
          <a:bodyPr/>
          <a:lstStyle>
            <a:lvl1pPr>
              <a:defRPr sz="1000" b="0" i="0">
                <a:latin typeface="HelveticaNeueLT Pro 55 Roman" panose="020B0604020202020204" pitchFamily="34" charset="77"/>
              </a:defRPr>
            </a:lvl1pPr>
          </a:lstStyle>
          <a:p>
            <a:r>
              <a:rPr lang="en-US"/>
              <a:t>Click icon to add picture</a:t>
            </a:r>
            <a:endParaRPr lang="en-US" dirty="0"/>
          </a:p>
        </p:txBody>
      </p:sp>
      <p:sp>
        <p:nvSpPr>
          <p:cNvPr id="49" name="Picture Placeholder 2">
            <a:extLst>
              <a:ext uri="{FF2B5EF4-FFF2-40B4-BE49-F238E27FC236}">
                <a16:creationId xmlns:a16="http://schemas.microsoft.com/office/drawing/2014/main" id="{426D85E2-E3EC-D747-8E19-BC2E5FD68A65}"/>
              </a:ext>
            </a:extLst>
          </p:cNvPr>
          <p:cNvSpPr>
            <a:spLocks noGrp="1"/>
          </p:cNvSpPr>
          <p:nvPr>
            <p:ph type="pic" sz="quarter" idx="49"/>
          </p:nvPr>
        </p:nvSpPr>
        <p:spPr>
          <a:xfrm>
            <a:off x="9764216" y="4037744"/>
            <a:ext cx="1643869" cy="1058862"/>
          </a:xfrm>
          <a:prstGeom prst="rect">
            <a:avLst/>
          </a:prstGeom>
        </p:spPr>
        <p:txBody>
          <a:bodyPr/>
          <a:lstStyle>
            <a:lvl1pPr>
              <a:defRPr sz="1000" b="0" i="0">
                <a:latin typeface="HelveticaNeueLT Pro 55 Roman" panose="020B0604020202020204" pitchFamily="34" charset="77"/>
              </a:defRPr>
            </a:lvl1pPr>
          </a:lstStyle>
          <a:p>
            <a:r>
              <a:rPr lang="en-US"/>
              <a:t>Click icon to add picture</a:t>
            </a:r>
            <a:endParaRPr lang="en-US" dirty="0"/>
          </a:p>
        </p:txBody>
      </p:sp>
      <p:sp>
        <p:nvSpPr>
          <p:cNvPr id="54" name="Picture Placeholder 2">
            <a:extLst>
              <a:ext uri="{FF2B5EF4-FFF2-40B4-BE49-F238E27FC236}">
                <a16:creationId xmlns:a16="http://schemas.microsoft.com/office/drawing/2014/main" id="{D3FB89E4-0732-7D42-91C8-E83FB0AD2176}"/>
              </a:ext>
            </a:extLst>
          </p:cNvPr>
          <p:cNvSpPr>
            <a:spLocks noGrp="1"/>
          </p:cNvSpPr>
          <p:nvPr>
            <p:ph type="pic" sz="quarter" idx="50"/>
          </p:nvPr>
        </p:nvSpPr>
        <p:spPr>
          <a:xfrm>
            <a:off x="6056733" y="2111646"/>
            <a:ext cx="1643869" cy="1058862"/>
          </a:xfrm>
          <a:prstGeom prst="rect">
            <a:avLst/>
          </a:prstGeom>
        </p:spPr>
        <p:txBody>
          <a:bodyPr/>
          <a:lstStyle>
            <a:lvl1pPr marL="228594" marR="0" indent="-228594"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sz="1000" b="0" i="0">
                <a:latin typeface="HelveticaNeueLT Pro 55 Roman" panose="020B0604020202020204" pitchFamily="34" charset="77"/>
              </a:defRPr>
            </a:lvl1pPr>
          </a:lstStyle>
          <a:p>
            <a:r>
              <a:rPr lang="en-US"/>
              <a:t>Click icon to add picture</a:t>
            </a:r>
            <a:endParaRPr lang="en-US" dirty="0"/>
          </a:p>
        </p:txBody>
      </p:sp>
      <p:sp>
        <p:nvSpPr>
          <p:cNvPr id="51" name="Title 1">
            <a:extLst>
              <a:ext uri="{FF2B5EF4-FFF2-40B4-BE49-F238E27FC236}">
                <a16:creationId xmlns:a16="http://schemas.microsoft.com/office/drawing/2014/main" id="{7E10C71C-B001-1F40-81C7-6144E4A8925B}"/>
              </a:ext>
            </a:extLst>
          </p:cNvPr>
          <p:cNvSpPr>
            <a:spLocks noGrp="1"/>
          </p:cNvSpPr>
          <p:nvPr>
            <p:ph type="title"/>
          </p:nvPr>
        </p:nvSpPr>
        <p:spPr>
          <a:xfrm>
            <a:off x="497523" y="780175"/>
            <a:ext cx="5043199"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US"/>
              <a:t>Click to edit Master title style</a:t>
            </a:r>
            <a:endParaRPr lang="en-US" dirty="0"/>
          </a:p>
        </p:txBody>
      </p:sp>
      <p:sp>
        <p:nvSpPr>
          <p:cNvPr id="2" name="Graphic 8">
            <a:extLst>
              <a:ext uri="{FF2B5EF4-FFF2-40B4-BE49-F238E27FC236}">
                <a16:creationId xmlns:a16="http://schemas.microsoft.com/office/drawing/2014/main" id="{B4E2364C-5AFB-D8B3-9645-87C4A5843147}"/>
              </a:ext>
            </a:extLst>
          </p:cNvPr>
          <p:cNvSpPr/>
          <p:nvPr userDrawn="1"/>
        </p:nvSpPr>
        <p:spPr>
          <a:xfrm>
            <a:off x="-924" y="6232997"/>
            <a:ext cx="12210889"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 name="connsiteX0" fmla="*/ 13399609 w 13399609"/>
              <a:gd name="connsiteY0" fmla="*/ 0 h 405034"/>
              <a:gd name="connsiteX1" fmla="*/ 11454011 w 13399609"/>
              <a:gd name="connsiteY1" fmla="*/ 0 h 405034"/>
              <a:gd name="connsiteX2" fmla="*/ 11415921 w 13399609"/>
              <a:gd name="connsiteY2" fmla="*/ 2097 h 405034"/>
              <a:gd name="connsiteX3" fmla="*/ 11378815 w 13399609"/>
              <a:gd name="connsiteY3" fmla="*/ 8549 h 405034"/>
              <a:gd name="connsiteX4" fmla="*/ 11342530 w 13399609"/>
              <a:gd name="connsiteY4" fmla="*/ 18873 h 405034"/>
              <a:gd name="connsiteX5" fmla="*/ 11307887 w 13399609"/>
              <a:gd name="connsiteY5" fmla="*/ 33229 h 405034"/>
              <a:gd name="connsiteX6" fmla="*/ 11275050 w 13399609"/>
              <a:gd name="connsiteY6" fmla="*/ 51456 h 405034"/>
              <a:gd name="connsiteX7" fmla="*/ 11244184 w 13399609"/>
              <a:gd name="connsiteY7" fmla="*/ 73232 h 405034"/>
              <a:gd name="connsiteX8" fmla="*/ 11215780 w 13399609"/>
              <a:gd name="connsiteY8" fmla="*/ 98557 h 405034"/>
              <a:gd name="connsiteX9" fmla="*/ 11010385 w 13399609"/>
              <a:gd name="connsiteY9" fmla="*/ 306639 h 405034"/>
              <a:gd name="connsiteX10" fmla="*/ 10981981 w 13399609"/>
              <a:gd name="connsiteY10" fmla="*/ 331964 h 405034"/>
              <a:gd name="connsiteX11" fmla="*/ 10951114 w 13399609"/>
              <a:gd name="connsiteY11" fmla="*/ 353740 h 405034"/>
              <a:gd name="connsiteX12" fmla="*/ 10918277 w 13399609"/>
              <a:gd name="connsiteY12" fmla="*/ 371806 h 405034"/>
              <a:gd name="connsiteX13" fmla="*/ 10883635 w 13399609"/>
              <a:gd name="connsiteY13" fmla="*/ 386162 h 405034"/>
              <a:gd name="connsiteX14" fmla="*/ 10847514 w 13399609"/>
              <a:gd name="connsiteY14" fmla="*/ 396646 h 405034"/>
              <a:gd name="connsiteX15" fmla="*/ 10810245 w 13399609"/>
              <a:gd name="connsiteY15" fmla="*/ 402937 h 405034"/>
              <a:gd name="connsiteX16" fmla="*/ 10772154 w 13399609"/>
              <a:gd name="connsiteY16" fmla="*/ 405034 h 405034"/>
              <a:gd name="connsiteX17" fmla="*/ 0 w 13399609"/>
              <a:gd name="connsiteY17" fmla="*/ 403558 h 405034"/>
              <a:gd name="connsiteX0" fmla="*/ 12210889 w 12210889"/>
              <a:gd name="connsiteY0" fmla="*/ 9144 h 405034"/>
              <a:gd name="connsiteX1" fmla="*/ 11454011 w 12210889"/>
              <a:gd name="connsiteY1" fmla="*/ 0 h 405034"/>
              <a:gd name="connsiteX2" fmla="*/ 11415921 w 12210889"/>
              <a:gd name="connsiteY2" fmla="*/ 2097 h 405034"/>
              <a:gd name="connsiteX3" fmla="*/ 11378815 w 12210889"/>
              <a:gd name="connsiteY3" fmla="*/ 8549 h 405034"/>
              <a:gd name="connsiteX4" fmla="*/ 11342530 w 12210889"/>
              <a:gd name="connsiteY4" fmla="*/ 18873 h 405034"/>
              <a:gd name="connsiteX5" fmla="*/ 11307887 w 12210889"/>
              <a:gd name="connsiteY5" fmla="*/ 33229 h 405034"/>
              <a:gd name="connsiteX6" fmla="*/ 11275050 w 12210889"/>
              <a:gd name="connsiteY6" fmla="*/ 51456 h 405034"/>
              <a:gd name="connsiteX7" fmla="*/ 11244184 w 12210889"/>
              <a:gd name="connsiteY7" fmla="*/ 73232 h 405034"/>
              <a:gd name="connsiteX8" fmla="*/ 11215780 w 12210889"/>
              <a:gd name="connsiteY8" fmla="*/ 98557 h 405034"/>
              <a:gd name="connsiteX9" fmla="*/ 11010385 w 12210889"/>
              <a:gd name="connsiteY9" fmla="*/ 306639 h 405034"/>
              <a:gd name="connsiteX10" fmla="*/ 10981981 w 12210889"/>
              <a:gd name="connsiteY10" fmla="*/ 331964 h 405034"/>
              <a:gd name="connsiteX11" fmla="*/ 10951114 w 12210889"/>
              <a:gd name="connsiteY11" fmla="*/ 353740 h 405034"/>
              <a:gd name="connsiteX12" fmla="*/ 10918277 w 12210889"/>
              <a:gd name="connsiteY12" fmla="*/ 371806 h 405034"/>
              <a:gd name="connsiteX13" fmla="*/ 10883635 w 12210889"/>
              <a:gd name="connsiteY13" fmla="*/ 386162 h 405034"/>
              <a:gd name="connsiteX14" fmla="*/ 10847514 w 12210889"/>
              <a:gd name="connsiteY14" fmla="*/ 396646 h 405034"/>
              <a:gd name="connsiteX15" fmla="*/ 10810245 w 12210889"/>
              <a:gd name="connsiteY15" fmla="*/ 402937 h 405034"/>
              <a:gd name="connsiteX16" fmla="*/ 10772154 w 12210889"/>
              <a:gd name="connsiteY16" fmla="*/ 405034 h 405034"/>
              <a:gd name="connsiteX17" fmla="*/ 0 w 12210889"/>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10889" h="405034">
                <a:moveTo>
                  <a:pt x="12210889" y="9144"/>
                </a:moveTo>
                <a:lnTo>
                  <a:pt x="11454011" y="0"/>
                </a:lnTo>
                <a:lnTo>
                  <a:pt x="11415921" y="2097"/>
                </a:lnTo>
                <a:lnTo>
                  <a:pt x="11378815" y="8549"/>
                </a:lnTo>
                <a:lnTo>
                  <a:pt x="11342530" y="18873"/>
                </a:lnTo>
                <a:lnTo>
                  <a:pt x="11307887" y="33229"/>
                </a:lnTo>
                <a:lnTo>
                  <a:pt x="11275050" y="51456"/>
                </a:lnTo>
                <a:lnTo>
                  <a:pt x="11244184" y="73232"/>
                </a:lnTo>
                <a:lnTo>
                  <a:pt x="11215780" y="98557"/>
                </a:lnTo>
                <a:lnTo>
                  <a:pt x="11010385" y="306639"/>
                </a:lnTo>
                <a:lnTo>
                  <a:pt x="10981981" y="331964"/>
                </a:lnTo>
                <a:lnTo>
                  <a:pt x="10951114" y="353740"/>
                </a:lnTo>
                <a:lnTo>
                  <a:pt x="10918277" y="371806"/>
                </a:lnTo>
                <a:lnTo>
                  <a:pt x="10883635" y="386162"/>
                </a:lnTo>
                <a:lnTo>
                  <a:pt x="10847514" y="396646"/>
                </a:lnTo>
                <a:lnTo>
                  <a:pt x="10810245" y="402937"/>
                </a:lnTo>
                <a:lnTo>
                  <a:pt x="10772154" y="405034"/>
                </a:lnTo>
                <a:lnTo>
                  <a:pt x="0" y="403558"/>
                </a:lnTo>
              </a:path>
            </a:pathLst>
          </a:custGeom>
          <a:noFill/>
          <a:ln w="16417" cap="flat">
            <a:solidFill>
              <a:srgbClr val="FFBF22"/>
            </a:solidFill>
            <a:prstDash val="solid"/>
            <a:miter/>
          </a:ln>
        </p:spPr>
        <p:txBody>
          <a:bodyPr rtlCol="0" anchor="ctr"/>
          <a:lstStyle/>
          <a:p>
            <a:endParaRPr lang="en-GB"/>
          </a:p>
        </p:txBody>
      </p:sp>
      <p:pic>
        <p:nvPicPr>
          <p:cNvPr id="4" name="Picture 3">
            <a:extLst>
              <a:ext uri="{FF2B5EF4-FFF2-40B4-BE49-F238E27FC236}">
                <a16:creationId xmlns:a16="http://schemas.microsoft.com/office/drawing/2014/main" id="{30CB281D-F695-4B1B-E950-FAD90CA23043}"/>
              </a:ext>
            </a:extLst>
          </p:cNvPr>
          <p:cNvPicPr>
            <a:picLocks noChangeAspect="1"/>
          </p:cNvPicPr>
          <p:nvPr userDrawn="1"/>
        </p:nvPicPr>
        <p:blipFill>
          <a:blip r:embed="rId2"/>
          <a:srcRect/>
          <a:stretch/>
        </p:blipFill>
        <p:spPr>
          <a:xfrm>
            <a:off x="11423087" y="6426740"/>
            <a:ext cx="404054" cy="157424"/>
          </a:xfrm>
          <a:prstGeom prst="rect">
            <a:avLst/>
          </a:prstGeom>
        </p:spPr>
      </p:pic>
    </p:spTree>
    <p:extLst>
      <p:ext uri="{BB962C8B-B14F-4D97-AF65-F5344CB8AC3E}">
        <p14:creationId xmlns:p14="http://schemas.microsoft.com/office/powerpoint/2010/main" val="42030444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_Copy_Bullet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1BE0F4E-7F52-BF43-AF16-31579F5CC45F}"/>
              </a:ext>
            </a:extLst>
          </p:cNvPr>
          <p:cNvSpPr>
            <a:spLocks noGrp="1"/>
          </p:cNvSpPr>
          <p:nvPr>
            <p:ph type="pic" sz="quarter" idx="10"/>
          </p:nvPr>
        </p:nvSpPr>
        <p:spPr>
          <a:xfrm>
            <a:off x="0" y="0"/>
            <a:ext cx="12192000" cy="6858000"/>
          </a:xfrm>
          <a:prstGeom prst="rect">
            <a:avLst/>
          </a:prstGeom>
        </p:spPr>
        <p:txBody>
          <a:bodyPr/>
          <a:lstStyle>
            <a:lvl1pPr>
              <a:defRPr sz="1000" b="0" i="0">
                <a:latin typeface="HelveticaNeueLT Pro 45 Lt" panose="020B0403020202020204" pitchFamily="34" charset="77"/>
              </a:defRPr>
            </a:lvl1pPr>
          </a:lstStyle>
          <a:p>
            <a:r>
              <a:rPr lang="en-US"/>
              <a:t>Click icon to add picture</a:t>
            </a:r>
            <a:endParaRPr lang="en-US" dirty="0"/>
          </a:p>
        </p:txBody>
      </p:sp>
      <p:sp>
        <p:nvSpPr>
          <p:cNvPr id="9" name="Text Placeholder 11">
            <a:extLst>
              <a:ext uri="{FF2B5EF4-FFF2-40B4-BE49-F238E27FC236}">
                <a16:creationId xmlns:a16="http://schemas.microsoft.com/office/drawing/2014/main" id="{40614858-C7E0-384B-835C-E29EEB6B5850}"/>
              </a:ext>
            </a:extLst>
          </p:cNvPr>
          <p:cNvSpPr>
            <a:spLocks noGrp="1"/>
          </p:cNvSpPr>
          <p:nvPr>
            <p:ph type="body" sz="quarter" idx="11"/>
          </p:nvPr>
        </p:nvSpPr>
        <p:spPr>
          <a:xfrm>
            <a:off x="627024" y="2410182"/>
            <a:ext cx="5043199" cy="2024936"/>
          </a:xfrm>
          <a:prstGeom prst="rect">
            <a:avLst/>
          </a:prstGeom>
          <a:ln>
            <a:noFill/>
          </a:ln>
        </p:spPr>
        <p:txBody>
          <a:bodyPr/>
          <a:lstStyle>
            <a:lvl1pPr marL="0" indent="0">
              <a:buNone/>
              <a:defRPr sz="1200" b="0" i="0">
                <a:solidFill>
                  <a:srgbClr val="D43900"/>
                </a:solidFill>
                <a:latin typeface="HelveticaNeueLT Pro 65 Md"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10" name="Text Placeholder 11">
            <a:extLst>
              <a:ext uri="{FF2B5EF4-FFF2-40B4-BE49-F238E27FC236}">
                <a16:creationId xmlns:a16="http://schemas.microsoft.com/office/drawing/2014/main" id="{09C47B6E-226B-D145-B819-97EEF7D88F7A}"/>
              </a:ext>
            </a:extLst>
          </p:cNvPr>
          <p:cNvSpPr>
            <a:spLocks noGrp="1"/>
          </p:cNvSpPr>
          <p:nvPr>
            <p:ph type="body" sz="quarter" idx="12"/>
          </p:nvPr>
        </p:nvSpPr>
        <p:spPr>
          <a:xfrm>
            <a:off x="627024" y="4595737"/>
            <a:ext cx="5043199" cy="228034"/>
          </a:xfrm>
          <a:prstGeom prst="rect">
            <a:avLst/>
          </a:prstGeom>
          <a:ln>
            <a:noFill/>
          </a:ln>
        </p:spPr>
        <p:txBody>
          <a:bodyPr/>
          <a:lstStyle>
            <a:lvl1pPr marL="0" indent="0">
              <a:buNone/>
              <a:defRPr sz="1400" b="1" i="0">
                <a:solidFill>
                  <a:srgbClr val="D43900"/>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12" name="Text Placeholder 11">
            <a:extLst>
              <a:ext uri="{FF2B5EF4-FFF2-40B4-BE49-F238E27FC236}">
                <a16:creationId xmlns:a16="http://schemas.microsoft.com/office/drawing/2014/main" id="{60F38ADB-7D45-C04A-9FF2-6847299BBE4E}"/>
              </a:ext>
            </a:extLst>
          </p:cNvPr>
          <p:cNvSpPr>
            <a:spLocks noGrp="1"/>
          </p:cNvSpPr>
          <p:nvPr>
            <p:ph type="body" sz="quarter" idx="13"/>
          </p:nvPr>
        </p:nvSpPr>
        <p:spPr>
          <a:xfrm>
            <a:off x="627023" y="4978510"/>
            <a:ext cx="5043199" cy="867691"/>
          </a:xfrm>
          <a:prstGeom prst="rect">
            <a:avLst/>
          </a:prstGeom>
          <a:ln>
            <a:noFill/>
          </a:ln>
        </p:spPr>
        <p:txBody>
          <a:bodyPr numCol="2"/>
          <a:lstStyle>
            <a:lvl1pPr marL="285750" indent="-285750">
              <a:buFont typeface="Arial" panose="020B0604020202020204" pitchFamily="34" charset="0"/>
              <a:buChar char="•"/>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20201E"/>
                </a:solidFill>
                <a:latin typeface="HelveticaNeueLT Std Lt" panose="020B0403020202020204" pitchFamily="34" charset="0"/>
              </a:defRPr>
            </a:lvl3pPr>
            <a:lvl4pPr marL="1371566" indent="0">
              <a:buFont typeface="Arial" panose="020B0604020202020204" pitchFamily="34" charset="0"/>
              <a:buNone/>
              <a:defRPr sz="1400" b="0" i="0">
                <a:solidFill>
                  <a:srgbClr val="20201E"/>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13" name="Title 1">
            <a:extLst>
              <a:ext uri="{FF2B5EF4-FFF2-40B4-BE49-F238E27FC236}">
                <a16:creationId xmlns:a16="http://schemas.microsoft.com/office/drawing/2014/main" id="{C3F8C096-AD1C-0447-AE59-B87B6C8B04F7}"/>
              </a:ext>
            </a:extLst>
          </p:cNvPr>
          <p:cNvSpPr>
            <a:spLocks noGrp="1"/>
          </p:cNvSpPr>
          <p:nvPr>
            <p:ph type="title"/>
          </p:nvPr>
        </p:nvSpPr>
        <p:spPr>
          <a:xfrm>
            <a:off x="497523" y="780175"/>
            <a:ext cx="5043199"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US"/>
              <a:t>Click to edit Master title style</a:t>
            </a:r>
            <a:endParaRPr lang="en-US" dirty="0"/>
          </a:p>
        </p:txBody>
      </p:sp>
      <p:sp>
        <p:nvSpPr>
          <p:cNvPr id="2" name="Graphic 8">
            <a:extLst>
              <a:ext uri="{FF2B5EF4-FFF2-40B4-BE49-F238E27FC236}">
                <a16:creationId xmlns:a16="http://schemas.microsoft.com/office/drawing/2014/main" id="{5E50F787-7DED-52D7-EB72-3B7EB225B66D}"/>
              </a:ext>
            </a:extLst>
          </p:cNvPr>
          <p:cNvSpPr/>
          <p:nvPr userDrawn="1"/>
        </p:nvSpPr>
        <p:spPr>
          <a:xfrm>
            <a:off x="-16829" y="6232997"/>
            <a:ext cx="12263370"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1164494 w 13424658"/>
              <a:gd name="connsiteY18" fmla="*/ 654035 h 659972"/>
              <a:gd name="connsiteX19" fmla="*/ 13424658 w 13424658"/>
              <a:gd name="connsiteY19" fmla="*/ 659972 h 659972"/>
              <a:gd name="connsiteX20" fmla="*/ 13418720 w 13424658"/>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3418720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30638 w 12263370"/>
              <a:gd name="connsiteY18" fmla="*/ 644891 h 659972"/>
              <a:gd name="connsiteX19" fmla="*/ 12263370 w 12263370"/>
              <a:gd name="connsiteY19" fmla="*/ 659972 h 659972"/>
              <a:gd name="connsiteX20" fmla="*/ 12248288 w 12263370"/>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3370" h="659972">
                <a:moveTo>
                  <a:pt x="12248288" y="0"/>
                </a:moveTo>
                <a:lnTo>
                  <a:pt x="11473122" y="0"/>
                </a:lnTo>
                <a:lnTo>
                  <a:pt x="11435032" y="2097"/>
                </a:lnTo>
                <a:lnTo>
                  <a:pt x="11397926" y="8549"/>
                </a:lnTo>
                <a:lnTo>
                  <a:pt x="11361641" y="18873"/>
                </a:lnTo>
                <a:lnTo>
                  <a:pt x="11326998" y="33229"/>
                </a:lnTo>
                <a:lnTo>
                  <a:pt x="11294161" y="51456"/>
                </a:lnTo>
                <a:lnTo>
                  <a:pt x="11263295" y="73232"/>
                </a:lnTo>
                <a:lnTo>
                  <a:pt x="11234891" y="98557"/>
                </a:lnTo>
                <a:lnTo>
                  <a:pt x="11029496" y="306639"/>
                </a:lnTo>
                <a:lnTo>
                  <a:pt x="11001092" y="331964"/>
                </a:lnTo>
                <a:lnTo>
                  <a:pt x="10970225" y="353740"/>
                </a:lnTo>
                <a:lnTo>
                  <a:pt x="10937388" y="371806"/>
                </a:lnTo>
                <a:lnTo>
                  <a:pt x="10902746" y="386162"/>
                </a:lnTo>
                <a:lnTo>
                  <a:pt x="10866625" y="396646"/>
                </a:lnTo>
                <a:lnTo>
                  <a:pt x="10829356" y="402937"/>
                </a:lnTo>
                <a:lnTo>
                  <a:pt x="10791265" y="405034"/>
                </a:lnTo>
                <a:lnTo>
                  <a:pt x="0" y="401828"/>
                </a:lnTo>
                <a:lnTo>
                  <a:pt x="30638" y="644891"/>
                </a:lnTo>
                <a:lnTo>
                  <a:pt x="12263370" y="659972"/>
                </a:lnTo>
                <a:cubicBezTo>
                  <a:pt x="12261391" y="453836"/>
                  <a:pt x="12259411" y="32400"/>
                  <a:pt x="12248288" y="0"/>
                </a:cubicBezTo>
                <a:close/>
              </a:path>
            </a:pathLst>
          </a:custGeom>
          <a:solidFill>
            <a:srgbClr val="FFFFFF"/>
          </a:solidFill>
          <a:ln w="16417" cap="flat">
            <a:noFill/>
            <a:prstDash val="solid"/>
            <a:miter/>
          </a:ln>
        </p:spPr>
        <p:txBody>
          <a:bodyPr rtlCol="0" anchor="ctr"/>
          <a:lstStyle/>
          <a:p>
            <a:endParaRPr lang="en-GB"/>
          </a:p>
        </p:txBody>
      </p:sp>
      <p:sp>
        <p:nvSpPr>
          <p:cNvPr id="3" name="Graphic 8">
            <a:extLst>
              <a:ext uri="{FF2B5EF4-FFF2-40B4-BE49-F238E27FC236}">
                <a16:creationId xmlns:a16="http://schemas.microsoft.com/office/drawing/2014/main" id="{5A3CB1BC-3F67-C703-EE85-57F8280C263C}"/>
              </a:ext>
            </a:extLst>
          </p:cNvPr>
          <p:cNvSpPr/>
          <p:nvPr userDrawn="1"/>
        </p:nvSpPr>
        <p:spPr>
          <a:xfrm>
            <a:off x="-924" y="6232997"/>
            <a:ext cx="12210889"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 name="connsiteX0" fmla="*/ 13399609 w 13399609"/>
              <a:gd name="connsiteY0" fmla="*/ 0 h 405034"/>
              <a:gd name="connsiteX1" fmla="*/ 11454011 w 13399609"/>
              <a:gd name="connsiteY1" fmla="*/ 0 h 405034"/>
              <a:gd name="connsiteX2" fmla="*/ 11415921 w 13399609"/>
              <a:gd name="connsiteY2" fmla="*/ 2097 h 405034"/>
              <a:gd name="connsiteX3" fmla="*/ 11378815 w 13399609"/>
              <a:gd name="connsiteY3" fmla="*/ 8549 h 405034"/>
              <a:gd name="connsiteX4" fmla="*/ 11342530 w 13399609"/>
              <a:gd name="connsiteY4" fmla="*/ 18873 h 405034"/>
              <a:gd name="connsiteX5" fmla="*/ 11307887 w 13399609"/>
              <a:gd name="connsiteY5" fmla="*/ 33229 h 405034"/>
              <a:gd name="connsiteX6" fmla="*/ 11275050 w 13399609"/>
              <a:gd name="connsiteY6" fmla="*/ 51456 h 405034"/>
              <a:gd name="connsiteX7" fmla="*/ 11244184 w 13399609"/>
              <a:gd name="connsiteY7" fmla="*/ 73232 h 405034"/>
              <a:gd name="connsiteX8" fmla="*/ 11215780 w 13399609"/>
              <a:gd name="connsiteY8" fmla="*/ 98557 h 405034"/>
              <a:gd name="connsiteX9" fmla="*/ 11010385 w 13399609"/>
              <a:gd name="connsiteY9" fmla="*/ 306639 h 405034"/>
              <a:gd name="connsiteX10" fmla="*/ 10981981 w 13399609"/>
              <a:gd name="connsiteY10" fmla="*/ 331964 h 405034"/>
              <a:gd name="connsiteX11" fmla="*/ 10951114 w 13399609"/>
              <a:gd name="connsiteY11" fmla="*/ 353740 h 405034"/>
              <a:gd name="connsiteX12" fmla="*/ 10918277 w 13399609"/>
              <a:gd name="connsiteY12" fmla="*/ 371806 h 405034"/>
              <a:gd name="connsiteX13" fmla="*/ 10883635 w 13399609"/>
              <a:gd name="connsiteY13" fmla="*/ 386162 h 405034"/>
              <a:gd name="connsiteX14" fmla="*/ 10847514 w 13399609"/>
              <a:gd name="connsiteY14" fmla="*/ 396646 h 405034"/>
              <a:gd name="connsiteX15" fmla="*/ 10810245 w 13399609"/>
              <a:gd name="connsiteY15" fmla="*/ 402937 h 405034"/>
              <a:gd name="connsiteX16" fmla="*/ 10772154 w 13399609"/>
              <a:gd name="connsiteY16" fmla="*/ 405034 h 405034"/>
              <a:gd name="connsiteX17" fmla="*/ 0 w 13399609"/>
              <a:gd name="connsiteY17" fmla="*/ 403558 h 405034"/>
              <a:gd name="connsiteX0" fmla="*/ 12210889 w 12210889"/>
              <a:gd name="connsiteY0" fmla="*/ 9144 h 405034"/>
              <a:gd name="connsiteX1" fmla="*/ 11454011 w 12210889"/>
              <a:gd name="connsiteY1" fmla="*/ 0 h 405034"/>
              <a:gd name="connsiteX2" fmla="*/ 11415921 w 12210889"/>
              <a:gd name="connsiteY2" fmla="*/ 2097 h 405034"/>
              <a:gd name="connsiteX3" fmla="*/ 11378815 w 12210889"/>
              <a:gd name="connsiteY3" fmla="*/ 8549 h 405034"/>
              <a:gd name="connsiteX4" fmla="*/ 11342530 w 12210889"/>
              <a:gd name="connsiteY4" fmla="*/ 18873 h 405034"/>
              <a:gd name="connsiteX5" fmla="*/ 11307887 w 12210889"/>
              <a:gd name="connsiteY5" fmla="*/ 33229 h 405034"/>
              <a:gd name="connsiteX6" fmla="*/ 11275050 w 12210889"/>
              <a:gd name="connsiteY6" fmla="*/ 51456 h 405034"/>
              <a:gd name="connsiteX7" fmla="*/ 11244184 w 12210889"/>
              <a:gd name="connsiteY7" fmla="*/ 73232 h 405034"/>
              <a:gd name="connsiteX8" fmla="*/ 11215780 w 12210889"/>
              <a:gd name="connsiteY8" fmla="*/ 98557 h 405034"/>
              <a:gd name="connsiteX9" fmla="*/ 11010385 w 12210889"/>
              <a:gd name="connsiteY9" fmla="*/ 306639 h 405034"/>
              <a:gd name="connsiteX10" fmla="*/ 10981981 w 12210889"/>
              <a:gd name="connsiteY10" fmla="*/ 331964 h 405034"/>
              <a:gd name="connsiteX11" fmla="*/ 10951114 w 12210889"/>
              <a:gd name="connsiteY11" fmla="*/ 353740 h 405034"/>
              <a:gd name="connsiteX12" fmla="*/ 10918277 w 12210889"/>
              <a:gd name="connsiteY12" fmla="*/ 371806 h 405034"/>
              <a:gd name="connsiteX13" fmla="*/ 10883635 w 12210889"/>
              <a:gd name="connsiteY13" fmla="*/ 386162 h 405034"/>
              <a:gd name="connsiteX14" fmla="*/ 10847514 w 12210889"/>
              <a:gd name="connsiteY14" fmla="*/ 396646 h 405034"/>
              <a:gd name="connsiteX15" fmla="*/ 10810245 w 12210889"/>
              <a:gd name="connsiteY15" fmla="*/ 402937 h 405034"/>
              <a:gd name="connsiteX16" fmla="*/ 10772154 w 12210889"/>
              <a:gd name="connsiteY16" fmla="*/ 405034 h 405034"/>
              <a:gd name="connsiteX17" fmla="*/ 0 w 12210889"/>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10889" h="405034">
                <a:moveTo>
                  <a:pt x="12210889" y="9144"/>
                </a:moveTo>
                <a:lnTo>
                  <a:pt x="11454011" y="0"/>
                </a:lnTo>
                <a:lnTo>
                  <a:pt x="11415921" y="2097"/>
                </a:lnTo>
                <a:lnTo>
                  <a:pt x="11378815" y="8549"/>
                </a:lnTo>
                <a:lnTo>
                  <a:pt x="11342530" y="18873"/>
                </a:lnTo>
                <a:lnTo>
                  <a:pt x="11307887" y="33229"/>
                </a:lnTo>
                <a:lnTo>
                  <a:pt x="11275050" y="51456"/>
                </a:lnTo>
                <a:lnTo>
                  <a:pt x="11244184" y="73232"/>
                </a:lnTo>
                <a:lnTo>
                  <a:pt x="11215780" y="98557"/>
                </a:lnTo>
                <a:lnTo>
                  <a:pt x="11010385" y="306639"/>
                </a:lnTo>
                <a:lnTo>
                  <a:pt x="10981981" y="331964"/>
                </a:lnTo>
                <a:lnTo>
                  <a:pt x="10951114" y="353740"/>
                </a:lnTo>
                <a:lnTo>
                  <a:pt x="10918277" y="371806"/>
                </a:lnTo>
                <a:lnTo>
                  <a:pt x="10883635" y="386162"/>
                </a:lnTo>
                <a:lnTo>
                  <a:pt x="10847514" y="396646"/>
                </a:lnTo>
                <a:lnTo>
                  <a:pt x="10810245" y="402937"/>
                </a:lnTo>
                <a:lnTo>
                  <a:pt x="10772154" y="405034"/>
                </a:lnTo>
                <a:lnTo>
                  <a:pt x="0" y="403558"/>
                </a:lnTo>
              </a:path>
            </a:pathLst>
          </a:custGeom>
          <a:noFill/>
          <a:ln w="16417" cap="flat">
            <a:solidFill>
              <a:srgbClr val="FFBF22"/>
            </a:solidFill>
            <a:prstDash val="solid"/>
            <a:miter/>
          </a:ln>
        </p:spPr>
        <p:txBody>
          <a:bodyPr rtlCol="0" anchor="ctr"/>
          <a:lstStyle/>
          <a:p>
            <a:endParaRPr lang="en-GB"/>
          </a:p>
        </p:txBody>
      </p:sp>
      <p:pic>
        <p:nvPicPr>
          <p:cNvPr id="4" name="Picture 3">
            <a:extLst>
              <a:ext uri="{FF2B5EF4-FFF2-40B4-BE49-F238E27FC236}">
                <a16:creationId xmlns:a16="http://schemas.microsoft.com/office/drawing/2014/main" id="{8C8D7290-0005-067A-C739-024913B20A9A}"/>
              </a:ext>
            </a:extLst>
          </p:cNvPr>
          <p:cNvPicPr>
            <a:picLocks noChangeAspect="1"/>
          </p:cNvPicPr>
          <p:nvPr userDrawn="1"/>
        </p:nvPicPr>
        <p:blipFill>
          <a:blip r:embed="rId2"/>
          <a:srcRect/>
          <a:stretch/>
        </p:blipFill>
        <p:spPr>
          <a:xfrm>
            <a:off x="11423087" y="6426740"/>
            <a:ext cx="404054" cy="157424"/>
          </a:xfrm>
          <a:prstGeom prst="rect">
            <a:avLst/>
          </a:prstGeom>
        </p:spPr>
      </p:pic>
    </p:spTree>
    <p:extLst>
      <p:ext uri="{BB962C8B-B14F-4D97-AF65-F5344CB8AC3E}">
        <p14:creationId xmlns:p14="http://schemas.microsoft.com/office/powerpoint/2010/main" val="35168712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Large Text _ Bullet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18ED66F-0EB9-EB4F-A569-6553307991A4}"/>
              </a:ext>
            </a:extLst>
          </p:cNvPr>
          <p:cNvPicPr>
            <a:picLocks noChangeAspect="1"/>
          </p:cNvPicPr>
          <p:nvPr userDrawn="1"/>
        </p:nvPicPr>
        <p:blipFill>
          <a:blip r:embed="rId2"/>
          <a:srcRect/>
          <a:stretch/>
        </p:blipFill>
        <p:spPr>
          <a:xfrm>
            <a:off x="0" y="0"/>
            <a:ext cx="12192000" cy="6858000"/>
          </a:xfrm>
          <a:prstGeom prst="rect">
            <a:avLst/>
          </a:prstGeom>
        </p:spPr>
      </p:pic>
      <p:sp>
        <p:nvSpPr>
          <p:cNvPr id="5" name="Title 1">
            <a:extLst>
              <a:ext uri="{FF2B5EF4-FFF2-40B4-BE49-F238E27FC236}">
                <a16:creationId xmlns:a16="http://schemas.microsoft.com/office/drawing/2014/main" id="{50B05D63-EF16-2143-86ED-6E9D01BA1583}"/>
              </a:ext>
            </a:extLst>
          </p:cNvPr>
          <p:cNvSpPr>
            <a:spLocks noGrp="1"/>
          </p:cNvSpPr>
          <p:nvPr>
            <p:ph type="title" hasCustomPrompt="1"/>
          </p:nvPr>
        </p:nvSpPr>
        <p:spPr>
          <a:xfrm>
            <a:off x="-423332" y="714006"/>
            <a:ext cx="5466532" cy="4822721"/>
          </a:xfrm>
          <a:prstGeom prst="rect">
            <a:avLst/>
          </a:prstGeom>
        </p:spPr>
        <p:txBody>
          <a:bodyPr anchor="t"/>
          <a:lstStyle>
            <a:lvl1pPr algn="r">
              <a:defRPr sz="8800" b="0" i="0">
                <a:solidFill>
                  <a:schemeClr val="bg1"/>
                </a:solidFill>
                <a:latin typeface="HelveticaNeueLT Pro 65 Md" panose="020B0604020202020204" pitchFamily="34" charset="77"/>
                <a:ea typeface="Helvetica Neue Condensed" panose="02000503000000020004" pitchFamily="2" charset="0"/>
                <a:cs typeface="Helvetica Neue Condensed" panose="02000503000000020004" pitchFamily="2" charset="0"/>
              </a:defRPr>
            </a:lvl1pPr>
          </a:lstStyle>
          <a:p>
            <a:r>
              <a:rPr lang="en-GB" dirty="0"/>
              <a:t>CLICK TO EDIT MASTER TITLE</a:t>
            </a:r>
            <a:endParaRPr lang="en-US" dirty="0"/>
          </a:p>
        </p:txBody>
      </p:sp>
      <p:sp>
        <p:nvSpPr>
          <p:cNvPr id="6" name="Text Placeholder 11">
            <a:extLst>
              <a:ext uri="{FF2B5EF4-FFF2-40B4-BE49-F238E27FC236}">
                <a16:creationId xmlns:a16="http://schemas.microsoft.com/office/drawing/2014/main" id="{7CB0A175-8000-8045-8A36-936A38EAF87E}"/>
              </a:ext>
            </a:extLst>
          </p:cNvPr>
          <p:cNvSpPr>
            <a:spLocks noGrp="1"/>
          </p:cNvSpPr>
          <p:nvPr>
            <p:ph type="body" sz="quarter" idx="12"/>
          </p:nvPr>
        </p:nvSpPr>
        <p:spPr>
          <a:xfrm>
            <a:off x="7603067" y="1047700"/>
            <a:ext cx="4199466" cy="4131734"/>
          </a:xfrm>
          <a:prstGeom prst="rect">
            <a:avLst/>
          </a:prstGeom>
          <a:ln>
            <a:noFill/>
          </a:ln>
        </p:spPr>
        <p:txBody>
          <a:bodyPr anchor="ctr"/>
          <a:lstStyle>
            <a:lvl1pPr marL="171450" indent="-171450">
              <a:buFont typeface="Arial" panose="020B0604020202020204" pitchFamily="34" charset="0"/>
              <a:buChar char="•"/>
              <a:defRPr sz="2000" b="1" i="0">
                <a:solidFill>
                  <a:schemeClr val="bg1"/>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3" name="Graphic 8">
            <a:extLst>
              <a:ext uri="{FF2B5EF4-FFF2-40B4-BE49-F238E27FC236}">
                <a16:creationId xmlns:a16="http://schemas.microsoft.com/office/drawing/2014/main" id="{1A4D6603-6ABC-E0CA-30E0-22A2F1620014}"/>
              </a:ext>
            </a:extLst>
          </p:cNvPr>
          <p:cNvSpPr/>
          <p:nvPr userDrawn="1"/>
        </p:nvSpPr>
        <p:spPr>
          <a:xfrm>
            <a:off x="-22767" y="6232997"/>
            <a:ext cx="12269308" cy="663179"/>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1164494 w 13424658"/>
              <a:gd name="connsiteY18" fmla="*/ 654035 h 659972"/>
              <a:gd name="connsiteX19" fmla="*/ 13424658 w 13424658"/>
              <a:gd name="connsiteY19" fmla="*/ 659972 h 659972"/>
              <a:gd name="connsiteX20" fmla="*/ 13418720 w 13424658"/>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3418720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30638 w 12263370"/>
              <a:gd name="connsiteY18" fmla="*/ 644891 h 659972"/>
              <a:gd name="connsiteX19" fmla="*/ 12263370 w 12263370"/>
              <a:gd name="connsiteY19" fmla="*/ 659972 h 659972"/>
              <a:gd name="connsiteX20" fmla="*/ 12248288 w 12263370"/>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21494 w 12263370"/>
              <a:gd name="connsiteY18" fmla="*/ 654035 h 659972"/>
              <a:gd name="connsiteX19" fmla="*/ 12263370 w 12263370"/>
              <a:gd name="connsiteY19" fmla="*/ 659972 h 659972"/>
              <a:gd name="connsiteX20" fmla="*/ 12248288 w 12263370"/>
              <a:gd name="connsiteY20" fmla="*/ 0 h 659972"/>
              <a:gd name="connsiteX0" fmla="*/ 12254226 w 12269308"/>
              <a:gd name="connsiteY0" fmla="*/ 0 h 663179"/>
              <a:gd name="connsiteX1" fmla="*/ 11479060 w 12269308"/>
              <a:gd name="connsiteY1" fmla="*/ 0 h 663179"/>
              <a:gd name="connsiteX2" fmla="*/ 11440970 w 12269308"/>
              <a:gd name="connsiteY2" fmla="*/ 2097 h 663179"/>
              <a:gd name="connsiteX3" fmla="*/ 11403864 w 12269308"/>
              <a:gd name="connsiteY3" fmla="*/ 8549 h 663179"/>
              <a:gd name="connsiteX4" fmla="*/ 11367579 w 12269308"/>
              <a:gd name="connsiteY4" fmla="*/ 18873 h 663179"/>
              <a:gd name="connsiteX5" fmla="*/ 11332936 w 12269308"/>
              <a:gd name="connsiteY5" fmla="*/ 33229 h 663179"/>
              <a:gd name="connsiteX6" fmla="*/ 11300099 w 12269308"/>
              <a:gd name="connsiteY6" fmla="*/ 51456 h 663179"/>
              <a:gd name="connsiteX7" fmla="*/ 11269233 w 12269308"/>
              <a:gd name="connsiteY7" fmla="*/ 73232 h 663179"/>
              <a:gd name="connsiteX8" fmla="*/ 11240829 w 12269308"/>
              <a:gd name="connsiteY8" fmla="*/ 98557 h 663179"/>
              <a:gd name="connsiteX9" fmla="*/ 11035434 w 12269308"/>
              <a:gd name="connsiteY9" fmla="*/ 306639 h 663179"/>
              <a:gd name="connsiteX10" fmla="*/ 11007030 w 12269308"/>
              <a:gd name="connsiteY10" fmla="*/ 331964 h 663179"/>
              <a:gd name="connsiteX11" fmla="*/ 10976163 w 12269308"/>
              <a:gd name="connsiteY11" fmla="*/ 353740 h 663179"/>
              <a:gd name="connsiteX12" fmla="*/ 10943326 w 12269308"/>
              <a:gd name="connsiteY12" fmla="*/ 371806 h 663179"/>
              <a:gd name="connsiteX13" fmla="*/ 10908684 w 12269308"/>
              <a:gd name="connsiteY13" fmla="*/ 386162 h 663179"/>
              <a:gd name="connsiteX14" fmla="*/ 10872563 w 12269308"/>
              <a:gd name="connsiteY14" fmla="*/ 396646 h 663179"/>
              <a:gd name="connsiteX15" fmla="*/ 10835294 w 12269308"/>
              <a:gd name="connsiteY15" fmla="*/ 402937 h 663179"/>
              <a:gd name="connsiteX16" fmla="*/ 10797203 w 12269308"/>
              <a:gd name="connsiteY16" fmla="*/ 405034 h 663179"/>
              <a:gd name="connsiteX17" fmla="*/ 5938 w 12269308"/>
              <a:gd name="connsiteY17" fmla="*/ 401828 h 663179"/>
              <a:gd name="connsiteX18" fmla="*/ 0 w 12269308"/>
              <a:gd name="connsiteY18" fmla="*/ 663179 h 663179"/>
              <a:gd name="connsiteX19" fmla="*/ 12269308 w 12269308"/>
              <a:gd name="connsiteY19" fmla="*/ 659972 h 663179"/>
              <a:gd name="connsiteX20" fmla="*/ 12254226 w 12269308"/>
              <a:gd name="connsiteY20" fmla="*/ 0 h 663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9308" h="663179">
                <a:moveTo>
                  <a:pt x="12254226" y="0"/>
                </a:moveTo>
                <a:lnTo>
                  <a:pt x="11479060" y="0"/>
                </a:lnTo>
                <a:lnTo>
                  <a:pt x="11440970" y="2097"/>
                </a:lnTo>
                <a:lnTo>
                  <a:pt x="11403864" y="8549"/>
                </a:lnTo>
                <a:lnTo>
                  <a:pt x="11367579" y="18873"/>
                </a:lnTo>
                <a:lnTo>
                  <a:pt x="11332936" y="33229"/>
                </a:lnTo>
                <a:lnTo>
                  <a:pt x="11300099" y="51456"/>
                </a:lnTo>
                <a:lnTo>
                  <a:pt x="11269233" y="73232"/>
                </a:lnTo>
                <a:lnTo>
                  <a:pt x="11240829" y="98557"/>
                </a:lnTo>
                <a:lnTo>
                  <a:pt x="11035434" y="306639"/>
                </a:lnTo>
                <a:lnTo>
                  <a:pt x="11007030" y="331964"/>
                </a:lnTo>
                <a:lnTo>
                  <a:pt x="10976163" y="353740"/>
                </a:lnTo>
                <a:lnTo>
                  <a:pt x="10943326" y="371806"/>
                </a:lnTo>
                <a:lnTo>
                  <a:pt x="10908684" y="386162"/>
                </a:lnTo>
                <a:lnTo>
                  <a:pt x="10872563" y="396646"/>
                </a:lnTo>
                <a:lnTo>
                  <a:pt x="10835294" y="402937"/>
                </a:lnTo>
                <a:lnTo>
                  <a:pt x="10797203" y="405034"/>
                </a:lnTo>
                <a:lnTo>
                  <a:pt x="5938" y="401828"/>
                </a:lnTo>
                <a:lnTo>
                  <a:pt x="0" y="663179"/>
                </a:lnTo>
                <a:lnTo>
                  <a:pt x="12269308" y="659972"/>
                </a:lnTo>
                <a:cubicBezTo>
                  <a:pt x="12267329" y="453836"/>
                  <a:pt x="12265349" y="32400"/>
                  <a:pt x="12254226" y="0"/>
                </a:cubicBezTo>
                <a:close/>
              </a:path>
            </a:pathLst>
          </a:custGeom>
          <a:solidFill>
            <a:srgbClr val="FFFFFF"/>
          </a:solidFill>
          <a:ln w="16417" cap="flat">
            <a:noFill/>
            <a:prstDash val="solid"/>
            <a:miter/>
          </a:ln>
        </p:spPr>
        <p:txBody>
          <a:bodyPr rtlCol="0" anchor="ctr"/>
          <a:lstStyle/>
          <a:p>
            <a:endParaRPr lang="en-GB"/>
          </a:p>
        </p:txBody>
      </p:sp>
      <p:pic>
        <p:nvPicPr>
          <p:cNvPr id="8" name="Picture 7">
            <a:extLst>
              <a:ext uri="{FF2B5EF4-FFF2-40B4-BE49-F238E27FC236}">
                <a16:creationId xmlns:a16="http://schemas.microsoft.com/office/drawing/2014/main" id="{CA3C746D-C534-44F1-E5D7-40592D44C1A9}"/>
              </a:ext>
            </a:extLst>
          </p:cNvPr>
          <p:cNvPicPr>
            <a:picLocks noChangeAspect="1"/>
          </p:cNvPicPr>
          <p:nvPr userDrawn="1"/>
        </p:nvPicPr>
        <p:blipFill>
          <a:blip r:embed="rId3"/>
          <a:srcRect/>
          <a:stretch/>
        </p:blipFill>
        <p:spPr>
          <a:xfrm>
            <a:off x="11423087" y="6426740"/>
            <a:ext cx="404054" cy="157424"/>
          </a:xfrm>
          <a:prstGeom prst="rect">
            <a:avLst/>
          </a:prstGeom>
        </p:spPr>
      </p:pic>
    </p:spTree>
    <p:extLst>
      <p:ext uri="{BB962C8B-B14F-4D97-AF65-F5344CB8AC3E}">
        <p14:creationId xmlns:p14="http://schemas.microsoft.com/office/powerpoint/2010/main" val="37162850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7071731"/>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 id="2147483785" r:id="rId12"/>
    <p:sldLayoutId id="2147483786" r:id="rId13"/>
    <p:sldLayoutId id="2147483787" r:id="rId14"/>
    <p:sldLayoutId id="2147483788" r:id="rId15"/>
    <p:sldLayoutId id="2147483789" r:id="rId16"/>
    <p:sldLayoutId id="2147483790" r:id="rId17"/>
    <p:sldLayoutId id="2147483791" r:id="rId18"/>
    <p:sldLayoutId id="2147483792" r:id="rId19"/>
    <p:sldLayoutId id="2147483793" r:id="rId20"/>
    <p:sldLayoutId id="2147483794" r:id="rId21"/>
    <p:sldLayoutId id="2147483795" r:id="rId22"/>
    <p:sldLayoutId id="2147483796" r:id="rId23"/>
    <p:sldLayoutId id="2147483797" r:id="rId24"/>
    <p:sldLayoutId id="2147483798" r:id="rId25"/>
    <p:sldLayoutId id="2147483799" r:id="rId26"/>
    <p:sldLayoutId id="2147483800" r:id="rId27"/>
    <p:sldLayoutId id="2147483801" r:id="rId28"/>
    <p:sldLayoutId id="2147483802" r:id="rId29"/>
    <p:sldLayoutId id="2147483803" r:id="rId30"/>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2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9.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21.svg"/><Relationship Id="rId13" Type="http://schemas.openxmlformats.org/officeDocument/2006/relationships/image" Target="../media/image26.png"/><Relationship Id="rId3" Type="http://schemas.openxmlformats.org/officeDocument/2006/relationships/image" Target="../media/image16.png"/><Relationship Id="rId7" Type="http://schemas.openxmlformats.org/officeDocument/2006/relationships/image" Target="../media/image20.png"/><Relationship Id="rId12" Type="http://schemas.openxmlformats.org/officeDocument/2006/relationships/image" Target="../media/image25.svg"/><Relationship Id="rId2" Type="http://schemas.openxmlformats.org/officeDocument/2006/relationships/notesSlide" Target="../notesSlides/notesSlide2.xml"/><Relationship Id="rId1" Type="http://schemas.openxmlformats.org/officeDocument/2006/relationships/slideLayout" Target="../slideLayouts/slideLayout19.xml"/><Relationship Id="rId6" Type="http://schemas.openxmlformats.org/officeDocument/2006/relationships/image" Target="../media/image19.sv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svg"/><Relationship Id="rId4" Type="http://schemas.openxmlformats.org/officeDocument/2006/relationships/image" Target="../media/image17.svg"/><Relationship Id="rId9" Type="http://schemas.openxmlformats.org/officeDocument/2006/relationships/image" Target="../media/image22.png"/><Relationship Id="rId14" Type="http://schemas.openxmlformats.org/officeDocument/2006/relationships/image" Target="../media/image27.svg"/></Relationships>
</file>

<file path=ppt/slides/_rels/slide5.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19.svg"/><Relationship Id="rId3" Type="http://schemas.openxmlformats.org/officeDocument/2006/relationships/image" Target="../media/image28.jpeg"/><Relationship Id="rId7" Type="http://schemas.openxmlformats.org/officeDocument/2006/relationships/image" Target="../media/image27.svg"/><Relationship Id="rId12"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19.xml"/><Relationship Id="rId6" Type="http://schemas.openxmlformats.org/officeDocument/2006/relationships/image" Target="../media/image26.png"/><Relationship Id="rId11" Type="http://schemas.openxmlformats.org/officeDocument/2006/relationships/image" Target="../media/image25.svg"/><Relationship Id="rId5" Type="http://schemas.openxmlformats.org/officeDocument/2006/relationships/image" Target="../media/image17.svg"/><Relationship Id="rId15" Type="http://schemas.openxmlformats.org/officeDocument/2006/relationships/image" Target="../media/image23.svg"/><Relationship Id="rId10" Type="http://schemas.openxmlformats.org/officeDocument/2006/relationships/image" Target="../media/image24.png"/><Relationship Id="rId4" Type="http://schemas.openxmlformats.org/officeDocument/2006/relationships/image" Target="../media/image16.png"/><Relationship Id="rId9" Type="http://schemas.openxmlformats.org/officeDocument/2006/relationships/image" Target="../media/image30.svg"/><Relationship Id="rId14" Type="http://schemas.openxmlformats.org/officeDocument/2006/relationships/image" Target="../media/image22.png"/></Relationships>
</file>

<file path=ppt/slides/_rels/slide6.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19.svg"/><Relationship Id="rId3" Type="http://schemas.openxmlformats.org/officeDocument/2006/relationships/image" Target="../media/image31.jpeg"/><Relationship Id="rId7" Type="http://schemas.openxmlformats.org/officeDocument/2006/relationships/image" Target="../media/image27.svg"/><Relationship Id="rId12"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19.xml"/><Relationship Id="rId6" Type="http://schemas.openxmlformats.org/officeDocument/2006/relationships/image" Target="../media/image26.png"/><Relationship Id="rId11" Type="http://schemas.openxmlformats.org/officeDocument/2006/relationships/image" Target="../media/image33.svg"/><Relationship Id="rId5" Type="http://schemas.openxmlformats.org/officeDocument/2006/relationships/image" Target="../media/image17.svg"/><Relationship Id="rId15" Type="http://schemas.openxmlformats.org/officeDocument/2006/relationships/image" Target="../media/image23.svg"/><Relationship Id="rId10" Type="http://schemas.openxmlformats.org/officeDocument/2006/relationships/image" Target="../media/image32.png"/><Relationship Id="rId4" Type="http://schemas.openxmlformats.org/officeDocument/2006/relationships/image" Target="../media/image16.png"/><Relationship Id="rId9" Type="http://schemas.openxmlformats.org/officeDocument/2006/relationships/image" Target="../media/image21.svg"/><Relationship Id="rId14" Type="http://schemas.openxmlformats.org/officeDocument/2006/relationships/image" Target="../media/image22.png"/></Relationships>
</file>

<file path=ppt/slides/_rels/slide7.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36.svg"/><Relationship Id="rId3" Type="http://schemas.openxmlformats.org/officeDocument/2006/relationships/image" Target="../media/image34.jpeg"/><Relationship Id="rId7" Type="http://schemas.openxmlformats.org/officeDocument/2006/relationships/image" Target="../media/image27.svg"/><Relationship Id="rId12"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19.xml"/><Relationship Id="rId6" Type="http://schemas.openxmlformats.org/officeDocument/2006/relationships/image" Target="../media/image26.png"/><Relationship Id="rId11" Type="http://schemas.openxmlformats.org/officeDocument/2006/relationships/image" Target="../media/image25.svg"/><Relationship Id="rId5" Type="http://schemas.openxmlformats.org/officeDocument/2006/relationships/image" Target="../media/image17.svg"/><Relationship Id="rId15" Type="http://schemas.openxmlformats.org/officeDocument/2006/relationships/image" Target="../media/image23.svg"/><Relationship Id="rId10" Type="http://schemas.openxmlformats.org/officeDocument/2006/relationships/image" Target="../media/image24.png"/><Relationship Id="rId4" Type="http://schemas.openxmlformats.org/officeDocument/2006/relationships/image" Target="../media/image16.png"/><Relationship Id="rId9" Type="http://schemas.openxmlformats.org/officeDocument/2006/relationships/image" Target="../media/image21.svg"/><Relationship Id="rId14" Type="http://schemas.openxmlformats.org/officeDocument/2006/relationships/image" Target="../media/image22.png"/></Relationships>
</file>

<file path=ppt/slides/_rels/slide8.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19.svg"/><Relationship Id="rId3" Type="http://schemas.openxmlformats.org/officeDocument/2006/relationships/image" Target="../media/image37.jpeg"/><Relationship Id="rId7" Type="http://schemas.openxmlformats.org/officeDocument/2006/relationships/image" Target="../media/image27.svg"/><Relationship Id="rId12"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19.xml"/><Relationship Id="rId6" Type="http://schemas.openxmlformats.org/officeDocument/2006/relationships/image" Target="../media/image26.png"/><Relationship Id="rId11" Type="http://schemas.openxmlformats.org/officeDocument/2006/relationships/image" Target="../media/image25.svg"/><Relationship Id="rId5" Type="http://schemas.openxmlformats.org/officeDocument/2006/relationships/image" Target="../media/image17.svg"/><Relationship Id="rId15" Type="http://schemas.openxmlformats.org/officeDocument/2006/relationships/image" Target="../media/image39.svg"/><Relationship Id="rId10" Type="http://schemas.openxmlformats.org/officeDocument/2006/relationships/image" Target="../media/image24.png"/><Relationship Id="rId4" Type="http://schemas.openxmlformats.org/officeDocument/2006/relationships/image" Target="../media/image16.png"/><Relationship Id="rId9" Type="http://schemas.openxmlformats.org/officeDocument/2006/relationships/image" Target="../media/image21.svg"/><Relationship Id="rId14" Type="http://schemas.openxmlformats.org/officeDocument/2006/relationships/image" Target="../media/image3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323550" y="330855"/>
            <a:ext cx="11598484"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3600" b="1" dirty="0"/>
              <a:t>CM089 - Implementation of the Electricity System Restoration Standard</a:t>
            </a:r>
          </a:p>
        </p:txBody>
      </p:sp>
      <p:sp>
        <p:nvSpPr>
          <p:cNvPr id="5" name="Text Placeholder 4">
            <a:extLst>
              <a:ext uri="{FF2B5EF4-FFF2-40B4-BE49-F238E27FC236}">
                <a16:creationId xmlns:a16="http://schemas.microsoft.com/office/drawing/2014/main" id="{4FBA6ABF-CE97-446E-AFED-BDC24A2E4D0F}"/>
              </a:ext>
            </a:extLst>
          </p:cNvPr>
          <p:cNvSpPr>
            <a:spLocks noGrp="1"/>
          </p:cNvSpPr>
          <p:nvPr>
            <p:ph type="title"/>
          </p:nvPr>
        </p:nvSpPr>
        <p:spPr>
          <a:xfrm>
            <a:off x="323550" y="1515595"/>
            <a:ext cx="9033101" cy="527136"/>
          </a:xfrm>
        </p:spPr>
        <p:txBody>
          <a:bodyPr/>
          <a:lstStyle/>
          <a:p>
            <a:r>
              <a:rPr lang="en-GB" sz="2800" b="1" dirty="0">
                <a:solidFill>
                  <a:srgbClr val="0070C0"/>
                </a:solidFill>
              </a:rPr>
              <a:t>31 March 2023</a:t>
            </a:r>
          </a:p>
          <a:p>
            <a:r>
              <a:rPr lang="en-GB" sz="2000" b="1" dirty="0">
                <a:solidFill>
                  <a:schemeClr val="tx1"/>
                </a:solidFill>
              </a:rPr>
              <a:t>Online Meeting via Teams</a:t>
            </a:r>
          </a:p>
        </p:txBody>
      </p:sp>
    </p:spTree>
    <p:extLst>
      <p:ext uri="{BB962C8B-B14F-4D97-AF65-F5344CB8AC3E}">
        <p14:creationId xmlns:p14="http://schemas.microsoft.com/office/powerpoint/2010/main" val="41668189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3" y="204243"/>
            <a:ext cx="11350920" cy="657605"/>
          </a:xfrm>
        </p:spPr>
        <p:txBody>
          <a:bodyPr/>
          <a:lstStyle/>
          <a:p>
            <a:r>
              <a:rPr lang="en-GB" sz="2400" b="1" dirty="0"/>
              <a:t>Expectations of a Workgroup Member</a:t>
            </a:r>
            <a:endParaRPr lang="en-GB" altLang="en-US" sz="2400" b="1" dirty="0"/>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sp>
        <p:nvSpPr>
          <p:cNvPr id="9" name="Rectangle: Rounded Corners 4">
            <a:extLst>
              <a:ext uri="{FF2B5EF4-FFF2-40B4-BE49-F238E27FC236}">
                <a16:creationId xmlns:a16="http://schemas.microsoft.com/office/drawing/2014/main" id="{002CA36E-E9C0-4E6F-88AD-9E90DCA7D22B}"/>
              </a:ext>
            </a:extLst>
          </p:cNvPr>
          <p:cNvSpPr txBox="1"/>
          <p:nvPr/>
        </p:nvSpPr>
        <p:spPr>
          <a:xfrm>
            <a:off x="381497" y="635820"/>
            <a:ext cx="2618558" cy="1509116"/>
          </a:xfrm>
          <a:prstGeom prst="rect">
            <a:avLst/>
          </a:prstGeom>
          <a:solidFill>
            <a:srgbClr val="00B050"/>
          </a:solidFill>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latin typeface="Arial" panose="020B0604020202020204" pitchFamily="34" charset="0"/>
                <a:cs typeface="Arial" panose="020B0604020202020204" pitchFamily="34" charset="0"/>
              </a:rPr>
              <a:t>Contribute to the discussion</a:t>
            </a:r>
          </a:p>
        </p:txBody>
      </p:sp>
      <p:sp>
        <p:nvSpPr>
          <p:cNvPr id="12" name="Rectangle: Rounded Corners 4">
            <a:extLst>
              <a:ext uri="{FF2B5EF4-FFF2-40B4-BE49-F238E27FC236}">
                <a16:creationId xmlns:a16="http://schemas.microsoft.com/office/drawing/2014/main" id="{A7FDD403-51CC-4729-880C-5AB9B7459428}"/>
              </a:ext>
            </a:extLst>
          </p:cNvPr>
          <p:cNvSpPr txBox="1"/>
          <p:nvPr/>
        </p:nvSpPr>
        <p:spPr>
          <a:xfrm>
            <a:off x="415311" y="2351047"/>
            <a:ext cx="2627320" cy="1509116"/>
          </a:xfrm>
          <a:prstGeom prst="rect">
            <a:avLst/>
          </a:prstGeom>
          <a:solidFill>
            <a:srgbClr val="00B050"/>
          </a:solidFill>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latin typeface="Arial" panose="020B0604020202020204" pitchFamily="34" charset="0"/>
                <a:cs typeface="Arial" panose="020B0604020202020204" pitchFamily="34" charset="0"/>
              </a:rPr>
              <a:t>Be prepared - Review Papers and Reports ahead of meetings</a:t>
            </a:r>
          </a:p>
        </p:txBody>
      </p:sp>
      <p:sp>
        <p:nvSpPr>
          <p:cNvPr id="16" name="Rectangle: Rounded Corners 4">
            <a:extLst>
              <a:ext uri="{FF2B5EF4-FFF2-40B4-BE49-F238E27FC236}">
                <a16:creationId xmlns:a16="http://schemas.microsoft.com/office/drawing/2014/main" id="{4A5E2C88-EC34-4815-A6D9-32DBDE091DAE}"/>
              </a:ext>
            </a:extLst>
          </p:cNvPr>
          <p:cNvSpPr txBox="1"/>
          <p:nvPr/>
        </p:nvSpPr>
        <p:spPr>
          <a:xfrm>
            <a:off x="3393338" y="641299"/>
            <a:ext cx="2565674" cy="1503637"/>
          </a:xfrm>
          <a:prstGeom prst="rect">
            <a:avLst/>
          </a:prstGeom>
          <a:solidFill>
            <a:srgbClr val="00B050"/>
          </a:solidFill>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dirty="0">
                <a:latin typeface="Arial" panose="020B0604020202020204" pitchFamily="34" charset="0"/>
                <a:cs typeface="Arial" panose="020B0604020202020204" pitchFamily="34" charset="0"/>
              </a:rPr>
              <a:t>Be respectful of each other’s opinions</a:t>
            </a:r>
            <a:endParaRPr lang="en-GB" sz="2000" kern="1200" dirty="0">
              <a:latin typeface="Arial" panose="020B0604020202020204" pitchFamily="34" charset="0"/>
              <a:cs typeface="Arial" panose="020B0604020202020204" pitchFamily="34" charset="0"/>
            </a:endParaRPr>
          </a:p>
        </p:txBody>
      </p:sp>
      <p:sp>
        <p:nvSpPr>
          <p:cNvPr id="17" name="Title 1">
            <a:extLst>
              <a:ext uri="{FF2B5EF4-FFF2-40B4-BE49-F238E27FC236}">
                <a16:creationId xmlns:a16="http://schemas.microsoft.com/office/drawing/2014/main" id="{9DC27E87-A6C6-4DB1-AE2B-E95E9DC14420}"/>
              </a:ext>
            </a:extLst>
          </p:cNvPr>
          <p:cNvSpPr txBox="1">
            <a:spLocks/>
          </p:cNvSpPr>
          <p:nvPr/>
        </p:nvSpPr>
        <p:spPr>
          <a:xfrm>
            <a:off x="314374" y="3860163"/>
            <a:ext cx="11350920" cy="657605"/>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2400" b="1" dirty="0"/>
              <a:t>Your Roles</a:t>
            </a:r>
            <a:endParaRPr lang="en-GB" altLang="en-US" sz="2400" b="1" dirty="0"/>
          </a:p>
        </p:txBody>
      </p:sp>
      <p:sp>
        <p:nvSpPr>
          <p:cNvPr id="18" name="Rectangle: Rounded Corners 4">
            <a:extLst>
              <a:ext uri="{FF2B5EF4-FFF2-40B4-BE49-F238E27FC236}">
                <a16:creationId xmlns:a16="http://schemas.microsoft.com/office/drawing/2014/main" id="{84256EA4-EC27-4C3F-A491-71B0BBDE9AD3}"/>
              </a:ext>
            </a:extLst>
          </p:cNvPr>
          <p:cNvSpPr txBox="1"/>
          <p:nvPr/>
        </p:nvSpPr>
        <p:spPr>
          <a:xfrm>
            <a:off x="3383064" y="2351047"/>
            <a:ext cx="2575981" cy="1509116"/>
          </a:xfrm>
          <a:prstGeom prst="rect">
            <a:avLst/>
          </a:prstGeom>
          <a:solidFill>
            <a:srgbClr val="00B050"/>
          </a:solidFill>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latin typeface="Arial" panose="020B0604020202020204" pitchFamily="34" charset="0"/>
                <a:cs typeface="Arial" panose="020B0604020202020204" pitchFamily="34" charset="0"/>
              </a:rPr>
              <a:t>Complete actions in a timely manner</a:t>
            </a:r>
          </a:p>
        </p:txBody>
      </p:sp>
      <p:sp>
        <p:nvSpPr>
          <p:cNvPr id="19" name="Rectangle: Rounded Corners 4">
            <a:extLst>
              <a:ext uri="{FF2B5EF4-FFF2-40B4-BE49-F238E27FC236}">
                <a16:creationId xmlns:a16="http://schemas.microsoft.com/office/drawing/2014/main" id="{3C4E7432-2F14-4742-BB97-A6161F0BFD22}"/>
              </a:ext>
            </a:extLst>
          </p:cNvPr>
          <p:cNvSpPr txBox="1"/>
          <p:nvPr/>
        </p:nvSpPr>
        <p:spPr>
          <a:xfrm>
            <a:off x="3383064" y="4292800"/>
            <a:ext cx="2618558" cy="1509116"/>
          </a:xfrm>
          <a:prstGeom prst="rect">
            <a:avLst/>
          </a:prstGeom>
          <a:solidFill>
            <a:srgbClr val="00B050"/>
          </a:solidFill>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latin typeface="Arial" panose="020B0604020202020204" pitchFamily="34" charset="0"/>
                <a:cs typeface="Arial" panose="020B0604020202020204" pitchFamily="34" charset="0"/>
              </a:rPr>
              <a:t>Bring forward alternatives as early as possible</a:t>
            </a:r>
          </a:p>
        </p:txBody>
      </p:sp>
      <p:sp>
        <p:nvSpPr>
          <p:cNvPr id="20" name="Rectangle: Rounded Corners 4">
            <a:extLst>
              <a:ext uri="{FF2B5EF4-FFF2-40B4-BE49-F238E27FC236}">
                <a16:creationId xmlns:a16="http://schemas.microsoft.com/office/drawing/2014/main" id="{794C2450-0C35-4775-920A-EFA34A2758C7}"/>
              </a:ext>
            </a:extLst>
          </p:cNvPr>
          <p:cNvSpPr txBox="1"/>
          <p:nvPr/>
        </p:nvSpPr>
        <p:spPr>
          <a:xfrm>
            <a:off x="6258314" y="4261980"/>
            <a:ext cx="2618558" cy="1509116"/>
          </a:xfrm>
          <a:prstGeom prst="rect">
            <a:avLst/>
          </a:prstGeom>
          <a:solidFill>
            <a:srgbClr val="00B050"/>
          </a:solidFill>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latin typeface="Arial" panose="020B0604020202020204" pitchFamily="34" charset="0"/>
                <a:cs typeface="Arial" panose="020B0604020202020204" pitchFamily="34" charset="0"/>
              </a:rPr>
              <a:t>Vote on whether or not to proceed with requests for Alternatives</a:t>
            </a:r>
          </a:p>
        </p:txBody>
      </p:sp>
      <p:sp>
        <p:nvSpPr>
          <p:cNvPr id="21" name="Rectangle: Rounded Corners 4">
            <a:extLst>
              <a:ext uri="{FF2B5EF4-FFF2-40B4-BE49-F238E27FC236}">
                <a16:creationId xmlns:a16="http://schemas.microsoft.com/office/drawing/2014/main" id="{6E76454A-0AB2-4E84-A9CE-761D8AD7326E}"/>
              </a:ext>
            </a:extLst>
          </p:cNvPr>
          <p:cNvSpPr txBox="1"/>
          <p:nvPr/>
        </p:nvSpPr>
        <p:spPr>
          <a:xfrm>
            <a:off x="6311198" y="2351047"/>
            <a:ext cx="2565674" cy="1509116"/>
          </a:xfrm>
          <a:prstGeom prst="rect">
            <a:avLst/>
          </a:prstGeom>
          <a:solidFill>
            <a:srgbClr val="00B050"/>
          </a:solidFill>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latin typeface="Arial" panose="020B0604020202020204" pitchFamily="34" charset="0"/>
                <a:cs typeface="Arial" panose="020B0604020202020204" pitchFamily="34" charset="0"/>
              </a:rPr>
              <a:t>Keep to agreed scope</a:t>
            </a:r>
          </a:p>
        </p:txBody>
      </p:sp>
      <p:sp>
        <p:nvSpPr>
          <p:cNvPr id="22" name="Rectangle: Rounded Corners 4">
            <a:extLst>
              <a:ext uri="{FF2B5EF4-FFF2-40B4-BE49-F238E27FC236}">
                <a16:creationId xmlns:a16="http://schemas.microsoft.com/office/drawing/2014/main" id="{8E471280-6A26-4F71-82A4-ABDBB200C446}"/>
              </a:ext>
            </a:extLst>
          </p:cNvPr>
          <p:cNvSpPr txBox="1"/>
          <p:nvPr/>
        </p:nvSpPr>
        <p:spPr>
          <a:xfrm>
            <a:off x="424073" y="4279724"/>
            <a:ext cx="2618558" cy="1509116"/>
          </a:xfrm>
          <a:prstGeom prst="rect">
            <a:avLst/>
          </a:prstGeom>
          <a:solidFill>
            <a:srgbClr val="00B050"/>
          </a:solidFill>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latin typeface="Arial" panose="020B0604020202020204" pitchFamily="34" charset="0"/>
                <a:cs typeface="Arial" panose="020B0604020202020204" pitchFamily="34" charset="0"/>
              </a:rPr>
              <a:t>Help refine/develop the solution(s)</a:t>
            </a:r>
          </a:p>
        </p:txBody>
      </p:sp>
      <p:sp>
        <p:nvSpPr>
          <p:cNvPr id="23" name="Rectangle: Rounded Corners 4">
            <a:extLst>
              <a:ext uri="{FF2B5EF4-FFF2-40B4-BE49-F238E27FC236}">
                <a16:creationId xmlns:a16="http://schemas.microsoft.com/office/drawing/2014/main" id="{4D825453-0060-4C76-992D-977A38861129}"/>
              </a:ext>
            </a:extLst>
          </p:cNvPr>
          <p:cNvSpPr txBox="1"/>
          <p:nvPr/>
        </p:nvSpPr>
        <p:spPr>
          <a:xfrm>
            <a:off x="9153923" y="4270544"/>
            <a:ext cx="2618558" cy="1509116"/>
          </a:xfrm>
          <a:prstGeom prst="rect">
            <a:avLst/>
          </a:prstGeom>
          <a:solidFill>
            <a:srgbClr val="00B050"/>
          </a:solidFill>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latin typeface="Arial" panose="020B0604020202020204" pitchFamily="34" charset="0"/>
                <a:cs typeface="Arial" panose="020B0604020202020204" pitchFamily="34" charset="0"/>
              </a:rPr>
              <a:t>Vote on whether the solution(s) better facilitate the </a:t>
            </a:r>
            <a:r>
              <a:rPr lang="en-GB" sz="2000" kern="1200">
                <a:latin typeface="Arial" panose="020B0604020202020204" pitchFamily="34" charset="0"/>
                <a:cs typeface="Arial" panose="020B0604020202020204" pitchFamily="34" charset="0"/>
              </a:rPr>
              <a:t>Code Objectives</a:t>
            </a:r>
            <a:endParaRPr lang="en-GB" sz="2000" kern="1200" dirty="0">
              <a:latin typeface="Arial" panose="020B0604020202020204" pitchFamily="34" charset="0"/>
              <a:cs typeface="Arial" panose="020B0604020202020204" pitchFamily="34" charset="0"/>
            </a:endParaRPr>
          </a:p>
        </p:txBody>
      </p:sp>
      <p:sp>
        <p:nvSpPr>
          <p:cNvPr id="14" name="Rectangle: Rounded Corners 4">
            <a:extLst>
              <a:ext uri="{FF2B5EF4-FFF2-40B4-BE49-F238E27FC236}">
                <a16:creationId xmlns:a16="http://schemas.microsoft.com/office/drawing/2014/main" id="{3655A8C2-7E50-4FC9-BEC4-69317240FE22}"/>
              </a:ext>
            </a:extLst>
          </p:cNvPr>
          <p:cNvSpPr txBox="1"/>
          <p:nvPr/>
        </p:nvSpPr>
        <p:spPr>
          <a:xfrm>
            <a:off x="9085188" y="667882"/>
            <a:ext cx="2627320" cy="1509116"/>
          </a:xfrm>
          <a:prstGeom prst="rect">
            <a:avLst/>
          </a:prstGeom>
          <a:solidFill>
            <a:srgbClr val="00B050"/>
          </a:solidFill>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dirty="0">
                <a:latin typeface="Arial" panose="020B0604020202020204" pitchFamily="34" charset="0"/>
                <a:cs typeface="Arial" panose="020B0604020202020204" pitchFamily="34" charset="0"/>
              </a:rPr>
              <a:t>Do not share commercially sensitive information</a:t>
            </a:r>
            <a:endParaRPr lang="en-GB" sz="2000" kern="1200" dirty="0">
              <a:latin typeface="Arial" panose="020B0604020202020204" pitchFamily="34" charset="0"/>
              <a:cs typeface="Arial" panose="020B0604020202020204" pitchFamily="34" charset="0"/>
            </a:endParaRPr>
          </a:p>
        </p:txBody>
      </p:sp>
      <p:sp>
        <p:nvSpPr>
          <p:cNvPr id="15" name="Rectangle: Rounded Corners 4">
            <a:extLst>
              <a:ext uri="{FF2B5EF4-FFF2-40B4-BE49-F238E27FC236}">
                <a16:creationId xmlns:a16="http://schemas.microsoft.com/office/drawing/2014/main" id="{B21794A8-2B2E-49D5-AB9A-16637E219B73}"/>
              </a:ext>
            </a:extLst>
          </p:cNvPr>
          <p:cNvSpPr txBox="1"/>
          <p:nvPr/>
        </p:nvSpPr>
        <p:spPr>
          <a:xfrm>
            <a:off x="6249552" y="635820"/>
            <a:ext cx="2627320" cy="1509116"/>
          </a:xfrm>
          <a:prstGeom prst="rect">
            <a:avLst/>
          </a:prstGeom>
          <a:solidFill>
            <a:srgbClr val="00B050"/>
          </a:solidFill>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dirty="0">
                <a:latin typeface="Arial" panose="020B0604020202020204" pitchFamily="34" charset="0"/>
                <a:cs typeface="Arial" panose="020B0604020202020204" pitchFamily="34" charset="0"/>
              </a:rPr>
              <a:t>Language and Conduct to be consistent with the values of equality and diversity</a:t>
            </a:r>
            <a:endParaRPr lang="en-GB" sz="2000" kern="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719225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9BE2949-70F1-4A3B-B3AF-B6A47E266139}"/>
              </a:ext>
            </a:extLst>
          </p:cNvPr>
          <p:cNvSpPr>
            <a:spLocks noGrp="1"/>
          </p:cNvSpPr>
          <p:nvPr>
            <p:ph type="body" sz="quarter" idx="10"/>
          </p:nvPr>
        </p:nvSpPr>
        <p:spPr>
          <a:xfrm>
            <a:off x="2299705" y="2354720"/>
            <a:ext cx="7288432" cy="1468967"/>
          </a:xfrm>
        </p:spPr>
        <p:txBody>
          <a:bodyPr/>
          <a:lstStyle/>
          <a:p>
            <a:r>
              <a:rPr lang="en-GB" sz="2500" b="1" dirty="0"/>
              <a:t>Workgroup Alternatives and Workgroup Vote</a:t>
            </a:r>
          </a:p>
        </p:txBody>
      </p:sp>
      <p:sp>
        <p:nvSpPr>
          <p:cNvPr id="6" name="Text Placeholder 1">
            <a:extLst>
              <a:ext uri="{FF2B5EF4-FFF2-40B4-BE49-F238E27FC236}">
                <a16:creationId xmlns:a16="http://schemas.microsoft.com/office/drawing/2014/main" id="{9EF1DD5D-9EE3-4A13-800E-7B517DD47E99}"/>
              </a:ext>
            </a:extLst>
          </p:cNvPr>
          <p:cNvSpPr txBox="1">
            <a:spLocks/>
          </p:cNvSpPr>
          <p:nvPr/>
        </p:nvSpPr>
        <p:spPr>
          <a:xfrm>
            <a:off x="2299705" y="2792911"/>
            <a:ext cx="7079317" cy="1677988"/>
          </a:xfrm>
          <a:prstGeom prst="rect">
            <a:avLst/>
          </a:prstGeom>
        </p:spPr>
        <p:txBody>
          <a:bodyPr/>
          <a:lstStyle>
            <a:lvl1pPr marL="0" indent="0" algn="l" defTabSz="914377" rtl="0" eaLnBrk="1" latinLnBrk="0" hangingPunct="1">
              <a:lnSpc>
                <a:spcPct val="90000"/>
              </a:lnSpc>
              <a:spcBef>
                <a:spcPts val="1000"/>
              </a:spcBef>
              <a:buFont typeface="Arial" panose="020B0604020202020204" pitchFamily="34" charset="0"/>
              <a:buNone/>
              <a:defRPr sz="1600" b="0" i="0" kern="1200">
                <a:solidFill>
                  <a:srgbClr val="FFBF22"/>
                </a:solidFill>
                <a:latin typeface="Helvetica Neue LT Std 45 Light" panose="020B0403020202020204" pitchFamily="34" charset="0"/>
                <a:ea typeface="+mn-ea"/>
                <a:cs typeface="+mn-cs"/>
              </a:defRPr>
            </a:lvl1pPr>
            <a:lvl2pPr marL="457189" indent="0" algn="l" defTabSz="914377" rtl="0" eaLnBrk="1" latinLnBrk="0" hangingPunct="1">
              <a:lnSpc>
                <a:spcPct val="90000"/>
              </a:lnSpc>
              <a:spcBef>
                <a:spcPts val="500"/>
              </a:spcBef>
              <a:buFont typeface="Arial" panose="020B0604020202020204" pitchFamily="34" charset="0"/>
              <a:buNone/>
              <a:defRPr sz="1800" b="0" i="0" kern="1200">
                <a:solidFill>
                  <a:srgbClr val="E8BC28"/>
                </a:solidFill>
                <a:latin typeface="Helvetica Neue LT Std 45 Light" panose="020B0403020202020204" pitchFamily="34" charset="0"/>
                <a:ea typeface="+mn-ea"/>
                <a:cs typeface="+mn-cs"/>
              </a:defRPr>
            </a:lvl2pPr>
            <a:lvl3pPr marL="914377" indent="0" algn="l" defTabSz="914377" rtl="0" eaLnBrk="1" latinLnBrk="0" hangingPunct="1">
              <a:lnSpc>
                <a:spcPct val="90000"/>
              </a:lnSpc>
              <a:spcBef>
                <a:spcPts val="500"/>
              </a:spcBef>
              <a:buFont typeface="Arial" panose="020B0604020202020204" pitchFamily="34" charset="0"/>
              <a:buNone/>
              <a:defRPr sz="1600" b="0" i="0" kern="1200">
                <a:solidFill>
                  <a:srgbClr val="E8BC28"/>
                </a:solidFill>
                <a:latin typeface="Helvetica Neue LT Std 45 Light" panose="020B0403020202020204" pitchFamily="34" charset="0"/>
                <a:ea typeface="+mn-ea"/>
                <a:cs typeface="+mn-cs"/>
              </a:defRPr>
            </a:lvl3pPr>
            <a:lvl4pPr marL="1371566"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4pPr>
            <a:lvl5pPr marL="1828755"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b="1" dirty="0">
                <a:solidFill>
                  <a:srgbClr val="0079C1"/>
                </a:solidFill>
                <a:latin typeface="Arial" panose="020B0604020202020204" pitchFamily="34" charset="0"/>
                <a:cs typeface="Arial" panose="020B0604020202020204" pitchFamily="34" charset="0"/>
              </a:rPr>
              <a:t>Milly Lewis – National Grid ESO Code Administrator</a:t>
            </a:r>
          </a:p>
        </p:txBody>
      </p:sp>
    </p:spTree>
    <p:extLst>
      <p:ext uri="{BB962C8B-B14F-4D97-AF65-F5344CB8AC3E}">
        <p14:creationId xmlns:p14="http://schemas.microsoft.com/office/powerpoint/2010/main" val="2665620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3" y="204243"/>
            <a:ext cx="11350920" cy="657605"/>
          </a:xfrm>
        </p:spPr>
        <p:txBody>
          <a:bodyPr/>
          <a:lstStyle/>
          <a:p>
            <a:r>
              <a:rPr lang="en-GB" sz="2400" b="1" dirty="0"/>
              <a:t>Can I vote? and What is the Alternative Vote?</a:t>
            </a:r>
            <a:endParaRPr lang="en-GB" altLang="en-US" sz="2400" b="1" dirty="0"/>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5" name="Diagram 4">
            <a:extLst>
              <a:ext uri="{FF2B5EF4-FFF2-40B4-BE49-F238E27FC236}">
                <a16:creationId xmlns:a16="http://schemas.microsoft.com/office/drawing/2014/main" id="{69CCDA93-5F31-4AD0-ACB1-0F5F6AFEA016}"/>
              </a:ext>
            </a:extLst>
          </p:cNvPr>
          <p:cNvGraphicFramePr/>
          <p:nvPr>
            <p:extLst>
              <p:ext uri="{D42A27DB-BD31-4B8C-83A1-F6EECF244321}">
                <p14:modId xmlns:p14="http://schemas.microsoft.com/office/powerpoint/2010/main" val="3780701638"/>
              </p:ext>
            </p:extLst>
          </p:nvPr>
        </p:nvGraphicFramePr>
        <p:xfrm>
          <a:off x="499729" y="2030818"/>
          <a:ext cx="11350919" cy="37320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7" name="Group 6">
            <a:extLst>
              <a:ext uri="{FF2B5EF4-FFF2-40B4-BE49-F238E27FC236}">
                <a16:creationId xmlns:a16="http://schemas.microsoft.com/office/drawing/2014/main" id="{FD4F61AE-17F8-4E3A-91FE-A0DF88250829}"/>
              </a:ext>
            </a:extLst>
          </p:cNvPr>
          <p:cNvGrpSpPr/>
          <p:nvPr/>
        </p:nvGrpSpPr>
        <p:grpSpPr>
          <a:xfrm>
            <a:off x="453417" y="882664"/>
            <a:ext cx="11339834" cy="797287"/>
            <a:chOff x="5542" y="0"/>
            <a:chExt cx="11339834" cy="797287"/>
          </a:xfrm>
          <a:solidFill>
            <a:srgbClr val="00B050"/>
          </a:solidFill>
        </p:grpSpPr>
        <p:sp>
          <p:nvSpPr>
            <p:cNvPr id="8" name="Rectangle: Rounded Corners 7">
              <a:extLst>
                <a:ext uri="{FF2B5EF4-FFF2-40B4-BE49-F238E27FC236}">
                  <a16:creationId xmlns:a16="http://schemas.microsoft.com/office/drawing/2014/main" id="{6534089E-20D7-49E3-8211-7BABA7ACD078}"/>
                </a:ext>
              </a:extLst>
            </p:cNvPr>
            <p:cNvSpPr/>
            <p:nvPr/>
          </p:nvSpPr>
          <p:spPr>
            <a:xfrm>
              <a:off x="5542" y="0"/>
              <a:ext cx="11339834" cy="797287"/>
            </a:xfrm>
            <a:prstGeom prst="roundRect">
              <a:avLst>
                <a:gd name="adj" fmla="val 10000"/>
              </a:avLst>
            </a:pr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9" name="Rectangle: Rounded Corners 4">
              <a:extLst>
                <a:ext uri="{FF2B5EF4-FFF2-40B4-BE49-F238E27FC236}">
                  <a16:creationId xmlns:a16="http://schemas.microsoft.com/office/drawing/2014/main" id="{002CA36E-E9C0-4E6F-88AD-9E90DCA7D22B}"/>
                </a:ext>
              </a:extLst>
            </p:cNvPr>
            <p:cNvSpPr txBox="1"/>
            <p:nvPr/>
          </p:nvSpPr>
          <p:spPr>
            <a:xfrm>
              <a:off x="42912" y="37371"/>
              <a:ext cx="11265094" cy="75991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latin typeface="Arial" panose="020B0604020202020204" pitchFamily="34" charset="0"/>
                  <a:cs typeface="Arial" panose="020B0604020202020204" pitchFamily="34" charset="0"/>
                </a:rPr>
                <a:t>To participate in any votes, Workgroup members need to have attended at least 50% of meetings</a:t>
              </a:r>
            </a:p>
          </p:txBody>
        </p:sp>
      </p:grpSp>
    </p:spTree>
    <p:extLst>
      <p:ext uri="{BB962C8B-B14F-4D97-AF65-F5344CB8AC3E}">
        <p14:creationId xmlns:p14="http://schemas.microsoft.com/office/powerpoint/2010/main" val="23313491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3" y="204243"/>
            <a:ext cx="11350920" cy="657605"/>
          </a:xfrm>
        </p:spPr>
        <p:txBody>
          <a:bodyPr/>
          <a:lstStyle/>
          <a:p>
            <a:r>
              <a:rPr lang="en-GB" sz="2400" b="1" dirty="0"/>
              <a:t>Can I vote? and What is the Workgroup Vote?</a:t>
            </a:r>
            <a:endParaRPr lang="en-GB" altLang="en-US" sz="2400" b="1" dirty="0"/>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5" name="Diagram 4">
            <a:extLst>
              <a:ext uri="{FF2B5EF4-FFF2-40B4-BE49-F238E27FC236}">
                <a16:creationId xmlns:a16="http://schemas.microsoft.com/office/drawing/2014/main" id="{69CCDA93-5F31-4AD0-ACB1-0F5F6AFEA016}"/>
              </a:ext>
            </a:extLst>
          </p:cNvPr>
          <p:cNvGraphicFramePr/>
          <p:nvPr>
            <p:extLst>
              <p:ext uri="{D42A27DB-BD31-4B8C-83A1-F6EECF244321}">
                <p14:modId xmlns:p14="http://schemas.microsoft.com/office/powerpoint/2010/main" val="2414064946"/>
              </p:ext>
            </p:extLst>
          </p:nvPr>
        </p:nvGraphicFramePr>
        <p:xfrm>
          <a:off x="499729" y="2083980"/>
          <a:ext cx="11350919" cy="30302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7" name="Group 6">
            <a:extLst>
              <a:ext uri="{FF2B5EF4-FFF2-40B4-BE49-F238E27FC236}">
                <a16:creationId xmlns:a16="http://schemas.microsoft.com/office/drawing/2014/main" id="{FD4F61AE-17F8-4E3A-91FE-A0DF88250829}"/>
              </a:ext>
            </a:extLst>
          </p:cNvPr>
          <p:cNvGrpSpPr/>
          <p:nvPr/>
        </p:nvGrpSpPr>
        <p:grpSpPr>
          <a:xfrm>
            <a:off x="453417" y="882664"/>
            <a:ext cx="11339834" cy="797287"/>
            <a:chOff x="5542" y="0"/>
            <a:chExt cx="11339834" cy="797287"/>
          </a:xfrm>
          <a:solidFill>
            <a:srgbClr val="00B050"/>
          </a:solidFill>
        </p:grpSpPr>
        <p:sp>
          <p:nvSpPr>
            <p:cNvPr id="8" name="Rectangle: Rounded Corners 7">
              <a:extLst>
                <a:ext uri="{FF2B5EF4-FFF2-40B4-BE49-F238E27FC236}">
                  <a16:creationId xmlns:a16="http://schemas.microsoft.com/office/drawing/2014/main" id="{6534089E-20D7-49E3-8211-7BABA7ACD078}"/>
                </a:ext>
              </a:extLst>
            </p:cNvPr>
            <p:cNvSpPr/>
            <p:nvPr/>
          </p:nvSpPr>
          <p:spPr>
            <a:xfrm>
              <a:off x="5542" y="0"/>
              <a:ext cx="11339834" cy="797287"/>
            </a:xfrm>
            <a:prstGeom prst="roundRect">
              <a:avLst>
                <a:gd name="adj" fmla="val 10000"/>
              </a:avLst>
            </a:pr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9" name="Rectangle: Rounded Corners 4">
              <a:extLst>
                <a:ext uri="{FF2B5EF4-FFF2-40B4-BE49-F238E27FC236}">
                  <a16:creationId xmlns:a16="http://schemas.microsoft.com/office/drawing/2014/main" id="{002CA36E-E9C0-4E6F-88AD-9E90DCA7D22B}"/>
                </a:ext>
              </a:extLst>
            </p:cNvPr>
            <p:cNvSpPr txBox="1"/>
            <p:nvPr/>
          </p:nvSpPr>
          <p:spPr>
            <a:xfrm>
              <a:off x="42912" y="37371"/>
              <a:ext cx="11265094" cy="75991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latin typeface="Arial" panose="020B0604020202020204" pitchFamily="34" charset="0"/>
                  <a:cs typeface="Arial" panose="020B0604020202020204" pitchFamily="34" charset="0"/>
                </a:rPr>
                <a:t>To participate in any votes, Workgroup members need to have attended at least 50% of meetings</a:t>
              </a:r>
            </a:p>
          </p:txBody>
        </p:sp>
      </p:grpSp>
    </p:spTree>
    <p:extLst>
      <p:ext uri="{BB962C8B-B14F-4D97-AF65-F5344CB8AC3E}">
        <p14:creationId xmlns:p14="http://schemas.microsoft.com/office/powerpoint/2010/main" val="40697661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988FD65-247D-4210-B048-12258ADD0D92}"/>
              </a:ext>
            </a:extLst>
          </p:cNvPr>
          <p:cNvSpPr>
            <a:spLocks noGrp="1"/>
          </p:cNvSpPr>
          <p:nvPr>
            <p:ph type="body" sz="quarter" idx="10"/>
          </p:nvPr>
        </p:nvSpPr>
        <p:spPr>
          <a:xfrm>
            <a:off x="1973032" y="2390452"/>
            <a:ext cx="9021236" cy="773569"/>
          </a:xfrm>
        </p:spPr>
        <p:txBody>
          <a:bodyPr/>
          <a:lstStyle/>
          <a:p>
            <a:r>
              <a:rPr lang="en-GB" sz="2500" b="1" dirty="0">
                <a:latin typeface="HelveticaNeueLT Pro 55 Roman" panose="020B0604020202020204" pitchFamily="34" charset="77"/>
              </a:rPr>
              <a:t>Objectives and Timeline</a:t>
            </a:r>
          </a:p>
        </p:txBody>
      </p:sp>
      <p:sp>
        <p:nvSpPr>
          <p:cNvPr id="2" name="Rectangle 1">
            <a:extLst>
              <a:ext uri="{FF2B5EF4-FFF2-40B4-BE49-F238E27FC236}">
                <a16:creationId xmlns:a16="http://schemas.microsoft.com/office/drawing/2014/main" id="{B3092A0B-1CB9-47C9-8A53-DE5D46254E81}"/>
              </a:ext>
            </a:extLst>
          </p:cNvPr>
          <p:cNvSpPr/>
          <p:nvPr/>
        </p:nvSpPr>
        <p:spPr>
          <a:xfrm>
            <a:off x="1652488" y="2933189"/>
            <a:ext cx="6130072" cy="461665"/>
          </a:xfrm>
          <a:prstGeom prst="rect">
            <a:avLst/>
          </a:prstGeom>
          <a:solidFill>
            <a:schemeClr val="bg1"/>
          </a:solid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400" b="1" i="0" u="none" strike="noStrike" kern="1200" cap="none" spc="0" normalizeH="0" baseline="0" noProof="0" dirty="0">
              <a:ln>
                <a:noFill/>
              </a:ln>
              <a:solidFill>
                <a:srgbClr val="000000"/>
              </a:solidFill>
              <a:effectLst/>
              <a:uLnTx/>
              <a:uFillTx/>
              <a:latin typeface="Helvetica Neue LT Std 45 Light" panose="020B0403020202020204" pitchFamily="34" charset="0"/>
              <a:ea typeface="+mn-ea"/>
              <a:cs typeface="+mn-cs"/>
            </a:endParaRPr>
          </a:p>
        </p:txBody>
      </p:sp>
      <p:sp>
        <p:nvSpPr>
          <p:cNvPr id="6" name="Text Placeholder 1">
            <a:extLst>
              <a:ext uri="{FF2B5EF4-FFF2-40B4-BE49-F238E27FC236}">
                <a16:creationId xmlns:a16="http://schemas.microsoft.com/office/drawing/2014/main" id="{DF799BDC-F9B1-4F26-8BFB-81EDDBD1FA0C}"/>
              </a:ext>
            </a:extLst>
          </p:cNvPr>
          <p:cNvSpPr txBox="1">
            <a:spLocks/>
          </p:cNvSpPr>
          <p:nvPr/>
        </p:nvSpPr>
        <p:spPr>
          <a:xfrm>
            <a:off x="1973032" y="2777236"/>
            <a:ext cx="7079317" cy="1677988"/>
          </a:xfrm>
          <a:prstGeom prst="rect">
            <a:avLst/>
          </a:prstGeom>
        </p:spPr>
        <p:txBody>
          <a:bodyPr/>
          <a:lstStyle>
            <a:lvl1pPr marL="0" indent="0" algn="l" defTabSz="914377" rtl="0" eaLnBrk="1" latinLnBrk="0" hangingPunct="1">
              <a:lnSpc>
                <a:spcPct val="90000"/>
              </a:lnSpc>
              <a:spcBef>
                <a:spcPts val="1000"/>
              </a:spcBef>
              <a:buFont typeface="Arial" panose="020B0604020202020204" pitchFamily="34" charset="0"/>
              <a:buNone/>
              <a:defRPr sz="1600" b="0" i="0" kern="1200">
                <a:solidFill>
                  <a:srgbClr val="FFBF22"/>
                </a:solidFill>
                <a:latin typeface="Helvetica Neue LT Std 45 Light" panose="020B0403020202020204" pitchFamily="34" charset="0"/>
                <a:ea typeface="+mn-ea"/>
                <a:cs typeface="+mn-cs"/>
              </a:defRPr>
            </a:lvl1pPr>
            <a:lvl2pPr marL="457189" indent="0" algn="l" defTabSz="914377" rtl="0" eaLnBrk="1" latinLnBrk="0" hangingPunct="1">
              <a:lnSpc>
                <a:spcPct val="90000"/>
              </a:lnSpc>
              <a:spcBef>
                <a:spcPts val="500"/>
              </a:spcBef>
              <a:buFont typeface="Arial" panose="020B0604020202020204" pitchFamily="34" charset="0"/>
              <a:buNone/>
              <a:defRPr sz="1800" b="0" i="0" kern="1200">
                <a:solidFill>
                  <a:srgbClr val="E8BC28"/>
                </a:solidFill>
                <a:latin typeface="Helvetica Neue LT Std 45 Light" panose="020B0403020202020204" pitchFamily="34" charset="0"/>
                <a:ea typeface="+mn-ea"/>
                <a:cs typeface="+mn-cs"/>
              </a:defRPr>
            </a:lvl2pPr>
            <a:lvl3pPr marL="914377" indent="0" algn="l" defTabSz="914377" rtl="0" eaLnBrk="1" latinLnBrk="0" hangingPunct="1">
              <a:lnSpc>
                <a:spcPct val="90000"/>
              </a:lnSpc>
              <a:spcBef>
                <a:spcPts val="500"/>
              </a:spcBef>
              <a:buFont typeface="Arial" panose="020B0604020202020204" pitchFamily="34" charset="0"/>
              <a:buNone/>
              <a:defRPr sz="1600" b="0" i="0" kern="1200">
                <a:solidFill>
                  <a:srgbClr val="E8BC28"/>
                </a:solidFill>
                <a:latin typeface="Helvetica Neue LT Std 45 Light" panose="020B0403020202020204" pitchFamily="34" charset="0"/>
                <a:ea typeface="+mn-ea"/>
                <a:cs typeface="+mn-cs"/>
              </a:defRPr>
            </a:lvl3pPr>
            <a:lvl4pPr marL="1371566"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4pPr>
            <a:lvl5pPr marL="1828755"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b="1" dirty="0">
                <a:solidFill>
                  <a:srgbClr val="0079C1"/>
                </a:solidFill>
                <a:latin typeface="Arial" panose="020B0604020202020204" pitchFamily="34" charset="0"/>
                <a:cs typeface="Arial" panose="020B0604020202020204" pitchFamily="34" charset="0"/>
              </a:rPr>
              <a:t>Milly Lewis – ESO Code Administrator</a:t>
            </a:r>
          </a:p>
        </p:txBody>
      </p:sp>
    </p:spTree>
    <p:extLst>
      <p:ext uri="{BB962C8B-B14F-4D97-AF65-F5344CB8AC3E}">
        <p14:creationId xmlns:p14="http://schemas.microsoft.com/office/powerpoint/2010/main" val="37499403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A9072-F464-487A-8933-2350A3A6AE34}"/>
              </a:ext>
            </a:extLst>
          </p:cNvPr>
          <p:cNvSpPr>
            <a:spLocks noGrp="1"/>
          </p:cNvSpPr>
          <p:nvPr>
            <p:ph type="title"/>
          </p:nvPr>
        </p:nvSpPr>
        <p:spPr>
          <a:xfrm>
            <a:off x="431401" y="196725"/>
            <a:ext cx="11327999" cy="393955"/>
          </a:xfrm>
        </p:spPr>
        <p:txBody>
          <a:bodyPr/>
          <a:lstStyle/>
          <a:p>
            <a:r>
              <a:rPr lang="en-GB" sz="2400" b="1" dirty="0">
                <a:solidFill>
                  <a:srgbClr val="FFBF22"/>
                </a:solidFill>
                <a:latin typeface="Helvetica Neue LT Std 65 Medium" panose="020B0604020202020204" pitchFamily="34" charset="0"/>
              </a:rPr>
              <a:t>Timeline for CM089 as at 23 March 2023</a:t>
            </a:r>
          </a:p>
        </p:txBody>
      </p:sp>
      <p:graphicFrame>
        <p:nvGraphicFramePr>
          <p:cNvPr id="6" name="Table 5">
            <a:extLst>
              <a:ext uri="{FF2B5EF4-FFF2-40B4-BE49-F238E27FC236}">
                <a16:creationId xmlns:a16="http://schemas.microsoft.com/office/drawing/2014/main" id="{1BCB84AE-5899-4AC6-88E1-232C97639482}"/>
              </a:ext>
            </a:extLst>
          </p:cNvPr>
          <p:cNvGraphicFramePr>
            <a:graphicFrameLocks noGrp="1"/>
          </p:cNvGraphicFramePr>
          <p:nvPr>
            <p:extLst>
              <p:ext uri="{D42A27DB-BD31-4B8C-83A1-F6EECF244321}">
                <p14:modId xmlns:p14="http://schemas.microsoft.com/office/powerpoint/2010/main" val="2293450795"/>
              </p:ext>
            </p:extLst>
          </p:nvPr>
        </p:nvGraphicFramePr>
        <p:xfrm>
          <a:off x="542925" y="1305970"/>
          <a:ext cx="11049000" cy="4267200"/>
        </p:xfrm>
        <a:graphic>
          <a:graphicData uri="http://schemas.openxmlformats.org/drawingml/2006/table">
            <a:tbl>
              <a:tblPr firstRow="1" firstCol="1" bandRow="1"/>
              <a:tblGrid>
                <a:gridCol w="3052487">
                  <a:extLst>
                    <a:ext uri="{9D8B030D-6E8A-4147-A177-3AD203B41FA5}">
                      <a16:colId xmlns:a16="http://schemas.microsoft.com/office/drawing/2014/main" val="3429531655"/>
                    </a:ext>
                  </a:extLst>
                </a:gridCol>
                <a:gridCol w="2243413">
                  <a:extLst>
                    <a:ext uri="{9D8B030D-6E8A-4147-A177-3AD203B41FA5}">
                      <a16:colId xmlns:a16="http://schemas.microsoft.com/office/drawing/2014/main" val="455261349"/>
                    </a:ext>
                  </a:extLst>
                </a:gridCol>
                <a:gridCol w="5753100">
                  <a:extLst>
                    <a:ext uri="{9D8B030D-6E8A-4147-A177-3AD203B41FA5}">
                      <a16:colId xmlns:a16="http://schemas.microsoft.com/office/drawing/2014/main" val="980154425"/>
                    </a:ext>
                  </a:extLst>
                </a:gridCol>
              </a:tblGrid>
              <a:tr h="130187">
                <a:tc>
                  <a:txBody>
                    <a:bodyPr/>
                    <a:lstStyle/>
                    <a:p>
                      <a:pPr algn="ctr"/>
                      <a:r>
                        <a:rPr lang="en-GB" sz="1400" b="1">
                          <a:solidFill>
                            <a:srgbClr val="000000"/>
                          </a:solidFill>
                          <a:effectLst/>
                          <a:latin typeface="Arial" panose="020B0604020202020204" pitchFamily="34" charset="0"/>
                          <a:ea typeface="Calibri" panose="020F0502020204030204" pitchFamily="34" charset="0"/>
                          <a:cs typeface="Arial" panose="020B0604020202020204" pitchFamily="34" charset="0"/>
                        </a:rPr>
                        <a:t>Activity</a:t>
                      </a:r>
                      <a:endParaRPr lang="en-GB" sz="1200">
                        <a:effectLst/>
                        <a:latin typeface="Arial" panose="020B0604020202020204" pitchFamily="34" charset="0"/>
                        <a:ea typeface="Calibri" panose="020F0502020204030204" pitchFamily="34" charset="0"/>
                        <a:cs typeface="Arial" panose="020B0604020202020204" pitchFamily="34" charset="0"/>
                      </a:endParaRPr>
                    </a:p>
                  </a:txBody>
                  <a:tcPr marL="46867" marR="46867" marT="0" marB="0">
                    <a:lnL w="12700" cap="flat" cmpd="sng" algn="ctr">
                      <a:solidFill>
                        <a:srgbClr val="ED7D31"/>
                      </a:solidFill>
                      <a:prstDash val="solid"/>
                      <a:round/>
                      <a:headEnd type="none" w="med" len="med"/>
                      <a:tailEnd type="none" w="med" len="med"/>
                    </a:lnL>
                    <a:lnR>
                      <a:noFill/>
                    </a:lnR>
                    <a:lnT w="12700" cap="flat" cmpd="sng" algn="ctr">
                      <a:solidFill>
                        <a:srgbClr val="ED7D31"/>
                      </a:solidFill>
                      <a:prstDash val="solid"/>
                      <a:round/>
                      <a:headEnd type="none" w="med" len="med"/>
                      <a:tailEnd type="none" w="med" len="med"/>
                    </a:lnT>
                    <a:lnB w="12700" cap="flat" cmpd="sng" algn="ctr">
                      <a:solidFill>
                        <a:srgbClr val="ED7D31"/>
                      </a:solidFill>
                      <a:prstDash val="solid"/>
                      <a:round/>
                      <a:headEnd type="none" w="med" len="med"/>
                      <a:tailEnd type="none" w="med" len="med"/>
                    </a:lnB>
                    <a:solidFill>
                      <a:srgbClr val="ED7D31"/>
                    </a:solidFill>
                  </a:tcPr>
                </a:tc>
                <a:tc>
                  <a:txBody>
                    <a:bodyPr/>
                    <a:lstStyle/>
                    <a:p>
                      <a:pPr algn="ctr"/>
                      <a:r>
                        <a:rPr lang="en-GB" sz="1400" b="1">
                          <a:solidFill>
                            <a:srgbClr val="000000"/>
                          </a:solidFill>
                          <a:effectLst/>
                          <a:latin typeface="Arial" panose="020B0604020202020204" pitchFamily="34" charset="0"/>
                          <a:ea typeface="Calibri" panose="020F0502020204030204" pitchFamily="34" charset="0"/>
                          <a:cs typeface="Arial" panose="020B0604020202020204" pitchFamily="34" charset="0"/>
                        </a:rPr>
                        <a:t>Date</a:t>
                      </a:r>
                      <a:endParaRPr lang="en-GB" sz="1200">
                        <a:effectLst/>
                        <a:latin typeface="Arial" panose="020B0604020202020204" pitchFamily="34" charset="0"/>
                        <a:ea typeface="Calibri" panose="020F0502020204030204" pitchFamily="34" charset="0"/>
                        <a:cs typeface="Arial" panose="020B0604020202020204" pitchFamily="34" charset="0"/>
                      </a:endParaRPr>
                    </a:p>
                  </a:txBody>
                  <a:tcPr marL="46867" marR="46867" marT="0" marB="0">
                    <a:lnL>
                      <a:noFill/>
                    </a:lnL>
                    <a:lnR>
                      <a:noFill/>
                    </a:lnR>
                    <a:lnT w="12700" cap="flat" cmpd="sng" algn="ctr">
                      <a:solidFill>
                        <a:srgbClr val="ED7D31"/>
                      </a:solidFill>
                      <a:prstDash val="solid"/>
                      <a:round/>
                      <a:headEnd type="none" w="med" len="med"/>
                      <a:tailEnd type="none" w="med" len="med"/>
                    </a:lnT>
                    <a:lnB w="12700" cap="flat" cmpd="sng" algn="ctr">
                      <a:solidFill>
                        <a:srgbClr val="ED7D31"/>
                      </a:solidFill>
                      <a:prstDash val="solid"/>
                      <a:round/>
                      <a:headEnd type="none" w="med" len="med"/>
                      <a:tailEnd type="none" w="med" len="med"/>
                    </a:lnB>
                    <a:solidFill>
                      <a:srgbClr val="ED7D31"/>
                    </a:solidFill>
                  </a:tcPr>
                </a:tc>
                <a:tc>
                  <a:txBody>
                    <a:bodyPr/>
                    <a:lstStyle/>
                    <a:p>
                      <a:pPr algn="ctr"/>
                      <a:r>
                        <a:rPr lang="en-GB" sz="1400" b="1">
                          <a:solidFill>
                            <a:srgbClr val="000000"/>
                          </a:solidFill>
                          <a:effectLst/>
                          <a:latin typeface="Arial" panose="020B0604020202020204" pitchFamily="34" charset="0"/>
                          <a:ea typeface="Calibri" panose="020F0502020204030204" pitchFamily="34" charset="0"/>
                          <a:cs typeface="Arial" panose="020B0604020202020204" pitchFamily="34" charset="0"/>
                        </a:rPr>
                        <a:t> </a:t>
                      </a:r>
                      <a:endParaRPr lang="en-GB" sz="1200">
                        <a:effectLst/>
                        <a:latin typeface="Arial" panose="020B0604020202020204" pitchFamily="34" charset="0"/>
                        <a:ea typeface="Calibri" panose="020F0502020204030204" pitchFamily="34" charset="0"/>
                        <a:cs typeface="Arial" panose="020B0604020202020204" pitchFamily="34" charset="0"/>
                      </a:endParaRPr>
                    </a:p>
                  </a:txBody>
                  <a:tcPr marL="46867" marR="46867" marT="0" marB="0">
                    <a:lnL>
                      <a:noFill/>
                    </a:lnL>
                    <a:lnR w="12700" cap="flat" cmpd="sng" algn="ctr">
                      <a:solidFill>
                        <a:srgbClr val="ED7D31"/>
                      </a:solidFill>
                      <a:prstDash val="solid"/>
                      <a:round/>
                      <a:headEnd type="none" w="med" len="med"/>
                      <a:tailEnd type="none" w="med" len="med"/>
                    </a:lnR>
                    <a:lnT w="12700" cap="flat" cmpd="sng" algn="ctr">
                      <a:solidFill>
                        <a:srgbClr val="ED7D31"/>
                      </a:solidFill>
                      <a:prstDash val="solid"/>
                      <a:round/>
                      <a:headEnd type="none" w="med" len="med"/>
                      <a:tailEnd type="none" w="med" len="med"/>
                    </a:lnT>
                    <a:lnB w="12700" cap="flat" cmpd="sng" algn="ctr">
                      <a:solidFill>
                        <a:srgbClr val="ED7D31"/>
                      </a:solidFill>
                      <a:prstDash val="solid"/>
                      <a:round/>
                      <a:headEnd type="none" w="med" len="med"/>
                      <a:tailEnd type="none" w="med" len="med"/>
                    </a:lnB>
                    <a:solidFill>
                      <a:srgbClr val="ED7D31"/>
                    </a:solidFill>
                  </a:tcPr>
                </a:tc>
                <a:extLst>
                  <a:ext uri="{0D108BD9-81ED-4DB2-BD59-A6C34878D82A}">
                    <a16:rowId xmlns:a16="http://schemas.microsoft.com/office/drawing/2014/main" val="893020368"/>
                  </a:ext>
                </a:extLst>
              </a:tr>
              <a:tr h="130187">
                <a:tc>
                  <a:txBody>
                    <a:bodyPr/>
                    <a:lstStyle/>
                    <a:p>
                      <a:pPr algn="l"/>
                      <a:r>
                        <a:rPr lang="en-GB" sz="1400" dirty="0">
                          <a:solidFill>
                            <a:srgbClr val="000000"/>
                          </a:solidFill>
                          <a:effectLst/>
                          <a:latin typeface="Arial" panose="020B0604020202020204" pitchFamily="34" charset="0"/>
                          <a:ea typeface="Calibri" panose="020F0502020204030204" pitchFamily="34" charset="0"/>
                          <a:cs typeface="Arial" panose="020B0604020202020204" pitchFamily="34" charset="0"/>
                        </a:rPr>
                        <a:t>Workgroup 1</a:t>
                      </a:r>
                      <a:endParaRPr lang="en-GB" sz="1200" dirty="0">
                        <a:effectLst/>
                        <a:latin typeface="Arial" panose="020B0604020202020204" pitchFamily="34" charset="0"/>
                        <a:ea typeface="Calibri" panose="020F0502020204030204" pitchFamily="34" charset="0"/>
                        <a:cs typeface="Arial" panose="020B0604020202020204" pitchFamily="34" charset="0"/>
                      </a:endParaRPr>
                    </a:p>
                  </a:txBody>
                  <a:tcPr marL="46867" marR="46867" marT="0" marB="0">
                    <a:lnL w="12700" cap="flat" cmpd="sng" algn="ctr">
                      <a:solidFill>
                        <a:srgbClr val="F4B083"/>
                      </a:solidFill>
                      <a:prstDash val="solid"/>
                      <a:round/>
                      <a:headEnd type="none" w="med" len="med"/>
                      <a:tailEnd type="none" w="med" len="med"/>
                    </a:lnL>
                    <a:lnR w="12700" cap="flat" cmpd="sng" algn="ctr">
                      <a:solidFill>
                        <a:srgbClr val="F4B083"/>
                      </a:solidFill>
                      <a:prstDash val="solid"/>
                      <a:round/>
                      <a:headEnd type="none" w="med" len="med"/>
                      <a:tailEnd type="none" w="med" len="med"/>
                    </a:lnR>
                    <a:lnT w="12700" cap="flat" cmpd="sng" algn="ctr">
                      <a:solidFill>
                        <a:srgbClr val="ED7D31"/>
                      </a:solidFill>
                      <a:prstDash val="solid"/>
                      <a:round/>
                      <a:headEnd type="none" w="med" len="med"/>
                      <a:tailEnd type="none" w="med" len="med"/>
                    </a:lnT>
                    <a:lnB w="12700" cap="flat" cmpd="sng" algn="ctr">
                      <a:solidFill>
                        <a:srgbClr val="F4B083"/>
                      </a:solidFill>
                      <a:prstDash val="solid"/>
                      <a:round/>
                      <a:headEnd type="none" w="med" len="med"/>
                      <a:tailEnd type="none" w="med" len="med"/>
                    </a:lnB>
                    <a:solidFill>
                      <a:srgbClr val="FBE4D5"/>
                    </a:solidFill>
                  </a:tcPr>
                </a:tc>
                <a:tc>
                  <a:txBody>
                    <a:bodyPr/>
                    <a:lstStyle/>
                    <a:p>
                      <a:pPr algn="ctr"/>
                      <a:r>
                        <a:rPr lang="en-GB" sz="1400">
                          <a:solidFill>
                            <a:srgbClr val="000000"/>
                          </a:solidFill>
                          <a:effectLst/>
                          <a:latin typeface="Arial" panose="020B0604020202020204" pitchFamily="34" charset="0"/>
                          <a:ea typeface="Calibri" panose="020F0502020204030204" pitchFamily="34" charset="0"/>
                          <a:cs typeface="Arial" panose="020B0604020202020204" pitchFamily="34" charset="0"/>
                        </a:rPr>
                        <a:t>31/03/2023</a:t>
                      </a:r>
                      <a:endParaRPr lang="en-GB" sz="1200">
                        <a:effectLst/>
                        <a:latin typeface="Arial" panose="020B0604020202020204" pitchFamily="34" charset="0"/>
                        <a:ea typeface="Calibri" panose="020F0502020204030204" pitchFamily="34" charset="0"/>
                        <a:cs typeface="Arial" panose="020B0604020202020204" pitchFamily="34" charset="0"/>
                      </a:endParaRPr>
                    </a:p>
                  </a:txBody>
                  <a:tcPr marL="46867" marR="46867" marT="0" marB="0">
                    <a:lnL w="12700" cap="flat" cmpd="sng" algn="ctr">
                      <a:solidFill>
                        <a:srgbClr val="F4B083"/>
                      </a:solidFill>
                      <a:prstDash val="solid"/>
                      <a:round/>
                      <a:headEnd type="none" w="med" len="med"/>
                      <a:tailEnd type="none" w="med" len="med"/>
                    </a:lnL>
                    <a:lnR w="12700" cap="flat" cmpd="sng" algn="ctr">
                      <a:solidFill>
                        <a:srgbClr val="F4B083"/>
                      </a:solidFill>
                      <a:prstDash val="solid"/>
                      <a:round/>
                      <a:headEnd type="none" w="med" len="med"/>
                      <a:tailEnd type="none" w="med" len="med"/>
                    </a:lnR>
                    <a:lnT w="12700" cap="flat" cmpd="sng" algn="ctr">
                      <a:solidFill>
                        <a:srgbClr val="ED7D31"/>
                      </a:solidFill>
                      <a:prstDash val="solid"/>
                      <a:round/>
                      <a:headEnd type="none" w="med" len="med"/>
                      <a:tailEnd type="none" w="med" len="med"/>
                    </a:lnT>
                    <a:lnB w="12700" cap="flat" cmpd="sng" algn="ctr">
                      <a:solidFill>
                        <a:srgbClr val="F4B083"/>
                      </a:solidFill>
                      <a:prstDash val="solid"/>
                      <a:round/>
                      <a:headEnd type="none" w="med" len="med"/>
                      <a:tailEnd type="none" w="med" len="med"/>
                    </a:lnB>
                    <a:solidFill>
                      <a:srgbClr val="FBE4D5"/>
                    </a:solidFill>
                  </a:tcPr>
                </a:tc>
                <a:tc>
                  <a:txBody>
                    <a:bodyPr/>
                    <a:lstStyle/>
                    <a:p>
                      <a:pPr algn="l"/>
                      <a:r>
                        <a:rPr lang="en-GB" sz="1400">
                          <a:solidFill>
                            <a:srgbClr val="000000"/>
                          </a:solidFill>
                          <a:effectLst/>
                          <a:latin typeface="Arial" panose="020B0604020202020204" pitchFamily="34" charset="0"/>
                          <a:ea typeface="Calibri" panose="020F0502020204030204" pitchFamily="34" charset="0"/>
                          <a:cs typeface="Arial" panose="020B0604020202020204" pitchFamily="34" charset="0"/>
                        </a:rPr>
                        <a:t>Understand / discuss proposal and solution, note the scope and identify any possible alternative solutions, agree timeline and review terms of reference, agree next steps</a:t>
                      </a:r>
                      <a:endParaRPr lang="en-GB" sz="1200">
                        <a:effectLst/>
                        <a:latin typeface="Arial" panose="020B0604020202020204" pitchFamily="34" charset="0"/>
                        <a:ea typeface="Calibri" panose="020F0502020204030204" pitchFamily="34" charset="0"/>
                        <a:cs typeface="Arial" panose="020B0604020202020204" pitchFamily="34" charset="0"/>
                      </a:endParaRPr>
                    </a:p>
                  </a:txBody>
                  <a:tcPr marL="46867" marR="46867" marT="0" marB="0">
                    <a:lnL w="12700" cap="flat" cmpd="sng" algn="ctr">
                      <a:solidFill>
                        <a:srgbClr val="F4B083"/>
                      </a:solidFill>
                      <a:prstDash val="solid"/>
                      <a:round/>
                      <a:headEnd type="none" w="med" len="med"/>
                      <a:tailEnd type="none" w="med" len="med"/>
                    </a:lnL>
                    <a:lnR w="12700" cap="flat" cmpd="sng" algn="ctr">
                      <a:solidFill>
                        <a:srgbClr val="F4B083"/>
                      </a:solidFill>
                      <a:prstDash val="solid"/>
                      <a:round/>
                      <a:headEnd type="none" w="med" len="med"/>
                      <a:tailEnd type="none" w="med" len="med"/>
                    </a:lnR>
                    <a:lnT w="12700" cap="flat" cmpd="sng" algn="ctr">
                      <a:solidFill>
                        <a:srgbClr val="ED7D31"/>
                      </a:solidFill>
                      <a:prstDash val="solid"/>
                      <a:round/>
                      <a:headEnd type="none" w="med" len="med"/>
                      <a:tailEnd type="none" w="med" len="med"/>
                    </a:lnT>
                    <a:lnB w="12700" cap="flat" cmpd="sng" algn="ctr">
                      <a:solidFill>
                        <a:srgbClr val="F4B083"/>
                      </a:solidFill>
                      <a:prstDash val="solid"/>
                      <a:round/>
                      <a:headEnd type="none" w="med" len="med"/>
                      <a:tailEnd type="none" w="med" len="med"/>
                    </a:lnB>
                    <a:solidFill>
                      <a:srgbClr val="FBE4D5"/>
                    </a:solidFill>
                  </a:tcPr>
                </a:tc>
                <a:extLst>
                  <a:ext uri="{0D108BD9-81ED-4DB2-BD59-A6C34878D82A}">
                    <a16:rowId xmlns:a16="http://schemas.microsoft.com/office/drawing/2014/main" val="609328812"/>
                  </a:ext>
                </a:extLst>
              </a:tr>
              <a:tr h="130187">
                <a:tc>
                  <a:txBody>
                    <a:bodyPr/>
                    <a:lstStyle/>
                    <a:p>
                      <a:pPr algn="l"/>
                      <a:r>
                        <a:rPr lang="en-GB" sz="1400">
                          <a:solidFill>
                            <a:srgbClr val="000000"/>
                          </a:solidFill>
                          <a:effectLst/>
                          <a:latin typeface="Arial" panose="020B0604020202020204" pitchFamily="34" charset="0"/>
                          <a:ea typeface="Calibri" panose="020F0502020204030204" pitchFamily="34" charset="0"/>
                          <a:cs typeface="Arial" panose="020B0604020202020204" pitchFamily="34" charset="0"/>
                        </a:rPr>
                        <a:t>Workgroup 2</a:t>
                      </a:r>
                      <a:endParaRPr lang="en-GB" sz="1200">
                        <a:effectLst/>
                        <a:latin typeface="Arial" panose="020B0604020202020204" pitchFamily="34" charset="0"/>
                        <a:ea typeface="Calibri" panose="020F0502020204030204" pitchFamily="34" charset="0"/>
                        <a:cs typeface="Arial" panose="020B0604020202020204" pitchFamily="34" charset="0"/>
                      </a:endParaRPr>
                    </a:p>
                  </a:txBody>
                  <a:tcPr marL="46867" marR="46867" marT="0" marB="0">
                    <a:lnL w="12700" cap="flat" cmpd="sng" algn="ctr">
                      <a:solidFill>
                        <a:srgbClr val="F4B083"/>
                      </a:solidFill>
                      <a:prstDash val="solid"/>
                      <a:round/>
                      <a:headEnd type="none" w="med" len="med"/>
                      <a:tailEnd type="none" w="med" len="med"/>
                    </a:lnL>
                    <a:lnR w="12700" cap="flat" cmpd="sng" algn="ctr">
                      <a:solidFill>
                        <a:srgbClr val="F4B083"/>
                      </a:solidFill>
                      <a:prstDash val="solid"/>
                      <a:round/>
                      <a:headEnd type="none" w="med" len="med"/>
                      <a:tailEnd type="none" w="med" len="med"/>
                    </a:lnR>
                    <a:lnT w="12700" cap="flat" cmpd="sng" algn="ctr">
                      <a:solidFill>
                        <a:srgbClr val="F4B083"/>
                      </a:solidFill>
                      <a:prstDash val="solid"/>
                      <a:round/>
                      <a:headEnd type="none" w="med" len="med"/>
                      <a:tailEnd type="none" w="med" len="med"/>
                    </a:lnT>
                    <a:lnB w="12700" cap="flat" cmpd="sng" algn="ctr">
                      <a:solidFill>
                        <a:srgbClr val="F4B083"/>
                      </a:solidFill>
                      <a:prstDash val="solid"/>
                      <a:round/>
                      <a:headEnd type="none" w="med" len="med"/>
                      <a:tailEnd type="none" w="med" len="med"/>
                    </a:lnB>
                  </a:tcPr>
                </a:tc>
                <a:tc>
                  <a:txBody>
                    <a:bodyPr/>
                    <a:lstStyle/>
                    <a:p>
                      <a:pPr algn="ctr"/>
                      <a:r>
                        <a:rPr lang="en-GB" sz="1400">
                          <a:solidFill>
                            <a:srgbClr val="000000"/>
                          </a:solidFill>
                          <a:effectLst/>
                          <a:latin typeface="Arial" panose="020B0604020202020204" pitchFamily="34" charset="0"/>
                          <a:ea typeface="Calibri" panose="020F0502020204030204" pitchFamily="34" charset="0"/>
                          <a:cs typeface="Arial" panose="020B0604020202020204" pitchFamily="34" charset="0"/>
                        </a:rPr>
                        <a:t>12/04/2023</a:t>
                      </a:r>
                      <a:endParaRPr lang="en-GB" sz="1200">
                        <a:effectLst/>
                        <a:latin typeface="Arial" panose="020B0604020202020204" pitchFamily="34" charset="0"/>
                        <a:ea typeface="Calibri" panose="020F0502020204030204" pitchFamily="34" charset="0"/>
                        <a:cs typeface="Arial" panose="020B0604020202020204" pitchFamily="34" charset="0"/>
                      </a:endParaRPr>
                    </a:p>
                  </a:txBody>
                  <a:tcPr marL="46867" marR="46867" marT="0" marB="0">
                    <a:lnL w="12700" cap="flat" cmpd="sng" algn="ctr">
                      <a:solidFill>
                        <a:srgbClr val="F4B083"/>
                      </a:solidFill>
                      <a:prstDash val="solid"/>
                      <a:round/>
                      <a:headEnd type="none" w="med" len="med"/>
                      <a:tailEnd type="none" w="med" len="med"/>
                    </a:lnL>
                    <a:lnR w="12700" cap="flat" cmpd="sng" algn="ctr">
                      <a:solidFill>
                        <a:srgbClr val="F4B083"/>
                      </a:solidFill>
                      <a:prstDash val="solid"/>
                      <a:round/>
                      <a:headEnd type="none" w="med" len="med"/>
                      <a:tailEnd type="none" w="med" len="med"/>
                    </a:lnR>
                    <a:lnT w="12700" cap="flat" cmpd="sng" algn="ctr">
                      <a:solidFill>
                        <a:srgbClr val="F4B083"/>
                      </a:solidFill>
                      <a:prstDash val="solid"/>
                      <a:round/>
                      <a:headEnd type="none" w="med" len="med"/>
                      <a:tailEnd type="none" w="med" len="med"/>
                    </a:lnT>
                    <a:lnB w="12700" cap="flat" cmpd="sng" algn="ctr">
                      <a:solidFill>
                        <a:srgbClr val="F4B083"/>
                      </a:solidFill>
                      <a:prstDash val="solid"/>
                      <a:round/>
                      <a:headEnd type="none" w="med" len="med"/>
                      <a:tailEnd type="none" w="med" len="med"/>
                    </a:lnB>
                  </a:tcPr>
                </a:tc>
                <a:tc>
                  <a:txBody>
                    <a:bodyPr/>
                    <a:lstStyle/>
                    <a:p>
                      <a:pPr algn="l"/>
                      <a:r>
                        <a:rPr lang="en-GB" sz="1400">
                          <a:solidFill>
                            <a:srgbClr val="000000"/>
                          </a:solidFill>
                          <a:effectLst/>
                          <a:latin typeface="Arial" panose="020B0604020202020204" pitchFamily="34" charset="0"/>
                          <a:ea typeface="Calibri" panose="020F0502020204030204" pitchFamily="34" charset="0"/>
                          <a:cs typeface="Arial" panose="020B0604020202020204" pitchFamily="34" charset="0"/>
                        </a:rPr>
                        <a:t>Review of legal text Theme 1 – General &amp; Theme 2 – Technical Operations</a:t>
                      </a:r>
                      <a:endParaRPr lang="en-GB" sz="1200">
                        <a:effectLst/>
                        <a:latin typeface="Arial" panose="020B0604020202020204" pitchFamily="34" charset="0"/>
                        <a:ea typeface="Calibri" panose="020F0502020204030204" pitchFamily="34" charset="0"/>
                        <a:cs typeface="Arial" panose="020B0604020202020204" pitchFamily="34" charset="0"/>
                      </a:endParaRPr>
                    </a:p>
                  </a:txBody>
                  <a:tcPr marL="46867" marR="46867" marT="0" marB="0">
                    <a:lnL w="12700" cap="flat" cmpd="sng" algn="ctr">
                      <a:solidFill>
                        <a:srgbClr val="F4B083"/>
                      </a:solidFill>
                      <a:prstDash val="solid"/>
                      <a:round/>
                      <a:headEnd type="none" w="med" len="med"/>
                      <a:tailEnd type="none" w="med" len="med"/>
                    </a:lnL>
                    <a:lnR w="12700" cap="flat" cmpd="sng" algn="ctr">
                      <a:solidFill>
                        <a:srgbClr val="F4B083"/>
                      </a:solidFill>
                      <a:prstDash val="solid"/>
                      <a:round/>
                      <a:headEnd type="none" w="med" len="med"/>
                      <a:tailEnd type="none" w="med" len="med"/>
                    </a:lnR>
                    <a:lnT w="12700" cap="flat" cmpd="sng" algn="ctr">
                      <a:solidFill>
                        <a:srgbClr val="F4B083"/>
                      </a:solidFill>
                      <a:prstDash val="solid"/>
                      <a:round/>
                      <a:headEnd type="none" w="med" len="med"/>
                      <a:tailEnd type="none" w="med" len="med"/>
                    </a:lnT>
                    <a:lnB w="12700" cap="flat" cmpd="sng" algn="ctr">
                      <a:solidFill>
                        <a:srgbClr val="F4B083"/>
                      </a:solidFill>
                      <a:prstDash val="solid"/>
                      <a:round/>
                      <a:headEnd type="none" w="med" len="med"/>
                      <a:tailEnd type="none" w="med" len="med"/>
                    </a:lnB>
                  </a:tcPr>
                </a:tc>
                <a:extLst>
                  <a:ext uri="{0D108BD9-81ED-4DB2-BD59-A6C34878D82A}">
                    <a16:rowId xmlns:a16="http://schemas.microsoft.com/office/drawing/2014/main" val="1916194278"/>
                  </a:ext>
                </a:extLst>
              </a:tr>
              <a:tr h="130187">
                <a:tc>
                  <a:txBody>
                    <a:bodyPr/>
                    <a:lstStyle/>
                    <a:p>
                      <a:pPr algn="l"/>
                      <a:r>
                        <a:rPr lang="en-GB" sz="1400" dirty="0">
                          <a:solidFill>
                            <a:srgbClr val="000000"/>
                          </a:solidFill>
                          <a:effectLst/>
                          <a:latin typeface="Arial" panose="020B0604020202020204" pitchFamily="34" charset="0"/>
                          <a:ea typeface="Calibri" panose="020F0502020204030204" pitchFamily="34" charset="0"/>
                          <a:cs typeface="Arial" panose="020B0604020202020204" pitchFamily="34" charset="0"/>
                        </a:rPr>
                        <a:t>Workgroup Consultation</a:t>
                      </a:r>
                      <a:endParaRPr lang="en-GB" sz="1200" dirty="0">
                        <a:effectLst/>
                        <a:latin typeface="Arial" panose="020B0604020202020204" pitchFamily="34" charset="0"/>
                        <a:ea typeface="Calibri" panose="020F0502020204030204" pitchFamily="34" charset="0"/>
                        <a:cs typeface="Arial" panose="020B0604020202020204" pitchFamily="34" charset="0"/>
                      </a:endParaRPr>
                    </a:p>
                  </a:txBody>
                  <a:tcPr marL="46867" marR="46867" marT="0" marB="0">
                    <a:lnL w="12700" cap="flat" cmpd="sng" algn="ctr">
                      <a:solidFill>
                        <a:srgbClr val="F4B083"/>
                      </a:solidFill>
                      <a:prstDash val="solid"/>
                      <a:round/>
                      <a:headEnd type="none" w="med" len="med"/>
                      <a:tailEnd type="none" w="med" len="med"/>
                    </a:lnL>
                    <a:lnR w="12700" cap="flat" cmpd="sng" algn="ctr">
                      <a:solidFill>
                        <a:srgbClr val="F4B083"/>
                      </a:solidFill>
                      <a:prstDash val="solid"/>
                      <a:round/>
                      <a:headEnd type="none" w="med" len="med"/>
                      <a:tailEnd type="none" w="med" len="med"/>
                    </a:lnR>
                    <a:lnT w="12700" cap="flat" cmpd="sng" algn="ctr">
                      <a:solidFill>
                        <a:srgbClr val="F4B083"/>
                      </a:solidFill>
                      <a:prstDash val="solid"/>
                      <a:round/>
                      <a:headEnd type="none" w="med" len="med"/>
                      <a:tailEnd type="none" w="med" len="med"/>
                    </a:lnT>
                    <a:lnB w="12700" cap="flat" cmpd="sng" algn="ctr">
                      <a:solidFill>
                        <a:srgbClr val="F4B083"/>
                      </a:solidFill>
                      <a:prstDash val="solid"/>
                      <a:round/>
                      <a:headEnd type="none" w="med" len="med"/>
                      <a:tailEnd type="none" w="med" len="med"/>
                    </a:lnB>
                    <a:solidFill>
                      <a:srgbClr val="FBE4D5"/>
                    </a:solidFill>
                  </a:tcPr>
                </a:tc>
                <a:tc>
                  <a:txBody>
                    <a:bodyPr/>
                    <a:lstStyle/>
                    <a:p>
                      <a:pPr algn="ctr"/>
                      <a:r>
                        <a:rPr lang="en-GB" sz="1400">
                          <a:solidFill>
                            <a:srgbClr val="000000"/>
                          </a:solidFill>
                          <a:effectLst/>
                          <a:latin typeface="Arial" panose="020B0604020202020204" pitchFamily="34" charset="0"/>
                          <a:ea typeface="Calibri" panose="020F0502020204030204" pitchFamily="34" charset="0"/>
                          <a:cs typeface="Arial" panose="020B0604020202020204" pitchFamily="34" charset="0"/>
                        </a:rPr>
                        <a:t>21/04/2023 – 16/05/2023</a:t>
                      </a:r>
                      <a:endParaRPr lang="en-GB" sz="1200">
                        <a:effectLst/>
                        <a:latin typeface="Arial" panose="020B0604020202020204" pitchFamily="34" charset="0"/>
                        <a:ea typeface="Calibri" panose="020F0502020204030204" pitchFamily="34" charset="0"/>
                        <a:cs typeface="Arial" panose="020B0604020202020204" pitchFamily="34" charset="0"/>
                      </a:endParaRPr>
                    </a:p>
                  </a:txBody>
                  <a:tcPr marL="46867" marR="46867" marT="0" marB="0">
                    <a:lnL w="12700" cap="flat" cmpd="sng" algn="ctr">
                      <a:solidFill>
                        <a:srgbClr val="F4B083"/>
                      </a:solidFill>
                      <a:prstDash val="solid"/>
                      <a:round/>
                      <a:headEnd type="none" w="med" len="med"/>
                      <a:tailEnd type="none" w="med" len="med"/>
                    </a:lnL>
                    <a:lnR w="12700" cap="flat" cmpd="sng" algn="ctr">
                      <a:solidFill>
                        <a:srgbClr val="F4B083"/>
                      </a:solidFill>
                      <a:prstDash val="solid"/>
                      <a:round/>
                      <a:headEnd type="none" w="med" len="med"/>
                      <a:tailEnd type="none" w="med" len="med"/>
                    </a:lnR>
                    <a:lnT w="12700" cap="flat" cmpd="sng" algn="ctr">
                      <a:solidFill>
                        <a:srgbClr val="F4B083"/>
                      </a:solidFill>
                      <a:prstDash val="solid"/>
                      <a:round/>
                      <a:headEnd type="none" w="med" len="med"/>
                      <a:tailEnd type="none" w="med" len="med"/>
                    </a:lnT>
                    <a:lnB w="12700" cap="flat" cmpd="sng" algn="ctr">
                      <a:solidFill>
                        <a:srgbClr val="F4B083"/>
                      </a:solidFill>
                      <a:prstDash val="solid"/>
                      <a:round/>
                      <a:headEnd type="none" w="med" len="med"/>
                      <a:tailEnd type="none" w="med" len="med"/>
                    </a:lnB>
                    <a:solidFill>
                      <a:srgbClr val="FBE4D5"/>
                    </a:solidFill>
                  </a:tcPr>
                </a:tc>
                <a:tc>
                  <a:txBody>
                    <a:bodyPr/>
                    <a:lstStyle/>
                    <a:p>
                      <a:pPr algn="l"/>
                      <a:endParaRPr lang="en-GB" sz="1200">
                        <a:effectLst/>
                        <a:latin typeface="Arial" panose="020B0604020202020204" pitchFamily="34" charset="0"/>
                        <a:cs typeface="Arial" panose="020B0604020202020204" pitchFamily="34" charset="0"/>
                      </a:endParaRPr>
                    </a:p>
                  </a:txBody>
                  <a:tcPr marL="46867" marR="46867" marT="0" marB="0">
                    <a:lnL w="12700" cap="flat" cmpd="sng" algn="ctr">
                      <a:solidFill>
                        <a:srgbClr val="F4B083"/>
                      </a:solidFill>
                      <a:prstDash val="solid"/>
                      <a:round/>
                      <a:headEnd type="none" w="med" len="med"/>
                      <a:tailEnd type="none" w="med" len="med"/>
                    </a:lnL>
                    <a:lnR w="12700" cap="flat" cmpd="sng" algn="ctr">
                      <a:solidFill>
                        <a:srgbClr val="F4B083"/>
                      </a:solidFill>
                      <a:prstDash val="solid"/>
                      <a:round/>
                      <a:headEnd type="none" w="med" len="med"/>
                      <a:tailEnd type="none" w="med" len="med"/>
                    </a:lnR>
                    <a:lnT w="12700" cap="flat" cmpd="sng" algn="ctr">
                      <a:solidFill>
                        <a:srgbClr val="F4B083"/>
                      </a:solidFill>
                      <a:prstDash val="solid"/>
                      <a:round/>
                      <a:headEnd type="none" w="med" len="med"/>
                      <a:tailEnd type="none" w="med" len="med"/>
                    </a:lnT>
                    <a:lnB w="12700" cap="flat" cmpd="sng" algn="ctr">
                      <a:solidFill>
                        <a:srgbClr val="F4B083"/>
                      </a:solidFill>
                      <a:prstDash val="solid"/>
                      <a:round/>
                      <a:headEnd type="none" w="med" len="med"/>
                      <a:tailEnd type="none" w="med" len="med"/>
                    </a:lnB>
                    <a:solidFill>
                      <a:srgbClr val="FBE4D5"/>
                    </a:solidFill>
                  </a:tcPr>
                </a:tc>
                <a:extLst>
                  <a:ext uri="{0D108BD9-81ED-4DB2-BD59-A6C34878D82A}">
                    <a16:rowId xmlns:a16="http://schemas.microsoft.com/office/drawing/2014/main" val="1351511551"/>
                  </a:ext>
                </a:extLst>
              </a:tr>
              <a:tr h="130187">
                <a:tc>
                  <a:txBody>
                    <a:bodyPr/>
                    <a:lstStyle/>
                    <a:p>
                      <a:pPr algn="l"/>
                      <a:r>
                        <a:rPr lang="en-GB" sz="1400" dirty="0">
                          <a:solidFill>
                            <a:srgbClr val="000000"/>
                          </a:solidFill>
                          <a:effectLst/>
                          <a:latin typeface="Arial" panose="020B0604020202020204" pitchFamily="34" charset="0"/>
                          <a:ea typeface="Calibri" panose="020F0502020204030204" pitchFamily="34" charset="0"/>
                          <a:cs typeface="Arial" panose="020B0604020202020204" pitchFamily="34" charset="0"/>
                        </a:rPr>
                        <a:t>Workgroup 3</a:t>
                      </a:r>
                      <a:endParaRPr lang="en-GB" sz="1200" dirty="0">
                        <a:effectLst/>
                        <a:latin typeface="Arial" panose="020B0604020202020204" pitchFamily="34" charset="0"/>
                        <a:ea typeface="Calibri" panose="020F0502020204030204" pitchFamily="34" charset="0"/>
                        <a:cs typeface="Arial" panose="020B0604020202020204" pitchFamily="34" charset="0"/>
                      </a:endParaRPr>
                    </a:p>
                  </a:txBody>
                  <a:tcPr marL="46867" marR="46867" marT="0" marB="0">
                    <a:lnL w="12700" cap="flat" cmpd="sng" algn="ctr">
                      <a:solidFill>
                        <a:srgbClr val="F4B083"/>
                      </a:solidFill>
                      <a:prstDash val="solid"/>
                      <a:round/>
                      <a:headEnd type="none" w="med" len="med"/>
                      <a:tailEnd type="none" w="med" len="med"/>
                    </a:lnL>
                    <a:lnR w="12700" cap="flat" cmpd="sng" algn="ctr">
                      <a:solidFill>
                        <a:srgbClr val="F4B083"/>
                      </a:solidFill>
                      <a:prstDash val="solid"/>
                      <a:round/>
                      <a:headEnd type="none" w="med" len="med"/>
                      <a:tailEnd type="none" w="med" len="med"/>
                    </a:lnR>
                    <a:lnT w="12700" cap="flat" cmpd="sng" algn="ctr">
                      <a:solidFill>
                        <a:srgbClr val="F4B083"/>
                      </a:solidFill>
                      <a:prstDash val="solid"/>
                      <a:round/>
                      <a:headEnd type="none" w="med" len="med"/>
                      <a:tailEnd type="none" w="med" len="med"/>
                    </a:lnT>
                    <a:lnB w="12700" cap="flat" cmpd="sng" algn="ctr">
                      <a:solidFill>
                        <a:srgbClr val="F4B083"/>
                      </a:solidFill>
                      <a:prstDash val="solid"/>
                      <a:round/>
                      <a:headEnd type="none" w="med" len="med"/>
                      <a:tailEnd type="none" w="med" len="med"/>
                    </a:lnB>
                  </a:tcPr>
                </a:tc>
                <a:tc>
                  <a:txBody>
                    <a:bodyPr/>
                    <a:lstStyle/>
                    <a:p>
                      <a:pPr algn="ctr"/>
                      <a:r>
                        <a:rPr lang="en-GB" sz="1400">
                          <a:solidFill>
                            <a:srgbClr val="000000"/>
                          </a:solidFill>
                          <a:effectLst/>
                          <a:latin typeface="Arial" panose="020B0604020202020204" pitchFamily="34" charset="0"/>
                          <a:ea typeface="Calibri" panose="020F0502020204030204" pitchFamily="34" charset="0"/>
                          <a:cs typeface="Arial" panose="020B0604020202020204" pitchFamily="34" charset="0"/>
                        </a:rPr>
                        <a:t>26/05/2023</a:t>
                      </a:r>
                      <a:endParaRPr lang="en-GB" sz="1200">
                        <a:effectLst/>
                        <a:latin typeface="Arial" panose="020B0604020202020204" pitchFamily="34" charset="0"/>
                        <a:ea typeface="Calibri" panose="020F0502020204030204" pitchFamily="34" charset="0"/>
                        <a:cs typeface="Arial" panose="020B0604020202020204" pitchFamily="34" charset="0"/>
                      </a:endParaRPr>
                    </a:p>
                  </a:txBody>
                  <a:tcPr marL="46867" marR="46867" marT="0" marB="0">
                    <a:lnL w="12700" cap="flat" cmpd="sng" algn="ctr">
                      <a:solidFill>
                        <a:srgbClr val="F4B083"/>
                      </a:solidFill>
                      <a:prstDash val="solid"/>
                      <a:round/>
                      <a:headEnd type="none" w="med" len="med"/>
                      <a:tailEnd type="none" w="med" len="med"/>
                    </a:lnL>
                    <a:lnR w="12700" cap="flat" cmpd="sng" algn="ctr">
                      <a:solidFill>
                        <a:srgbClr val="F4B083"/>
                      </a:solidFill>
                      <a:prstDash val="solid"/>
                      <a:round/>
                      <a:headEnd type="none" w="med" len="med"/>
                      <a:tailEnd type="none" w="med" len="med"/>
                    </a:lnR>
                    <a:lnT w="12700" cap="flat" cmpd="sng" algn="ctr">
                      <a:solidFill>
                        <a:srgbClr val="F4B083"/>
                      </a:solidFill>
                      <a:prstDash val="solid"/>
                      <a:round/>
                      <a:headEnd type="none" w="med" len="med"/>
                      <a:tailEnd type="none" w="med" len="med"/>
                    </a:lnT>
                    <a:lnB w="12700" cap="flat" cmpd="sng" algn="ctr">
                      <a:solidFill>
                        <a:srgbClr val="F4B083"/>
                      </a:solidFill>
                      <a:prstDash val="solid"/>
                      <a:round/>
                      <a:headEnd type="none" w="med" len="med"/>
                      <a:tailEnd type="none" w="med" len="med"/>
                    </a:lnB>
                  </a:tcPr>
                </a:tc>
                <a:tc>
                  <a:txBody>
                    <a:bodyPr/>
                    <a:lstStyle/>
                    <a:p>
                      <a:pPr algn="l"/>
                      <a:r>
                        <a:rPr lang="en-GB" sz="1400">
                          <a:solidFill>
                            <a:srgbClr val="000000"/>
                          </a:solidFill>
                          <a:effectLst/>
                          <a:latin typeface="Arial" panose="020B0604020202020204" pitchFamily="34" charset="0"/>
                          <a:ea typeface="Calibri" panose="020F0502020204030204" pitchFamily="34" charset="0"/>
                          <a:cs typeface="Arial" panose="020B0604020202020204" pitchFamily="34" charset="0"/>
                        </a:rPr>
                        <a:t>(Post Workgroup Consultation) – Review / assess Workgroup consultation responses and Workgroup Report.</a:t>
                      </a:r>
                      <a:endParaRPr lang="en-GB" sz="1200">
                        <a:effectLst/>
                        <a:latin typeface="Arial" panose="020B0604020202020204" pitchFamily="34" charset="0"/>
                        <a:ea typeface="Calibri" panose="020F0502020204030204" pitchFamily="34" charset="0"/>
                        <a:cs typeface="Arial" panose="020B0604020202020204" pitchFamily="34" charset="0"/>
                      </a:endParaRPr>
                    </a:p>
                  </a:txBody>
                  <a:tcPr marL="46867" marR="46867" marT="0" marB="0">
                    <a:lnL w="12700" cap="flat" cmpd="sng" algn="ctr">
                      <a:solidFill>
                        <a:srgbClr val="F4B083"/>
                      </a:solidFill>
                      <a:prstDash val="solid"/>
                      <a:round/>
                      <a:headEnd type="none" w="med" len="med"/>
                      <a:tailEnd type="none" w="med" len="med"/>
                    </a:lnL>
                    <a:lnR w="12700" cap="flat" cmpd="sng" algn="ctr">
                      <a:solidFill>
                        <a:srgbClr val="F4B083"/>
                      </a:solidFill>
                      <a:prstDash val="solid"/>
                      <a:round/>
                      <a:headEnd type="none" w="med" len="med"/>
                      <a:tailEnd type="none" w="med" len="med"/>
                    </a:lnR>
                    <a:lnT w="12700" cap="flat" cmpd="sng" algn="ctr">
                      <a:solidFill>
                        <a:srgbClr val="F4B083"/>
                      </a:solidFill>
                      <a:prstDash val="solid"/>
                      <a:round/>
                      <a:headEnd type="none" w="med" len="med"/>
                      <a:tailEnd type="none" w="med" len="med"/>
                    </a:lnT>
                    <a:lnB w="12700" cap="flat" cmpd="sng" algn="ctr">
                      <a:solidFill>
                        <a:srgbClr val="F4B083"/>
                      </a:solidFill>
                      <a:prstDash val="solid"/>
                      <a:round/>
                      <a:headEnd type="none" w="med" len="med"/>
                      <a:tailEnd type="none" w="med" len="med"/>
                    </a:lnB>
                  </a:tcPr>
                </a:tc>
                <a:extLst>
                  <a:ext uri="{0D108BD9-81ED-4DB2-BD59-A6C34878D82A}">
                    <a16:rowId xmlns:a16="http://schemas.microsoft.com/office/drawing/2014/main" val="2323749156"/>
                  </a:ext>
                </a:extLst>
              </a:tr>
              <a:tr h="130187">
                <a:tc>
                  <a:txBody>
                    <a:bodyPr/>
                    <a:lstStyle/>
                    <a:p>
                      <a:pPr algn="l"/>
                      <a:r>
                        <a:rPr lang="en-GB" sz="1400" dirty="0">
                          <a:solidFill>
                            <a:srgbClr val="000000"/>
                          </a:solidFill>
                          <a:effectLst/>
                          <a:latin typeface="Arial" panose="020B0604020202020204" pitchFamily="34" charset="0"/>
                          <a:ea typeface="Calibri" panose="020F0502020204030204" pitchFamily="34" charset="0"/>
                          <a:cs typeface="Arial" panose="020B0604020202020204" pitchFamily="34" charset="0"/>
                        </a:rPr>
                        <a:t>Workgroup 4</a:t>
                      </a:r>
                      <a:endParaRPr lang="en-GB" sz="1200" dirty="0">
                        <a:effectLst/>
                        <a:latin typeface="Arial" panose="020B0604020202020204" pitchFamily="34" charset="0"/>
                        <a:ea typeface="Calibri" panose="020F0502020204030204" pitchFamily="34" charset="0"/>
                        <a:cs typeface="Arial" panose="020B0604020202020204" pitchFamily="34" charset="0"/>
                      </a:endParaRPr>
                    </a:p>
                  </a:txBody>
                  <a:tcPr marL="46867" marR="46867" marT="0" marB="0">
                    <a:lnL w="12700" cap="flat" cmpd="sng" algn="ctr">
                      <a:solidFill>
                        <a:srgbClr val="F4B083"/>
                      </a:solidFill>
                      <a:prstDash val="solid"/>
                      <a:round/>
                      <a:headEnd type="none" w="med" len="med"/>
                      <a:tailEnd type="none" w="med" len="med"/>
                    </a:lnL>
                    <a:lnR w="12700" cap="flat" cmpd="sng" algn="ctr">
                      <a:solidFill>
                        <a:srgbClr val="F4B083"/>
                      </a:solidFill>
                      <a:prstDash val="solid"/>
                      <a:round/>
                      <a:headEnd type="none" w="med" len="med"/>
                      <a:tailEnd type="none" w="med" len="med"/>
                    </a:lnR>
                    <a:lnT w="12700" cap="flat" cmpd="sng" algn="ctr">
                      <a:solidFill>
                        <a:srgbClr val="F4B083"/>
                      </a:solidFill>
                      <a:prstDash val="solid"/>
                      <a:round/>
                      <a:headEnd type="none" w="med" len="med"/>
                      <a:tailEnd type="none" w="med" len="med"/>
                    </a:lnT>
                    <a:lnB w="12700" cap="flat" cmpd="sng" algn="ctr">
                      <a:solidFill>
                        <a:srgbClr val="F4B083"/>
                      </a:solidFill>
                      <a:prstDash val="solid"/>
                      <a:round/>
                      <a:headEnd type="none" w="med" len="med"/>
                      <a:tailEnd type="none" w="med" len="med"/>
                    </a:lnB>
                    <a:solidFill>
                      <a:srgbClr val="FBE4D5"/>
                    </a:solidFill>
                  </a:tcPr>
                </a:tc>
                <a:tc>
                  <a:txBody>
                    <a:bodyPr/>
                    <a:lstStyle/>
                    <a:p>
                      <a:pPr algn="ctr"/>
                      <a:r>
                        <a:rPr lang="en-GB" sz="1400">
                          <a:solidFill>
                            <a:srgbClr val="000000"/>
                          </a:solidFill>
                          <a:effectLst/>
                          <a:latin typeface="Arial" panose="020B0604020202020204" pitchFamily="34" charset="0"/>
                          <a:ea typeface="Calibri" panose="020F0502020204030204" pitchFamily="34" charset="0"/>
                          <a:cs typeface="Arial" panose="020B0604020202020204" pitchFamily="34" charset="0"/>
                        </a:rPr>
                        <a:t>13/06/2023</a:t>
                      </a:r>
                      <a:endParaRPr lang="en-GB" sz="1200">
                        <a:effectLst/>
                        <a:latin typeface="Arial" panose="020B0604020202020204" pitchFamily="34" charset="0"/>
                        <a:ea typeface="Calibri" panose="020F0502020204030204" pitchFamily="34" charset="0"/>
                        <a:cs typeface="Arial" panose="020B0604020202020204" pitchFamily="34" charset="0"/>
                      </a:endParaRPr>
                    </a:p>
                  </a:txBody>
                  <a:tcPr marL="46867" marR="46867" marT="0" marB="0">
                    <a:lnL w="12700" cap="flat" cmpd="sng" algn="ctr">
                      <a:solidFill>
                        <a:srgbClr val="F4B083"/>
                      </a:solidFill>
                      <a:prstDash val="solid"/>
                      <a:round/>
                      <a:headEnd type="none" w="med" len="med"/>
                      <a:tailEnd type="none" w="med" len="med"/>
                    </a:lnL>
                    <a:lnR w="12700" cap="flat" cmpd="sng" algn="ctr">
                      <a:solidFill>
                        <a:srgbClr val="F4B083"/>
                      </a:solidFill>
                      <a:prstDash val="solid"/>
                      <a:round/>
                      <a:headEnd type="none" w="med" len="med"/>
                      <a:tailEnd type="none" w="med" len="med"/>
                    </a:lnR>
                    <a:lnT w="12700" cap="flat" cmpd="sng" algn="ctr">
                      <a:solidFill>
                        <a:srgbClr val="F4B083"/>
                      </a:solidFill>
                      <a:prstDash val="solid"/>
                      <a:round/>
                      <a:headEnd type="none" w="med" len="med"/>
                      <a:tailEnd type="none" w="med" len="med"/>
                    </a:lnT>
                    <a:lnB w="12700" cap="flat" cmpd="sng" algn="ctr">
                      <a:solidFill>
                        <a:srgbClr val="F4B083"/>
                      </a:solidFill>
                      <a:prstDash val="solid"/>
                      <a:round/>
                      <a:headEnd type="none" w="med" len="med"/>
                      <a:tailEnd type="none" w="med" len="med"/>
                    </a:lnB>
                    <a:solidFill>
                      <a:srgbClr val="FBE4D5"/>
                    </a:solidFill>
                  </a:tcPr>
                </a:tc>
                <a:tc>
                  <a:txBody>
                    <a:bodyPr/>
                    <a:lstStyle/>
                    <a:p>
                      <a:pPr algn="l"/>
                      <a:r>
                        <a:rPr lang="en-GB" sz="1400">
                          <a:solidFill>
                            <a:srgbClr val="000000"/>
                          </a:solidFill>
                          <a:effectLst/>
                          <a:latin typeface="Arial" panose="020B0604020202020204" pitchFamily="34" charset="0"/>
                          <a:ea typeface="Calibri" panose="020F0502020204030204" pitchFamily="34" charset="0"/>
                          <a:cs typeface="Arial" panose="020B0604020202020204" pitchFamily="34" charset="0"/>
                        </a:rPr>
                        <a:t>Finalise solution(s) and legal text, agree that Terms of Reference have been met, Review Workgroup Report and hold Workgroup Vote</a:t>
                      </a:r>
                      <a:endParaRPr lang="en-GB" sz="1200">
                        <a:effectLst/>
                        <a:latin typeface="Arial" panose="020B0604020202020204" pitchFamily="34" charset="0"/>
                        <a:ea typeface="Calibri" panose="020F0502020204030204" pitchFamily="34" charset="0"/>
                        <a:cs typeface="Arial" panose="020B0604020202020204" pitchFamily="34" charset="0"/>
                      </a:endParaRPr>
                    </a:p>
                  </a:txBody>
                  <a:tcPr marL="46867" marR="46867" marT="0" marB="0">
                    <a:lnL w="12700" cap="flat" cmpd="sng" algn="ctr">
                      <a:solidFill>
                        <a:srgbClr val="F4B083"/>
                      </a:solidFill>
                      <a:prstDash val="solid"/>
                      <a:round/>
                      <a:headEnd type="none" w="med" len="med"/>
                      <a:tailEnd type="none" w="med" len="med"/>
                    </a:lnL>
                    <a:lnR w="12700" cap="flat" cmpd="sng" algn="ctr">
                      <a:solidFill>
                        <a:srgbClr val="F4B083"/>
                      </a:solidFill>
                      <a:prstDash val="solid"/>
                      <a:round/>
                      <a:headEnd type="none" w="med" len="med"/>
                      <a:tailEnd type="none" w="med" len="med"/>
                    </a:lnR>
                    <a:lnT w="12700" cap="flat" cmpd="sng" algn="ctr">
                      <a:solidFill>
                        <a:srgbClr val="F4B083"/>
                      </a:solidFill>
                      <a:prstDash val="solid"/>
                      <a:round/>
                      <a:headEnd type="none" w="med" len="med"/>
                      <a:tailEnd type="none" w="med" len="med"/>
                    </a:lnT>
                    <a:lnB w="12700" cap="flat" cmpd="sng" algn="ctr">
                      <a:solidFill>
                        <a:srgbClr val="F4B083"/>
                      </a:solidFill>
                      <a:prstDash val="solid"/>
                      <a:round/>
                      <a:headEnd type="none" w="med" len="med"/>
                      <a:tailEnd type="none" w="med" len="med"/>
                    </a:lnB>
                    <a:solidFill>
                      <a:srgbClr val="FBE4D5"/>
                    </a:solidFill>
                  </a:tcPr>
                </a:tc>
                <a:extLst>
                  <a:ext uri="{0D108BD9-81ED-4DB2-BD59-A6C34878D82A}">
                    <a16:rowId xmlns:a16="http://schemas.microsoft.com/office/drawing/2014/main" val="3068534445"/>
                  </a:ext>
                </a:extLst>
              </a:tr>
              <a:tr h="130187">
                <a:tc>
                  <a:txBody>
                    <a:bodyPr/>
                    <a:lstStyle/>
                    <a:p>
                      <a:pPr algn="l"/>
                      <a:r>
                        <a:rPr lang="en-GB" sz="1400">
                          <a:solidFill>
                            <a:srgbClr val="000000"/>
                          </a:solidFill>
                          <a:effectLst/>
                          <a:latin typeface="Arial" panose="020B0604020202020204" pitchFamily="34" charset="0"/>
                          <a:ea typeface="Calibri" panose="020F0502020204030204" pitchFamily="34" charset="0"/>
                          <a:cs typeface="Arial" panose="020B0604020202020204" pitchFamily="34" charset="0"/>
                        </a:rPr>
                        <a:t>Workgroup Report to Panel</a:t>
                      </a:r>
                      <a:endParaRPr lang="en-GB" sz="1200">
                        <a:effectLst/>
                        <a:latin typeface="Arial" panose="020B0604020202020204" pitchFamily="34" charset="0"/>
                        <a:ea typeface="Calibri" panose="020F0502020204030204" pitchFamily="34" charset="0"/>
                        <a:cs typeface="Arial" panose="020B0604020202020204" pitchFamily="34" charset="0"/>
                      </a:endParaRPr>
                    </a:p>
                  </a:txBody>
                  <a:tcPr marL="46867" marR="46867" marT="0" marB="0">
                    <a:lnL w="12700" cap="flat" cmpd="sng" algn="ctr">
                      <a:solidFill>
                        <a:srgbClr val="F4B083"/>
                      </a:solidFill>
                      <a:prstDash val="solid"/>
                      <a:round/>
                      <a:headEnd type="none" w="med" len="med"/>
                      <a:tailEnd type="none" w="med" len="med"/>
                    </a:lnL>
                    <a:lnR w="12700" cap="flat" cmpd="sng" algn="ctr">
                      <a:solidFill>
                        <a:srgbClr val="F4B083"/>
                      </a:solidFill>
                      <a:prstDash val="solid"/>
                      <a:round/>
                      <a:headEnd type="none" w="med" len="med"/>
                      <a:tailEnd type="none" w="med" len="med"/>
                    </a:lnR>
                    <a:lnT w="12700" cap="flat" cmpd="sng" algn="ctr">
                      <a:solidFill>
                        <a:srgbClr val="F4B083"/>
                      </a:solidFill>
                      <a:prstDash val="solid"/>
                      <a:round/>
                      <a:headEnd type="none" w="med" len="med"/>
                      <a:tailEnd type="none" w="med" len="med"/>
                    </a:lnT>
                    <a:lnB w="12700" cap="flat" cmpd="sng" algn="ctr">
                      <a:solidFill>
                        <a:srgbClr val="F4B083"/>
                      </a:solidFill>
                      <a:prstDash val="solid"/>
                      <a:round/>
                      <a:headEnd type="none" w="med" len="med"/>
                      <a:tailEnd type="none" w="med" len="med"/>
                    </a:lnB>
                  </a:tcPr>
                </a:tc>
                <a:tc>
                  <a:txBody>
                    <a:bodyPr/>
                    <a:lstStyle/>
                    <a:p>
                      <a:pPr algn="ctr"/>
                      <a:r>
                        <a:rPr lang="en-GB" sz="1400">
                          <a:solidFill>
                            <a:srgbClr val="000000"/>
                          </a:solidFill>
                          <a:effectLst/>
                          <a:latin typeface="Arial" panose="020B0604020202020204" pitchFamily="34" charset="0"/>
                          <a:ea typeface="Calibri" panose="020F0502020204030204" pitchFamily="34" charset="0"/>
                          <a:cs typeface="Arial" panose="020B0604020202020204" pitchFamily="34" charset="0"/>
                        </a:rPr>
                        <a:t>20/06/2023</a:t>
                      </a:r>
                      <a:endParaRPr lang="en-GB" sz="1200">
                        <a:effectLst/>
                        <a:latin typeface="Arial" panose="020B0604020202020204" pitchFamily="34" charset="0"/>
                        <a:ea typeface="Calibri" panose="020F0502020204030204" pitchFamily="34" charset="0"/>
                        <a:cs typeface="Arial" panose="020B0604020202020204" pitchFamily="34" charset="0"/>
                      </a:endParaRPr>
                    </a:p>
                  </a:txBody>
                  <a:tcPr marL="46867" marR="46867" marT="0" marB="0">
                    <a:lnL w="12700" cap="flat" cmpd="sng" algn="ctr">
                      <a:solidFill>
                        <a:srgbClr val="F4B083"/>
                      </a:solidFill>
                      <a:prstDash val="solid"/>
                      <a:round/>
                      <a:headEnd type="none" w="med" len="med"/>
                      <a:tailEnd type="none" w="med" len="med"/>
                    </a:lnL>
                    <a:lnR w="12700" cap="flat" cmpd="sng" algn="ctr">
                      <a:solidFill>
                        <a:srgbClr val="F4B083"/>
                      </a:solidFill>
                      <a:prstDash val="solid"/>
                      <a:round/>
                      <a:headEnd type="none" w="med" len="med"/>
                      <a:tailEnd type="none" w="med" len="med"/>
                    </a:lnR>
                    <a:lnT w="12700" cap="flat" cmpd="sng" algn="ctr">
                      <a:solidFill>
                        <a:srgbClr val="F4B083"/>
                      </a:solidFill>
                      <a:prstDash val="solid"/>
                      <a:round/>
                      <a:headEnd type="none" w="med" len="med"/>
                      <a:tailEnd type="none" w="med" len="med"/>
                    </a:lnT>
                    <a:lnB w="12700" cap="flat" cmpd="sng" algn="ctr">
                      <a:solidFill>
                        <a:srgbClr val="F4B083"/>
                      </a:solidFill>
                      <a:prstDash val="solid"/>
                      <a:round/>
                      <a:headEnd type="none" w="med" len="med"/>
                      <a:tailEnd type="none" w="med" len="med"/>
                    </a:lnB>
                  </a:tcPr>
                </a:tc>
                <a:tc>
                  <a:txBody>
                    <a:bodyPr/>
                    <a:lstStyle/>
                    <a:p>
                      <a:pPr algn="l"/>
                      <a:r>
                        <a:rPr lang="en-GB" sz="1400">
                          <a:solidFill>
                            <a:srgbClr val="000000"/>
                          </a:solidFill>
                          <a:effectLst/>
                          <a:latin typeface="Arial" panose="020B0604020202020204" pitchFamily="34" charset="0"/>
                          <a:ea typeface="Calibri" panose="020F0502020204030204" pitchFamily="34" charset="0"/>
                          <a:cs typeface="Arial" panose="020B0604020202020204" pitchFamily="34" charset="0"/>
                        </a:rPr>
                        <a:t>STC Panel held on 28/06/2023</a:t>
                      </a:r>
                      <a:endParaRPr lang="en-GB" sz="1200">
                        <a:effectLst/>
                        <a:latin typeface="Arial" panose="020B0604020202020204" pitchFamily="34" charset="0"/>
                        <a:ea typeface="Calibri" panose="020F0502020204030204" pitchFamily="34" charset="0"/>
                        <a:cs typeface="Arial" panose="020B0604020202020204" pitchFamily="34" charset="0"/>
                      </a:endParaRPr>
                    </a:p>
                  </a:txBody>
                  <a:tcPr marL="46867" marR="46867" marT="0" marB="0">
                    <a:lnL w="12700" cap="flat" cmpd="sng" algn="ctr">
                      <a:solidFill>
                        <a:srgbClr val="F4B083"/>
                      </a:solidFill>
                      <a:prstDash val="solid"/>
                      <a:round/>
                      <a:headEnd type="none" w="med" len="med"/>
                      <a:tailEnd type="none" w="med" len="med"/>
                    </a:lnL>
                    <a:lnR w="12700" cap="flat" cmpd="sng" algn="ctr">
                      <a:solidFill>
                        <a:srgbClr val="F4B083"/>
                      </a:solidFill>
                      <a:prstDash val="solid"/>
                      <a:round/>
                      <a:headEnd type="none" w="med" len="med"/>
                      <a:tailEnd type="none" w="med" len="med"/>
                    </a:lnR>
                    <a:lnT w="12700" cap="flat" cmpd="sng" algn="ctr">
                      <a:solidFill>
                        <a:srgbClr val="F4B083"/>
                      </a:solidFill>
                      <a:prstDash val="solid"/>
                      <a:round/>
                      <a:headEnd type="none" w="med" len="med"/>
                      <a:tailEnd type="none" w="med" len="med"/>
                    </a:lnT>
                    <a:lnB w="12700" cap="flat" cmpd="sng" algn="ctr">
                      <a:solidFill>
                        <a:srgbClr val="F4B083"/>
                      </a:solidFill>
                      <a:prstDash val="solid"/>
                      <a:round/>
                      <a:headEnd type="none" w="med" len="med"/>
                      <a:tailEnd type="none" w="med" len="med"/>
                    </a:lnB>
                  </a:tcPr>
                </a:tc>
                <a:extLst>
                  <a:ext uri="{0D108BD9-81ED-4DB2-BD59-A6C34878D82A}">
                    <a16:rowId xmlns:a16="http://schemas.microsoft.com/office/drawing/2014/main" val="2430282929"/>
                  </a:ext>
                </a:extLst>
              </a:tr>
              <a:tr h="130187">
                <a:tc>
                  <a:txBody>
                    <a:bodyPr/>
                    <a:lstStyle/>
                    <a:p>
                      <a:pPr algn="l"/>
                      <a:r>
                        <a:rPr lang="en-GB" sz="1400" dirty="0">
                          <a:solidFill>
                            <a:srgbClr val="000000"/>
                          </a:solidFill>
                          <a:effectLst/>
                          <a:latin typeface="Arial" panose="020B0604020202020204" pitchFamily="34" charset="0"/>
                          <a:ea typeface="Calibri" panose="020F0502020204030204" pitchFamily="34" charset="0"/>
                          <a:cs typeface="Arial" panose="020B0604020202020204" pitchFamily="34" charset="0"/>
                        </a:rPr>
                        <a:t>Code Administrator Consultation</a:t>
                      </a:r>
                      <a:endParaRPr lang="en-GB" sz="1200" dirty="0">
                        <a:effectLst/>
                        <a:latin typeface="Arial" panose="020B0604020202020204" pitchFamily="34" charset="0"/>
                        <a:ea typeface="Calibri" panose="020F0502020204030204" pitchFamily="34" charset="0"/>
                        <a:cs typeface="Arial" panose="020B0604020202020204" pitchFamily="34" charset="0"/>
                      </a:endParaRPr>
                    </a:p>
                  </a:txBody>
                  <a:tcPr marL="46867" marR="46867" marT="0" marB="0">
                    <a:lnL w="12700" cap="flat" cmpd="sng" algn="ctr">
                      <a:solidFill>
                        <a:srgbClr val="F4B083"/>
                      </a:solidFill>
                      <a:prstDash val="solid"/>
                      <a:round/>
                      <a:headEnd type="none" w="med" len="med"/>
                      <a:tailEnd type="none" w="med" len="med"/>
                    </a:lnL>
                    <a:lnR w="12700" cap="flat" cmpd="sng" algn="ctr">
                      <a:solidFill>
                        <a:srgbClr val="F4B083"/>
                      </a:solidFill>
                      <a:prstDash val="solid"/>
                      <a:round/>
                      <a:headEnd type="none" w="med" len="med"/>
                      <a:tailEnd type="none" w="med" len="med"/>
                    </a:lnR>
                    <a:lnT w="12700" cap="flat" cmpd="sng" algn="ctr">
                      <a:solidFill>
                        <a:srgbClr val="F4B083"/>
                      </a:solidFill>
                      <a:prstDash val="solid"/>
                      <a:round/>
                      <a:headEnd type="none" w="med" len="med"/>
                      <a:tailEnd type="none" w="med" len="med"/>
                    </a:lnT>
                    <a:lnB w="12700" cap="flat" cmpd="sng" algn="ctr">
                      <a:solidFill>
                        <a:srgbClr val="F4B083"/>
                      </a:solidFill>
                      <a:prstDash val="solid"/>
                      <a:round/>
                      <a:headEnd type="none" w="med" len="med"/>
                      <a:tailEnd type="none" w="med" len="med"/>
                    </a:lnB>
                    <a:solidFill>
                      <a:srgbClr val="FBE4D5"/>
                    </a:solidFill>
                  </a:tcPr>
                </a:tc>
                <a:tc>
                  <a:txBody>
                    <a:bodyPr/>
                    <a:lstStyle/>
                    <a:p>
                      <a:pPr algn="ctr"/>
                      <a:r>
                        <a:rPr lang="en-GB" sz="1400">
                          <a:solidFill>
                            <a:srgbClr val="000000"/>
                          </a:solidFill>
                          <a:effectLst/>
                          <a:latin typeface="Arial" panose="020B0604020202020204" pitchFamily="34" charset="0"/>
                          <a:ea typeface="Calibri" panose="020F0502020204030204" pitchFamily="34" charset="0"/>
                          <a:cs typeface="Arial" panose="020B0604020202020204" pitchFamily="34" charset="0"/>
                        </a:rPr>
                        <a:t>03/07/2023- 04/08/2023</a:t>
                      </a:r>
                      <a:endParaRPr lang="en-GB" sz="1200">
                        <a:effectLst/>
                        <a:latin typeface="Arial" panose="020B0604020202020204" pitchFamily="34" charset="0"/>
                        <a:ea typeface="Calibri" panose="020F0502020204030204" pitchFamily="34" charset="0"/>
                        <a:cs typeface="Arial" panose="020B0604020202020204" pitchFamily="34" charset="0"/>
                      </a:endParaRPr>
                    </a:p>
                  </a:txBody>
                  <a:tcPr marL="46867" marR="46867" marT="0" marB="0">
                    <a:lnL w="12700" cap="flat" cmpd="sng" algn="ctr">
                      <a:solidFill>
                        <a:srgbClr val="F4B083"/>
                      </a:solidFill>
                      <a:prstDash val="solid"/>
                      <a:round/>
                      <a:headEnd type="none" w="med" len="med"/>
                      <a:tailEnd type="none" w="med" len="med"/>
                    </a:lnL>
                    <a:lnR w="12700" cap="flat" cmpd="sng" algn="ctr">
                      <a:solidFill>
                        <a:srgbClr val="F4B083"/>
                      </a:solidFill>
                      <a:prstDash val="solid"/>
                      <a:round/>
                      <a:headEnd type="none" w="med" len="med"/>
                      <a:tailEnd type="none" w="med" len="med"/>
                    </a:lnR>
                    <a:lnT w="12700" cap="flat" cmpd="sng" algn="ctr">
                      <a:solidFill>
                        <a:srgbClr val="F4B083"/>
                      </a:solidFill>
                      <a:prstDash val="solid"/>
                      <a:round/>
                      <a:headEnd type="none" w="med" len="med"/>
                      <a:tailEnd type="none" w="med" len="med"/>
                    </a:lnT>
                    <a:lnB w="12700" cap="flat" cmpd="sng" algn="ctr">
                      <a:solidFill>
                        <a:srgbClr val="F4B083"/>
                      </a:solidFill>
                      <a:prstDash val="solid"/>
                      <a:round/>
                      <a:headEnd type="none" w="med" len="med"/>
                      <a:tailEnd type="none" w="med" len="med"/>
                    </a:lnB>
                    <a:solidFill>
                      <a:srgbClr val="FBE4D5"/>
                    </a:solidFill>
                  </a:tcPr>
                </a:tc>
                <a:tc>
                  <a:txBody>
                    <a:bodyPr/>
                    <a:lstStyle/>
                    <a:p>
                      <a:pPr algn="l"/>
                      <a:endParaRPr lang="en-GB" sz="1200">
                        <a:effectLst/>
                        <a:latin typeface="Arial" panose="020B0604020202020204" pitchFamily="34" charset="0"/>
                        <a:cs typeface="Arial" panose="020B0604020202020204" pitchFamily="34" charset="0"/>
                      </a:endParaRPr>
                    </a:p>
                  </a:txBody>
                  <a:tcPr marL="46867" marR="46867" marT="0" marB="0">
                    <a:lnL w="12700" cap="flat" cmpd="sng" algn="ctr">
                      <a:solidFill>
                        <a:srgbClr val="F4B083"/>
                      </a:solidFill>
                      <a:prstDash val="solid"/>
                      <a:round/>
                      <a:headEnd type="none" w="med" len="med"/>
                      <a:tailEnd type="none" w="med" len="med"/>
                    </a:lnL>
                    <a:lnR w="12700" cap="flat" cmpd="sng" algn="ctr">
                      <a:solidFill>
                        <a:srgbClr val="F4B083"/>
                      </a:solidFill>
                      <a:prstDash val="solid"/>
                      <a:round/>
                      <a:headEnd type="none" w="med" len="med"/>
                      <a:tailEnd type="none" w="med" len="med"/>
                    </a:lnR>
                    <a:lnT w="12700" cap="flat" cmpd="sng" algn="ctr">
                      <a:solidFill>
                        <a:srgbClr val="F4B083"/>
                      </a:solidFill>
                      <a:prstDash val="solid"/>
                      <a:round/>
                      <a:headEnd type="none" w="med" len="med"/>
                      <a:tailEnd type="none" w="med" len="med"/>
                    </a:lnT>
                    <a:lnB w="12700" cap="flat" cmpd="sng" algn="ctr">
                      <a:solidFill>
                        <a:srgbClr val="F4B083"/>
                      </a:solidFill>
                      <a:prstDash val="solid"/>
                      <a:round/>
                      <a:headEnd type="none" w="med" len="med"/>
                      <a:tailEnd type="none" w="med" len="med"/>
                    </a:lnB>
                    <a:solidFill>
                      <a:srgbClr val="FBE4D5"/>
                    </a:solidFill>
                  </a:tcPr>
                </a:tc>
                <a:extLst>
                  <a:ext uri="{0D108BD9-81ED-4DB2-BD59-A6C34878D82A}">
                    <a16:rowId xmlns:a16="http://schemas.microsoft.com/office/drawing/2014/main" val="2306099341"/>
                  </a:ext>
                </a:extLst>
              </a:tr>
              <a:tr h="130187">
                <a:tc>
                  <a:txBody>
                    <a:bodyPr/>
                    <a:lstStyle/>
                    <a:p>
                      <a:pPr algn="l"/>
                      <a:r>
                        <a:rPr lang="en-GB" sz="1400" dirty="0">
                          <a:solidFill>
                            <a:srgbClr val="000000"/>
                          </a:solidFill>
                          <a:effectLst/>
                          <a:latin typeface="Arial" panose="020B0604020202020204" pitchFamily="34" charset="0"/>
                          <a:ea typeface="Calibri" panose="020F0502020204030204" pitchFamily="34" charset="0"/>
                          <a:cs typeface="Arial" panose="020B0604020202020204" pitchFamily="34" charset="0"/>
                        </a:rPr>
                        <a:t>Draft Final Modification Report to Panel</a:t>
                      </a:r>
                      <a:endParaRPr lang="en-GB" sz="1200" dirty="0">
                        <a:effectLst/>
                        <a:latin typeface="Arial" panose="020B0604020202020204" pitchFamily="34" charset="0"/>
                        <a:ea typeface="Calibri" panose="020F0502020204030204" pitchFamily="34" charset="0"/>
                        <a:cs typeface="Arial" panose="020B0604020202020204" pitchFamily="34" charset="0"/>
                      </a:endParaRPr>
                    </a:p>
                  </a:txBody>
                  <a:tcPr marL="46867" marR="46867" marT="0" marB="0">
                    <a:lnL w="12700" cap="flat" cmpd="sng" algn="ctr">
                      <a:solidFill>
                        <a:srgbClr val="F4B083"/>
                      </a:solidFill>
                      <a:prstDash val="solid"/>
                      <a:round/>
                      <a:headEnd type="none" w="med" len="med"/>
                      <a:tailEnd type="none" w="med" len="med"/>
                    </a:lnL>
                    <a:lnR w="12700" cap="flat" cmpd="sng" algn="ctr">
                      <a:solidFill>
                        <a:srgbClr val="F4B083"/>
                      </a:solidFill>
                      <a:prstDash val="solid"/>
                      <a:round/>
                      <a:headEnd type="none" w="med" len="med"/>
                      <a:tailEnd type="none" w="med" len="med"/>
                    </a:lnR>
                    <a:lnT w="12700" cap="flat" cmpd="sng" algn="ctr">
                      <a:solidFill>
                        <a:srgbClr val="F4B083"/>
                      </a:solidFill>
                      <a:prstDash val="solid"/>
                      <a:round/>
                      <a:headEnd type="none" w="med" len="med"/>
                      <a:tailEnd type="none" w="med" len="med"/>
                    </a:lnT>
                    <a:lnB w="12700" cap="flat" cmpd="sng" algn="ctr">
                      <a:solidFill>
                        <a:srgbClr val="F4B083"/>
                      </a:solidFill>
                      <a:prstDash val="solid"/>
                      <a:round/>
                      <a:headEnd type="none" w="med" len="med"/>
                      <a:tailEnd type="none" w="med" len="med"/>
                    </a:lnB>
                  </a:tcPr>
                </a:tc>
                <a:tc>
                  <a:txBody>
                    <a:bodyPr/>
                    <a:lstStyle/>
                    <a:p>
                      <a:pPr algn="ctr"/>
                      <a:r>
                        <a:rPr lang="en-GB" sz="1400">
                          <a:solidFill>
                            <a:srgbClr val="000000"/>
                          </a:solidFill>
                          <a:effectLst/>
                          <a:latin typeface="Arial" panose="020B0604020202020204" pitchFamily="34" charset="0"/>
                          <a:ea typeface="Calibri" panose="020F0502020204030204" pitchFamily="34" charset="0"/>
                          <a:cs typeface="Arial" panose="020B0604020202020204" pitchFamily="34" charset="0"/>
                        </a:rPr>
                        <a:t>22/08/2023</a:t>
                      </a:r>
                      <a:endParaRPr lang="en-GB" sz="1200">
                        <a:effectLst/>
                        <a:latin typeface="Arial" panose="020B0604020202020204" pitchFamily="34" charset="0"/>
                        <a:ea typeface="Calibri" panose="020F0502020204030204" pitchFamily="34" charset="0"/>
                        <a:cs typeface="Arial" panose="020B0604020202020204" pitchFamily="34" charset="0"/>
                      </a:endParaRPr>
                    </a:p>
                  </a:txBody>
                  <a:tcPr marL="46867" marR="46867" marT="0" marB="0">
                    <a:lnL w="12700" cap="flat" cmpd="sng" algn="ctr">
                      <a:solidFill>
                        <a:srgbClr val="F4B083"/>
                      </a:solidFill>
                      <a:prstDash val="solid"/>
                      <a:round/>
                      <a:headEnd type="none" w="med" len="med"/>
                      <a:tailEnd type="none" w="med" len="med"/>
                    </a:lnL>
                    <a:lnR w="12700" cap="flat" cmpd="sng" algn="ctr">
                      <a:solidFill>
                        <a:srgbClr val="F4B083"/>
                      </a:solidFill>
                      <a:prstDash val="solid"/>
                      <a:round/>
                      <a:headEnd type="none" w="med" len="med"/>
                      <a:tailEnd type="none" w="med" len="med"/>
                    </a:lnR>
                    <a:lnT w="12700" cap="flat" cmpd="sng" algn="ctr">
                      <a:solidFill>
                        <a:srgbClr val="F4B083"/>
                      </a:solidFill>
                      <a:prstDash val="solid"/>
                      <a:round/>
                      <a:headEnd type="none" w="med" len="med"/>
                      <a:tailEnd type="none" w="med" len="med"/>
                    </a:lnT>
                    <a:lnB w="12700" cap="flat" cmpd="sng" algn="ctr">
                      <a:solidFill>
                        <a:srgbClr val="F4B083"/>
                      </a:solidFill>
                      <a:prstDash val="solid"/>
                      <a:round/>
                      <a:headEnd type="none" w="med" len="med"/>
                      <a:tailEnd type="none" w="med" len="med"/>
                    </a:lnB>
                  </a:tcPr>
                </a:tc>
                <a:tc>
                  <a:txBody>
                    <a:bodyPr/>
                    <a:lstStyle/>
                    <a:p>
                      <a:pPr algn="l"/>
                      <a:r>
                        <a:rPr lang="en-GB" sz="1400">
                          <a:solidFill>
                            <a:srgbClr val="000000"/>
                          </a:solidFill>
                          <a:effectLst/>
                          <a:latin typeface="Arial" panose="020B0604020202020204" pitchFamily="34" charset="0"/>
                          <a:ea typeface="Calibri" panose="020F0502020204030204" pitchFamily="34" charset="0"/>
                          <a:cs typeface="Arial" panose="020B0604020202020204" pitchFamily="34" charset="0"/>
                        </a:rPr>
                        <a:t>STC Panel held on 30/08/23</a:t>
                      </a:r>
                      <a:endParaRPr lang="en-GB" sz="1200">
                        <a:effectLst/>
                        <a:latin typeface="Arial" panose="020B0604020202020204" pitchFamily="34" charset="0"/>
                        <a:ea typeface="Calibri" panose="020F0502020204030204" pitchFamily="34" charset="0"/>
                        <a:cs typeface="Arial" panose="020B0604020202020204" pitchFamily="34" charset="0"/>
                      </a:endParaRPr>
                    </a:p>
                  </a:txBody>
                  <a:tcPr marL="46867" marR="46867" marT="0" marB="0">
                    <a:lnL w="12700" cap="flat" cmpd="sng" algn="ctr">
                      <a:solidFill>
                        <a:srgbClr val="F4B083"/>
                      </a:solidFill>
                      <a:prstDash val="solid"/>
                      <a:round/>
                      <a:headEnd type="none" w="med" len="med"/>
                      <a:tailEnd type="none" w="med" len="med"/>
                    </a:lnL>
                    <a:lnR w="12700" cap="flat" cmpd="sng" algn="ctr">
                      <a:solidFill>
                        <a:srgbClr val="F4B083"/>
                      </a:solidFill>
                      <a:prstDash val="solid"/>
                      <a:round/>
                      <a:headEnd type="none" w="med" len="med"/>
                      <a:tailEnd type="none" w="med" len="med"/>
                    </a:lnR>
                    <a:lnT w="12700" cap="flat" cmpd="sng" algn="ctr">
                      <a:solidFill>
                        <a:srgbClr val="F4B083"/>
                      </a:solidFill>
                      <a:prstDash val="solid"/>
                      <a:round/>
                      <a:headEnd type="none" w="med" len="med"/>
                      <a:tailEnd type="none" w="med" len="med"/>
                    </a:lnT>
                    <a:lnB w="12700" cap="flat" cmpd="sng" algn="ctr">
                      <a:solidFill>
                        <a:srgbClr val="F4B083"/>
                      </a:solidFill>
                      <a:prstDash val="solid"/>
                      <a:round/>
                      <a:headEnd type="none" w="med" len="med"/>
                      <a:tailEnd type="none" w="med" len="med"/>
                    </a:lnB>
                  </a:tcPr>
                </a:tc>
                <a:extLst>
                  <a:ext uri="{0D108BD9-81ED-4DB2-BD59-A6C34878D82A}">
                    <a16:rowId xmlns:a16="http://schemas.microsoft.com/office/drawing/2014/main" val="700386840"/>
                  </a:ext>
                </a:extLst>
              </a:tr>
              <a:tr h="130187">
                <a:tc>
                  <a:txBody>
                    <a:bodyPr/>
                    <a:lstStyle/>
                    <a:p>
                      <a:pPr algn="l"/>
                      <a:r>
                        <a:rPr lang="en-GB" sz="1400" dirty="0">
                          <a:solidFill>
                            <a:srgbClr val="000000"/>
                          </a:solidFill>
                          <a:effectLst/>
                          <a:latin typeface="Arial" panose="020B0604020202020204" pitchFamily="34" charset="0"/>
                          <a:ea typeface="Calibri" panose="020F0502020204030204" pitchFamily="34" charset="0"/>
                          <a:cs typeface="Arial" panose="020B0604020202020204" pitchFamily="34" charset="0"/>
                        </a:rPr>
                        <a:t>Final Modification Report to Panel to check Votes</a:t>
                      </a:r>
                      <a:endParaRPr lang="en-GB" sz="1200" dirty="0">
                        <a:effectLst/>
                        <a:latin typeface="Arial" panose="020B0604020202020204" pitchFamily="34" charset="0"/>
                        <a:ea typeface="Calibri" panose="020F0502020204030204" pitchFamily="34" charset="0"/>
                        <a:cs typeface="Arial" panose="020B0604020202020204" pitchFamily="34" charset="0"/>
                      </a:endParaRPr>
                    </a:p>
                  </a:txBody>
                  <a:tcPr marL="46867" marR="46867" marT="0" marB="0">
                    <a:lnL w="12700" cap="flat" cmpd="sng" algn="ctr">
                      <a:solidFill>
                        <a:srgbClr val="F4B083"/>
                      </a:solidFill>
                      <a:prstDash val="solid"/>
                      <a:round/>
                      <a:headEnd type="none" w="med" len="med"/>
                      <a:tailEnd type="none" w="med" len="med"/>
                    </a:lnL>
                    <a:lnR w="12700" cap="flat" cmpd="sng" algn="ctr">
                      <a:solidFill>
                        <a:srgbClr val="F4B083"/>
                      </a:solidFill>
                      <a:prstDash val="solid"/>
                      <a:round/>
                      <a:headEnd type="none" w="med" len="med"/>
                      <a:tailEnd type="none" w="med" len="med"/>
                    </a:lnR>
                    <a:lnT w="12700" cap="flat" cmpd="sng" algn="ctr">
                      <a:solidFill>
                        <a:srgbClr val="F4B083"/>
                      </a:solidFill>
                      <a:prstDash val="solid"/>
                      <a:round/>
                      <a:headEnd type="none" w="med" len="med"/>
                      <a:tailEnd type="none" w="med" len="med"/>
                    </a:lnT>
                    <a:lnB w="12700" cap="flat" cmpd="sng" algn="ctr">
                      <a:solidFill>
                        <a:srgbClr val="F4B083"/>
                      </a:solidFill>
                      <a:prstDash val="solid"/>
                      <a:round/>
                      <a:headEnd type="none" w="med" len="med"/>
                      <a:tailEnd type="none" w="med" len="med"/>
                    </a:lnB>
                    <a:solidFill>
                      <a:srgbClr val="FBE4D5"/>
                    </a:solidFill>
                  </a:tcPr>
                </a:tc>
                <a:tc>
                  <a:txBody>
                    <a:bodyPr/>
                    <a:lstStyle/>
                    <a:p>
                      <a:pPr algn="ctr"/>
                      <a:r>
                        <a:rPr lang="en-GB" sz="1400">
                          <a:solidFill>
                            <a:srgbClr val="000000"/>
                          </a:solidFill>
                          <a:effectLst/>
                          <a:latin typeface="Arial" panose="020B0604020202020204" pitchFamily="34" charset="0"/>
                          <a:ea typeface="Calibri" panose="020F0502020204030204" pitchFamily="34" charset="0"/>
                          <a:cs typeface="Arial" panose="020B0604020202020204" pitchFamily="34" charset="0"/>
                        </a:rPr>
                        <a:t>04/09/2023 – 11/09/2023</a:t>
                      </a:r>
                      <a:endParaRPr lang="en-GB" sz="1200">
                        <a:effectLst/>
                        <a:latin typeface="Arial" panose="020B0604020202020204" pitchFamily="34" charset="0"/>
                        <a:ea typeface="Calibri" panose="020F0502020204030204" pitchFamily="34" charset="0"/>
                        <a:cs typeface="Arial" panose="020B0604020202020204" pitchFamily="34" charset="0"/>
                      </a:endParaRPr>
                    </a:p>
                  </a:txBody>
                  <a:tcPr marL="46867" marR="46867" marT="0" marB="0">
                    <a:lnL w="12700" cap="flat" cmpd="sng" algn="ctr">
                      <a:solidFill>
                        <a:srgbClr val="F4B083"/>
                      </a:solidFill>
                      <a:prstDash val="solid"/>
                      <a:round/>
                      <a:headEnd type="none" w="med" len="med"/>
                      <a:tailEnd type="none" w="med" len="med"/>
                    </a:lnL>
                    <a:lnR w="12700" cap="flat" cmpd="sng" algn="ctr">
                      <a:solidFill>
                        <a:srgbClr val="F4B083"/>
                      </a:solidFill>
                      <a:prstDash val="solid"/>
                      <a:round/>
                      <a:headEnd type="none" w="med" len="med"/>
                      <a:tailEnd type="none" w="med" len="med"/>
                    </a:lnR>
                    <a:lnT w="12700" cap="flat" cmpd="sng" algn="ctr">
                      <a:solidFill>
                        <a:srgbClr val="F4B083"/>
                      </a:solidFill>
                      <a:prstDash val="solid"/>
                      <a:round/>
                      <a:headEnd type="none" w="med" len="med"/>
                      <a:tailEnd type="none" w="med" len="med"/>
                    </a:lnT>
                    <a:lnB w="12700" cap="flat" cmpd="sng" algn="ctr">
                      <a:solidFill>
                        <a:srgbClr val="F4B083"/>
                      </a:solidFill>
                      <a:prstDash val="solid"/>
                      <a:round/>
                      <a:headEnd type="none" w="med" len="med"/>
                      <a:tailEnd type="none" w="med" len="med"/>
                    </a:lnB>
                    <a:solidFill>
                      <a:srgbClr val="FBE4D5"/>
                    </a:solidFill>
                  </a:tcPr>
                </a:tc>
                <a:tc>
                  <a:txBody>
                    <a:bodyPr/>
                    <a:lstStyle/>
                    <a:p>
                      <a:pPr algn="l"/>
                      <a:endParaRPr lang="en-GB" sz="1200">
                        <a:effectLst/>
                        <a:latin typeface="Arial" panose="020B0604020202020204" pitchFamily="34" charset="0"/>
                        <a:cs typeface="Arial" panose="020B0604020202020204" pitchFamily="34" charset="0"/>
                      </a:endParaRPr>
                    </a:p>
                  </a:txBody>
                  <a:tcPr marL="46867" marR="46867" marT="0" marB="0">
                    <a:lnL w="12700" cap="flat" cmpd="sng" algn="ctr">
                      <a:solidFill>
                        <a:srgbClr val="F4B083"/>
                      </a:solidFill>
                      <a:prstDash val="solid"/>
                      <a:round/>
                      <a:headEnd type="none" w="med" len="med"/>
                      <a:tailEnd type="none" w="med" len="med"/>
                    </a:lnL>
                    <a:lnR w="12700" cap="flat" cmpd="sng" algn="ctr">
                      <a:solidFill>
                        <a:srgbClr val="F4B083"/>
                      </a:solidFill>
                      <a:prstDash val="solid"/>
                      <a:round/>
                      <a:headEnd type="none" w="med" len="med"/>
                      <a:tailEnd type="none" w="med" len="med"/>
                    </a:lnR>
                    <a:lnT w="12700" cap="flat" cmpd="sng" algn="ctr">
                      <a:solidFill>
                        <a:srgbClr val="F4B083"/>
                      </a:solidFill>
                      <a:prstDash val="solid"/>
                      <a:round/>
                      <a:headEnd type="none" w="med" len="med"/>
                      <a:tailEnd type="none" w="med" len="med"/>
                    </a:lnT>
                    <a:lnB w="12700" cap="flat" cmpd="sng" algn="ctr">
                      <a:solidFill>
                        <a:srgbClr val="F4B083"/>
                      </a:solidFill>
                      <a:prstDash val="solid"/>
                      <a:round/>
                      <a:headEnd type="none" w="med" len="med"/>
                      <a:tailEnd type="none" w="med" len="med"/>
                    </a:lnB>
                    <a:solidFill>
                      <a:srgbClr val="FBE4D5"/>
                    </a:solidFill>
                  </a:tcPr>
                </a:tc>
                <a:extLst>
                  <a:ext uri="{0D108BD9-81ED-4DB2-BD59-A6C34878D82A}">
                    <a16:rowId xmlns:a16="http://schemas.microsoft.com/office/drawing/2014/main" val="315619261"/>
                  </a:ext>
                </a:extLst>
              </a:tr>
              <a:tr h="130187">
                <a:tc>
                  <a:txBody>
                    <a:bodyPr/>
                    <a:lstStyle/>
                    <a:p>
                      <a:pPr algn="l"/>
                      <a:r>
                        <a:rPr lang="en-GB" sz="1400" dirty="0">
                          <a:solidFill>
                            <a:srgbClr val="000000"/>
                          </a:solidFill>
                          <a:effectLst/>
                          <a:latin typeface="Arial" panose="020B0604020202020204" pitchFamily="34" charset="0"/>
                          <a:ea typeface="Calibri" panose="020F0502020204030204" pitchFamily="34" charset="0"/>
                          <a:cs typeface="Arial" panose="020B0604020202020204" pitchFamily="34" charset="0"/>
                        </a:rPr>
                        <a:t>Final Modification to Ofgem / Appeals Window opened</a:t>
                      </a:r>
                      <a:endParaRPr lang="en-GB" sz="1200" dirty="0">
                        <a:effectLst/>
                        <a:latin typeface="Arial" panose="020B0604020202020204" pitchFamily="34" charset="0"/>
                        <a:ea typeface="Calibri" panose="020F0502020204030204" pitchFamily="34" charset="0"/>
                        <a:cs typeface="Arial" panose="020B0604020202020204" pitchFamily="34" charset="0"/>
                      </a:endParaRPr>
                    </a:p>
                  </a:txBody>
                  <a:tcPr marL="46867" marR="46867" marT="0" marB="0">
                    <a:lnL w="12700" cap="flat" cmpd="sng" algn="ctr">
                      <a:solidFill>
                        <a:srgbClr val="F4B083"/>
                      </a:solidFill>
                      <a:prstDash val="solid"/>
                      <a:round/>
                      <a:headEnd type="none" w="med" len="med"/>
                      <a:tailEnd type="none" w="med" len="med"/>
                    </a:lnL>
                    <a:lnR w="12700" cap="flat" cmpd="sng" algn="ctr">
                      <a:solidFill>
                        <a:srgbClr val="F4B083"/>
                      </a:solidFill>
                      <a:prstDash val="solid"/>
                      <a:round/>
                      <a:headEnd type="none" w="med" len="med"/>
                      <a:tailEnd type="none" w="med" len="med"/>
                    </a:lnR>
                    <a:lnT w="12700" cap="flat" cmpd="sng" algn="ctr">
                      <a:solidFill>
                        <a:srgbClr val="F4B083"/>
                      </a:solidFill>
                      <a:prstDash val="solid"/>
                      <a:round/>
                      <a:headEnd type="none" w="med" len="med"/>
                      <a:tailEnd type="none" w="med" len="med"/>
                    </a:lnT>
                    <a:lnB w="12700" cap="flat" cmpd="sng" algn="ctr">
                      <a:solidFill>
                        <a:srgbClr val="F4B083"/>
                      </a:solidFill>
                      <a:prstDash val="solid"/>
                      <a:round/>
                      <a:headEnd type="none" w="med" len="med"/>
                      <a:tailEnd type="none" w="med" len="med"/>
                    </a:lnB>
                  </a:tcPr>
                </a:tc>
                <a:tc>
                  <a:txBody>
                    <a:bodyPr/>
                    <a:lstStyle/>
                    <a:p>
                      <a:pPr algn="ctr"/>
                      <a:r>
                        <a:rPr lang="en-GB" sz="1400">
                          <a:solidFill>
                            <a:srgbClr val="000000"/>
                          </a:solidFill>
                          <a:effectLst/>
                          <a:latin typeface="Arial" panose="020B0604020202020204" pitchFamily="34" charset="0"/>
                          <a:ea typeface="Calibri" panose="020F0502020204030204" pitchFamily="34" charset="0"/>
                          <a:cs typeface="Arial" panose="020B0604020202020204" pitchFamily="34" charset="0"/>
                        </a:rPr>
                        <a:t>12/09/2023</a:t>
                      </a:r>
                      <a:endParaRPr lang="en-GB" sz="1200">
                        <a:effectLst/>
                        <a:latin typeface="Arial" panose="020B0604020202020204" pitchFamily="34" charset="0"/>
                        <a:ea typeface="Calibri" panose="020F0502020204030204" pitchFamily="34" charset="0"/>
                        <a:cs typeface="Arial" panose="020B0604020202020204" pitchFamily="34" charset="0"/>
                      </a:endParaRPr>
                    </a:p>
                  </a:txBody>
                  <a:tcPr marL="46867" marR="46867" marT="0" marB="0">
                    <a:lnL w="12700" cap="flat" cmpd="sng" algn="ctr">
                      <a:solidFill>
                        <a:srgbClr val="F4B083"/>
                      </a:solidFill>
                      <a:prstDash val="solid"/>
                      <a:round/>
                      <a:headEnd type="none" w="med" len="med"/>
                      <a:tailEnd type="none" w="med" len="med"/>
                    </a:lnL>
                    <a:lnR w="12700" cap="flat" cmpd="sng" algn="ctr">
                      <a:solidFill>
                        <a:srgbClr val="F4B083"/>
                      </a:solidFill>
                      <a:prstDash val="solid"/>
                      <a:round/>
                      <a:headEnd type="none" w="med" len="med"/>
                      <a:tailEnd type="none" w="med" len="med"/>
                    </a:lnR>
                    <a:lnT w="12700" cap="flat" cmpd="sng" algn="ctr">
                      <a:solidFill>
                        <a:srgbClr val="F4B083"/>
                      </a:solidFill>
                      <a:prstDash val="solid"/>
                      <a:round/>
                      <a:headEnd type="none" w="med" len="med"/>
                      <a:tailEnd type="none" w="med" len="med"/>
                    </a:lnT>
                    <a:lnB w="12700" cap="flat" cmpd="sng" algn="ctr">
                      <a:solidFill>
                        <a:srgbClr val="F4B083"/>
                      </a:solidFill>
                      <a:prstDash val="solid"/>
                      <a:round/>
                      <a:headEnd type="none" w="med" len="med"/>
                      <a:tailEnd type="none" w="med" len="med"/>
                    </a:lnB>
                  </a:tcPr>
                </a:tc>
                <a:tc>
                  <a:txBody>
                    <a:bodyPr/>
                    <a:lstStyle/>
                    <a:p>
                      <a:pPr algn="l"/>
                      <a:endParaRPr lang="en-GB" sz="1200">
                        <a:effectLst/>
                        <a:latin typeface="Arial" panose="020B0604020202020204" pitchFamily="34" charset="0"/>
                        <a:cs typeface="Arial" panose="020B0604020202020204" pitchFamily="34" charset="0"/>
                      </a:endParaRPr>
                    </a:p>
                  </a:txBody>
                  <a:tcPr marL="46867" marR="46867" marT="0" marB="0">
                    <a:lnL w="12700" cap="flat" cmpd="sng" algn="ctr">
                      <a:solidFill>
                        <a:srgbClr val="F4B083"/>
                      </a:solidFill>
                      <a:prstDash val="solid"/>
                      <a:round/>
                      <a:headEnd type="none" w="med" len="med"/>
                      <a:tailEnd type="none" w="med" len="med"/>
                    </a:lnL>
                    <a:lnR w="12700" cap="flat" cmpd="sng" algn="ctr">
                      <a:solidFill>
                        <a:srgbClr val="F4B083"/>
                      </a:solidFill>
                      <a:prstDash val="solid"/>
                      <a:round/>
                      <a:headEnd type="none" w="med" len="med"/>
                      <a:tailEnd type="none" w="med" len="med"/>
                    </a:lnR>
                    <a:lnT w="12700" cap="flat" cmpd="sng" algn="ctr">
                      <a:solidFill>
                        <a:srgbClr val="F4B083"/>
                      </a:solidFill>
                      <a:prstDash val="solid"/>
                      <a:round/>
                      <a:headEnd type="none" w="med" len="med"/>
                      <a:tailEnd type="none" w="med" len="med"/>
                    </a:lnT>
                    <a:lnB w="12700" cap="flat" cmpd="sng" algn="ctr">
                      <a:solidFill>
                        <a:srgbClr val="F4B083"/>
                      </a:solidFill>
                      <a:prstDash val="solid"/>
                      <a:round/>
                      <a:headEnd type="none" w="med" len="med"/>
                      <a:tailEnd type="none" w="med" len="med"/>
                    </a:lnB>
                  </a:tcPr>
                </a:tc>
                <a:extLst>
                  <a:ext uri="{0D108BD9-81ED-4DB2-BD59-A6C34878D82A}">
                    <a16:rowId xmlns:a16="http://schemas.microsoft.com/office/drawing/2014/main" val="3486927648"/>
                  </a:ext>
                </a:extLst>
              </a:tr>
              <a:tr h="130187">
                <a:tc>
                  <a:txBody>
                    <a:bodyPr/>
                    <a:lstStyle/>
                    <a:p>
                      <a:pPr algn="l"/>
                      <a:r>
                        <a:rPr lang="en-GB" sz="1400" dirty="0">
                          <a:solidFill>
                            <a:srgbClr val="000000"/>
                          </a:solidFill>
                          <a:effectLst/>
                          <a:latin typeface="Arial" panose="020B0604020202020204" pitchFamily="34" charset="0"/>
                          <a:ea typeface="Calibri" panose="020F0502020204030204" pitchFamily="34" charset="0"/>
                          <a:cs typeface="Arial" panose="020B0604020202020204" pitchFamily="34" charset="0"/>
                        </a:rPr>
                        <a:t>Implementation Date</a:t>
                      </a:r>
                      <a:endParaRPr lang="en-GB" sz="1200" dirty="0">
                        <a:effectLst/>
                        <a:latin typeface="Arial" panose="020B0604020202020204" pitchFamily="34" charset="0"/>
                        <a:ea typeface="Calibri" panose="020F0502020204030204" pitchFamily="34" charset="0"/>
                        <a:cs typeface="Arial" panose="020B0604020202020204" pitchFamily="34" charset="0"/>
                      </a:endParaRPr>
                    </a:p>
                  </a:txBody>
                  <a:tcPr marL="46867" marR="46867" marT="0" marB="0">
                    <a:lnL w="12700" cap="flat" cmpd="sng" algn="ctr">
                      <a:solidFill>
                        <a:srgbClr val="F4B083"/>
                      </a:solidFill>
                      <a:prstDash val="solid"/>
                      <a:round/>
                      <a:headEnd type="none" w="med" len="med"/>
                      <a:tailEnd type="none" w="med" len="med"/>
                    </a:lnL>
                    <a:lnR w="12700" cap="flat" cmpd="sng" algn="ctr">
                      <a:solidFill>
                        <a:srgbClr val="F4B083"/>
                      </a:solidFill>
                      <a:prstDash val="solid"/>
                      <a:round/>
                      <a:headEnd type="none" w="med" len="med"/>
                      <a:tailEnd type="none" w="med" len="med"/>
                    </a:lnR>
                    <a:lnT w="12700" cap="flat" cmpd="sng" algn="ctr">
                      <a:solidFill>
                        <a:srgbClr val="F4B083"/>
                      </a:solidFill>
                      <a:prstDash val="solid"/>
                      <a:round/>
                      <a:headEnd type="none" w="med" len="med"/>
                      <a:tailEnd type="none" w="med" len="med"/>
                    </a:lnT>
                    <a:lnB w="12700" cap="flat" cmpd="sng" algn="ctr">
                      <a:solidFill>
                        <a:srgbClr val="F4B083"/>
                      </a:solidFill>
                      <a:prstDash val="solid"/>
                      <a:round/>
                      <a:headEnd type="none" w="med" len="med"/>
                      <a:tailEnd type="none" w="med" len="med"/>
                    </a:lnB>
                    <a:solidFill>
                      <a:srgbClr val="FBE4D5"/>
                    </a:solidFill>
                  </a:tcPr>
                </a:tc>
                <a:tc>
                  <a:txBody>
                    <a:bodyPr/>
                    <a:lstStyle/>
                    <a:p>
                      <a:pPr algn="ctr"/>
                      <a:r>
                        <a:rPr lang="en-GB" sz="1400">
                          <a:solidFill>
                            <a:srgbClr val="000000"/>
                          </a:solidFill>
                          <a:effectLst/>
                          <a:latin typeface="Arial" panose="020B0604020202020204" pitchFamily="34" charset="0"/>
                          <a:ea typeface="Calibri" panose="020F0502020204030204" pitchFamily="34" charset="0"/>
                          <a:cs typeface="Arial" panose="020B0604020202020204" pitchFamily="34" charset="0"/>
                        </a:rPr>
                        <a:t>31/12/2026</a:t>
                      </a:r>
                      <a:endParaRPr lang="en-GB" sz="1200">
                        <a:effectLst/>
                        <a:latin typeface="Arial" panose="020B0604020202020204" pitchFamily="34" charset="0"/>
                        <a:ea typeface="Calibri" panose="020F0502020204030204" pitchFamily="34" charset="0"/>
                        <a:cs typeface="Arial" panose="020B0604020202020204" pitchFamily="34" charset="0"/>
                      </a:endParaRPr>
                    </a:p>
                  </a:txBody>
                  <a:tcPr marL="46867" marR="46867" marT="0" marB="0">
                    <a:lnL w="12700" cap="flat" cmpd="sng" algn="ctr">
                      <a:solidFill>
                        <a:srgbClr val="F4B083"/>
                      </a:solidFill>
                      <a:prstDash val="solid"/>
                      <a:round/>
                      <a:headEnd type="none" w="med" len="med"/>
                      <a:tailEnd type="none" w="med" len="med"/>
                    </a:lnL>
                    <a:lnR w="12700" cap="flat" cmpd="sng" algn="ctr">
                      <a:solidFill>
                        <a:srgbClr val="F4B083"/>
                      </a:solidFill>
                      <a:prstDash val="solid"/>
                      <a:round/>
                      <a:headEnd type="none" w="med" len="med"/>
                      <a:tailEnd type="none" w="med" len="med"/>
                    </a:lnR>
                    <a:lnT w="12700" cap="flat" cmpd="sng" algn="ctr">
                      <a:solidFill>
                        <a:srgbClr val="F4B083"/>
                      </a:solidFill>
                      <a:prstDash val="solid"/>
                      <a:round/>
                      <a:headEnd type="none" w="med" len="med"/>
                      <a:tailEnd type="none" w="med" len="med"/>
                    </a:lnT>
                    <a:lnB w="12700" cap="flat" cmpd="sng" algn="ctr">
                      <a:solidFill>
                        <a:srgbClr val="F4B083"/>
                      </a:solidFill>
                      <a:prstDash val="solid"/>
                      <a:round/>
                      <a:headEnd type="none" w="med" len="med"/>
                      <a:tailEnd type="none" w="med" len="med"/>
                    </a:lnB>
                    <a:solidFill>
                      <a:srgbClr val="FBE4D5"/>
                    </a:solidFill>
                  </a:tcPr>
                </a:tc>
                <a:tc>
                  <a:txBody>
                    <a:bodyPr/>
                    <a:lstStyle/>
                    <a:p>
                      <a:pPr algn="l"/>
                      <a:endParaRPr lang="en-GB" sz="1200" dirty="0">
                        <a:effectLst/>
                        <a:latin typeface="Arial" panose="020B0604020202020204" pitchFamily="34" charset="0"/>
                        <a:cs typeface="Arial" panose="020B0604020202020204" pitchFamily="34" charset="0"/>
                      </a:endParaRPr>
                    </a:p>
                  </a:txBody>
                  <a:tcPr marL="46867" marR="46867" marT="0" marB="0">
                    <a:lnL w="12700" cap="flat" cmpd="sng" algn="ctr">
                      <a:solidFill>
                        <a:srgbClr val="F4B083"/>
                      </a:solidFill>
                      <a:prstDash val="solid"/>
                      <a:round/>
                      <a:headEnd type="none" w="med" len="med"/>
                      <a:tailEnd type="none" w="med" len="med"/>
                    </a:lnL>
                    <a:lnR w="12700" cap="flat" cmpd="sng" algn="ctr">
                      <a:solidFill>
                        <a:srgbClr val="F4B083"/>
                      </a:solidFill>
                      <a:prstDash val="solid"/>
                      <a:round/>
                      <a:headEnd type="none" w="med" len="med"/>
                      <a:tailEnd type="none" w="med" len="med"/>
                    </a:lnR>
                    <a:lnT w="12700" cap="flat" cmpd="sng" algn="ctr">
                      <a:solidFill>
                        <a:srgbClr val="F4B083"/>
                      </a:solidFill>
                      <a:prstDash val="solid"/>
                      <a:round/>
                      <a:headEnd type="none" w="med" len="med"/>
                      <a:tailEnd type="none" w="med" len="med"/>
                    </a:lnT>
                    <a:lnB w="12700" cap="flat" cmpd="sng" algn="ctr">
                      <a:solidFill>
                        <a:srgbClr val="F4B083"/>
                      </a:solidFill>
                      <a:prstDash val="solid"/>
                      <a:round/>
                      <a:headEnd type="none" w="med" len="med"/>
                      <a:tailEnd type="none" w="med" len="med"/>
                    </a:lnB>
                    <a:solidFill>
                      <a:srgbClr val="FBE4D5"/>
                    </a:solidFill>
                  </a:tcPr>
                </a:tc>
                <a:extLst>
                  <a:ext uri="{0D108BD9-81ED-4DB2-BD59-A6C34878D82A}">
                    <a16:rowId xmlns:a16="http://schemas.microsoft.com/office/drawing/2014/main" val="2024477885"/>
                  </a:ext>
                </a:extLst>
              </a:tr>
            </a:tbl>
          </a:graphicData>
        </a:graphic>
      </p:graphicFrame>
    </p:spTree>
    <p:extLst>
      <p:ext uri="{BB962C8B-B14F-4D97-AF65-F5344CB8AC3E}">
        <p14:creationId xmlns:p14="http://schemas.microsoft.com/office/powerpoint/2010/main" val="16779542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9BE2949-70F1-4A3B-B3AF-B6A47E266139}"/>
              </a:ext>
            </a:extLst>
          </p:cNvPr>
          <p:cNvSpPr>
            <a:spLocks noGrp="1"/>
          </p:cNvSpPr>
          <p:nvPr>
            <p:ph type="body" sz="quarter" idx="10"/>
          </p:nvPr>
        </p:nvSpPr>
        <p:spPr>
          <a:xfrm>
            <a:off x="2717717" y="2354720"/>
            <a:ext cx="6617229" cy="1468967"/>
          </a:xfrm>
        </p:spPr>
        <p:txBody>
          <a:bodyPr/>
          <a:lstStyle/>
          <a:p>
            <a:r>
              <a:rPr lang="en-GB" sz="2500" b="1" dirty="0"/>
              <a:t>Terms of Reference</a:t>
            </a:r>
          </a:p>
        </p:txBody>
      </p:sp>
      <p:sp>
        <p:nvSpPr>
          <p:cNvPr id="7" name="Text Placeholder 1">
            <a:extLst>
              <a:ext uri="{FF2B5EF4-FFF2-40B4-BE49-F238E27FC236}">
                <a16:creationId xmlns:a16="http://schemas.microsoft.com/office/drawing/2014/main" id="{EA0665D2-3E02-44E7-BA17-BDE878441CC1}"/>
              </a:ext>
            </a:extLst>
          </p:cNvPr>
          <p:cNvSpPr txBox="1">
            <a:spLocks/>
          </p:cNvSpPr>
          <p:nvPr/>
        </p:nvSpPr>
        <p:spPr>
          <a:xfrm>
            <a:off x="2717717" y="2797902"/>
            <a:ext cx="7079317" cy="1677988"/>
          </a:xfrm>
          <a:prstGeom prst="rect">
            <a:avLst/>
          </a:prstGeom>
        </p:spPr>
        <p:txBody>
          <a:bodyPr/>
          <a:lstStyle>
            <a:lvl1pPr marL="0" indent="0" algn="l" defTabSz="914377" rtl="0" eaLnBrk="1" latinLnBrk="0" hangingPunct="1">
              <a:lnSpc>
                <a:spcPct val="90000"/>
              </a:lnSpc>
              <a:spcBef>
                <a:spcPts val="1000"/>
              </a:spcBef>
              <a:buFont typeface="Arial" panose="020B0604020202020204" pitchFamily="34" charset="0"/>
              <a:buNone/>
              <a:defRPr sz="1600" b="0" i="0" kern="1200">
                <a:solidFill>
                  <a:srgbClr val="FFBF22"/>
                </a:solidFill>
                <a:latin typeface="Helvetica Neue LT Std 45 Light" panose="020B0403020202020204" pitchFamily="34" charset="0"/>
                <a:ea typeface="+mn-ea"/>
                <a:cs typeface="+mn-cs"/>
              </a:defRPr>
            </a:lvl1pPr>
            <a:lvl2pPr marL="457189" indent="0" algn="l" defTabSz="914377" rtl="0" eaLnBrk="1" latinLnBrk="0" hangingPunct="1">
              <a:lnSpc>
                <a:spcPct val="90000"/>
              </a:lnSpc>
              <a:spcBef>
                <a:spcPts val="500"/>
              </a:spcBef>
              <a:buFont typeface="Arial" panose="020B0604020202020204" pitchFamily="34" charset="0"/>
              <a:buNone/>
              <a:defRPr sz="1800" b="0" i="0" kern="1200">
                <a:solidFill>
                  <a:srgbClr val="E8BC28"/>
                </a:solidFill>
                <a:latin typeface="Helvetica Neue LT Std 45 Light" panose="020B0403020202020204" pitchFamily="34" charset="0"/>
                <a:ea typeface="+mn-ea"/>
                <a:cs typeface="+mn-cs"/>
              </a:defRPr>
            </a:lvl2pPr>
            <a:lvl3pPr marL="914377" indent="0" algn="l" defTabSz="914377" rtl="0" eaLnBrk="1" latinLnBrk="0" hangingPunct="1">
              <a:lnSpc>
                <a:spcPct val="90000"/>
              </a:lnSpc>
              <a:spcBef>
                <a:spcPts val="500"/>
              </a:spcBef>
              <a:buFont typeface="Arial" panose="020B0604020202020204" pitchFamily="34" charset="0"/>
              <a:buNone/>
              <a:defRPr sz="1600" b="0" i="0" kern="1200">
                <a:solidFill>
                  <a:srgbClr val="E8BC28"/>
                </a:solidFill>
                <a:latin typeface="Helvetica Neue LT Std 45 Light" panose="020B0403020202020204" pitchFamily="34" charset="0"/>
                <a:ea typeface="+mn-ea"/>
                <a:cs typeface="+mn-cs"/>
              </a:defRPr>
            </a:lvl3pPr>
            <a:lvl4pPr marL="1371566"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4pPr>
            <a:lvl5pPr marL="1828755"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b="1" dirty="0">
                <a:solidFill>
                  <a:srgbClr val="0079C1"/>
                </a:solidFill>
                <a:latin typeface="Arial" panose="020B0604020202020204" pitchFamily="34" charset="0"/>
                <a:cs typeface="Arial" panose="020B0604020202020204" pitchFamily="34" charset="0"/>
              </a:rPr>
              <a:t>Milly Lewis –ESO Code Administrator</a:t>
            </a:r>
          </a:p>
        </p:txBody>
      </p:sp>
    </p:spTree>
    <p:extLst>
      <p:ext uri="{BB962C8B-B14F-4D97-AF65-F5344CB8AC3E}">
        <p14:creationId xmlns:p14="http://schemas.microsoft.com/office/powerpoint/2010/main" val="14673410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3" y="204243"/>
            <a:ext cx="11350920" cy="657605"/>
          </a:xfrm>
        </p:spPr>
        <p:txBody>
          <a:bodyPr/>
          <a:lstStyle/>
          <a:p>
            <a:r>
              <a:rPr lang="en-GB" sz="2400" b="1" dirty="0"/>
              <a:t>CM089 – Terms of Reference</a:t>
            </a:r>
            <a:endParaRPr lang="en-GB" altLang="en-US" sz="2400" b="1" dirty="0"/>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7" name="Table 6">
            <a:extLst>
              <a:ext uri="{FF2B5EF4-FFF2-40B4-BE49-F238E27FC236}">
                <a16:creationId xmlns:a16="http://schemas.microsoft.com/office/drawing/2014/main" id="{52198724-C9CB-4B79-A899-6EDE6D25C436}"/>
              </a:ext>
            </a:extLst>
          </p:cNvPr>
          <p:cNvGraphicFramePr>
            <a:graphicFrameLocks noGrp="1"/>
          </p:cNvGraphicFramePr>
          <p:nvPr>
            <p:extLst>
              <p:ext uri="{D42A27DB-BD31-4B8C-83A1-F6EECF244321}">
                <p14:modId xmlns:p14="http://schemas.microsoft.com/office/powerpoint/2010/main" val="1783115332"/>
              </p:ext>
            </p:extLst>
          </p:nvPr>
        </p:nvGraphicFramePr>
        <p:xfrm>
          <a:off x="1089932" y="1473277"/>
          <a:ext cx="9569359" cy="4089600"/>
        </p:xfrm>
        <a:graphic>
          <a:graphicData uri="http://schemas.openxmlformats.org/drawingml/2006/table">
            <a:tbl>
              <a:tblPr firstRow="1" firstCol="1" bandRow="1"/>
              <a:tblGrid>
                <a:gridCol w="9569359">
                  <a:extLst>
                    <a:ext uri="{9D8B030D-6E8A-4147-A177-3AD203B41FA5}">
                      <a16:colId xmlns:a16="http://schemas.microsoft.com/office/drawing/2014/main" val="576169005"/>
                    </a:ext>
                  </a:extLst>
                </a:gridCol>
              </a:tblGrid>
              <a:tr h="391200">
                <a:tc>
                  <a:txBody>
                    <a:bodyPr/>
                    <a:lstStyle/>
                    <a:p>
                      <a:pPr algn="just">
                        <a:lnSpc>
                          <a:spcPct val="100000"/>
                        </a:lnSpc>
                        <a:spcBef>
                          <a:spcPts val="600"/>
                        </a:spcBef>
                        <a:spcAft>
                          <a:spcPts val="600"/>
                        </a:spcAft>
                      </a:pPr>
                      <a:r>
                        <a:rPr lang="en-NZ" sz="2400" b="1">
                          <a:solidFill>
                            <a:srgbClr val="FFFFFF"/>
                          </a:solidFill>
                          <a:effectLst/>
                          <a:latin typeface="Arial" panose="020B0604020202020204" pitchFamily="34" charset="0"/>
                          <a:ea typeface="Times New Roman" panose="02020603050405020304" pitchFamily="18" charset="0"/>
                          <a:cs typeface="Times New Roman" panose="02020603050405020304" pitchFamily="18" charset="0"/>
                        </a:rPr>
                        <a:t>Workgroup Term of Reference</a:t>
                      </a:r>
                      <a:endParaRPr lang="en-GB" sz="2400">
                        <a:effectLst/>
                        <a:latin typeface="Arial" panose="020B0604020202020204" pitchFamily="34" charset="0"/>
                        <a:ea typeface="Times New Roman" panose="02020603050405020304" pitchFamily="18" charset="0"/>
                        <a:cs typeface="Times New Roman" panose="02020603050405020304" pitchFamily="18" charset="0"/>
                      </a:endParaRPr>
                    </a:p>
                  </a:txBody>
                  <a:tcPr marL="36000" marR="36000" marT="36000" marB="36000" anchor="ctr">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solidFill>
                      <a:srgbClr val="F26522"/>
                    </a:solidFill>
                  </a:tcPr>
                </a:tc>
                <a:extLst>
                  <a:ext uri="{0D108BD9-81ED-4DB2-BD59-A6C34878D82A}">
                    <a16:rowId xmlns:a16="http://schemas.microsoft.com/office/drawing/2014/main" val="4281708502"/>
                  </a:ext>
                </a:extLst>
              </a:tr>
              <a:tr h="391200">
                <a:tc>
                  <a:txBody>
                    <a:bodyPr/>
                    <a:lstStyle/>
                    <a:p>
                      <a:pPr marL="742950" lvl="1" indent="-285750" algn="just">
                        <a:lnSpc>
                          <a:spcPct val="100000"/>
                        </a:lnSpc>
                        <a:spcBef>
                          <a:spcPts val="600"/>
                        </a:spcBef>
                        <a:spcAft>
                          <a:spcPts val="600"/>
                        </a:spcAft>
                        <a:buFont typeface="+mj-lt"/>
                        <a:buAutoNum type="alphaLcParenR"/>
                      </a:pPr>
                      <a:r>
                        <a:rPr lang="en-NZ" sz="2400">
                          <a:effectLst/>
                          <a:latin typeface="Arial" panose="020B0604020202020204" pitchFamily="34" charset="0"/>
                          <a:ea typeface="Times New Roman" panose="02020603050405020304" pitchFamily="18" charset="0"/>
                          <a:cs typeface="Times New Roman" panose="02020603050405020304" pitchFamily="18" charset="0"/>
                        </a:rPr>
                        <a:t>Implementation</a:t>
                      </a:r>
                      <a:endParaRPr lang="en-GB" sz="2400">
                        <a:effectLst/>
                        <a:latin typeface="Arial" panose="020B0604020202020204" pitchFamily="34" charset="0"/>
                        <a:ea typeface="Times New Roman" panose="02020603050405020304" pitchFamily="18" charset="0"/>
                        <a:cs typeface="Times New Roman" panose="02020603050405020304" pitchFamily="18" charset="0"/>
                      </a:endParaRPr>
                    </a:p>
                  </a:txBody>
                  <a:tcPr marL="36000" marR="36000" marT="36000" marB="36000" anchor="ctr">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tcPr>
                </a:tc>
                <a:extLst>
                  <a:ext uri="{0D108BD9-81ED-4DB2-BD59-A6C34878D82A}">
                    <a16:rowId xmlns:a16="http://schemas.microsoft.com/office/drawing/2014/main" val="3229312736"/>
                  </a:ext>
                </a:extLst>
              </a:tr>
              <a:tr h="391200">
                <a:tc>
                  <a:txBody>
                    <a:bodyPr/>
                    <a:lstStyle/>
                    <a:p>
                      <a:pPr marL="742950" lvl="1" indent="-285750">
                        <a:lnSpc>
                          <a:spcPct val="100000"/>
                        </a:lnSpc>
                        <a:spcBef>
                          <a:spcPts val="600"/>
                        </a:spcBef>
                        <a:spcAft>
                          <a:spcPts val="600"/>
                        </a:spcAft>
                        <a:buFont typeface="+mj-lt"/>
                        <a:buAutoNum type="alphaLcParenR" startAt="2"/>
                      </a:pPr>
                      <a:r>
                        <a:rPr lang="en-GB" sz="2400" dirty="0">
                          <a:effectLst/>
                          <a:latin typeface="Arial" panose="020B0604020202020204" pitchFamily="34" charset="0"/>
                          <a:ea typeface="Times New Roman" panose="02020603050405020304" pitchFamily="18" charset="0"/>
                          <a:cs typeface="Times New Roman" panose="02020603050405020304" pitchFamily="18" charset="0"/>
                        </a:rPr>
                        <a:t>Review and support the legal text drafting; </a:t>
                      </a:r>
                    </a:p>
                  </a:txBody>
                  <a:tcPr marL="36000" marR="36000" marT="36000" marB="36000" anchor="ctr">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tcPr>
                </a:tc>
                <a:extLst>
                  <a:ext uri="{0D108BD9-81ED-4DB2-BD59-A6C34878D82A}">
                    <a16:rowId xmlns:a16="http://schemas.microsoft.com/office/drawing/2014/main" val="3876924469"/>
                  </a:ext>
                </a:extLst>
              </a:tr>
              <a:tr h="1444701">
                <a:tc>
                  <a:txBody>
                    <a:bodyPr/>
                    <a:lstStyle/>
                    <a:p>
                      <a:pPr marL="742950" lvl="1" indent="-285750">
                        <a:lnSpc>
                          <a:spcPct val="100000"/>
                        </a:lnSpc>
                        <a:spcBef>
                          <a:spcPts val="600"/>
                        </a:spcBef>
                        <a:spcAft>
                          <a:spcPts val="600"/>
                        </a:spcAft>
                        <a:buFont typeface="+mj-lt"/>
                        <a:buAutoNum type="alphaLcParenR" startAt="3"/>
                      </a:pPr>
                      <a:r>
                        <a:rPr lang="en-GB" sz="2400" dirty="0">
                          <a:effectLst/>
                          <a:latin typeface="Arial" panose="020B0604020202020204" pitchFamily="34" charset="0"/>
                          <a:ea typeface="Times New Roman" panose="02020603050405020304" pitchFamily="18" charset="0"/>
                          <a:cs typeface="Times New Roman" panose="02020603050405020304" pitchFamily="18" charset="0"/>
                        </a:rPr>
                        <a:t>Ensure the appropriate Industry experts or stakeholders are engaged in the Workgroup to ensure that all potentially affected stakeholders have the opportunity to be represented in the Workgroup</a:t>
                      </a:r>
                    </a:p>
                  </a:txBody>
                  <a:tcPr marL="36000" marR="36000" marT="36000" marB="36000" anchor="ctr">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tcPr>
                </a:tc>
                <a:extLst>
                  <a:ext uri="{0D108BD9-81ED-4DB2-BD59-A6C34878D82A}">
                    <a16:rowId xmlns:a16="http://schemas.microsoft.com/office/drawing/2014/main" val="2066694792"/>
                  </a:ext>
                </a:extLst>
              </a:tr>
              <a:tr h="742367">
                <a:tc>
                  <a:txBody>
                    <a:bodyPr/>
                    <a:lstStyle/>
                    <a:p>
                      <a:pPr marL="742950" lvl="1" indent="-285750">
                        <a:lnSpc>
                          <a:spcPct val="100000"/>
                        </a:lnSpc>
                        <a:spcBef>
                          <a:spcPts val="600"/>
                        </a:spcBef>
                        <a:spcAft>
                          <a:spcPts val="600"/>
                        </a:spcAft>
                        <a:buFont typeface="+mj-lt"/>
                        <a:buAutoNum type="alphaLcParenR" startAt="4"/>
                      </a:pPr>
                      <a:r>
                        <a:rPr lang="en-GB" sz="2400" dirty="0">
                          <a:effectLst/>
                          <a:latin typeface="Arial" panose="020B0604020202020204" pitchFamily="34" charset="0"/>
                          <a:ea typeface="Times New Roman" panose="02020603050405020304" pitchFamily="18" charset="0"/>
                          <a:cs typeface="Times New Roman" panose="02020603050405020304" pitchFamily="18" charset="0"/>
                        </a:rPr>
                        <a:t>The cross Code impacts this Modification has, in particular the CUSC </a:t>
                      </a:r>
                    </a:p>
                  </a:txBody>
                  <a:tcPr marL="36000" marR="36000" marT="36000" marB="36000" anchor="ctr">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tcPr>
                </a:tc>
                <a:extLst>
                  <a:ext uri="{0D108BD9-81ED-4DB2-BD59-A6C34878D82A}">
                    <a16:rowId xmlns:a16="http://schemas.microsoft.com/office/drawing/2014/main" val="3680564293"/>
                  </a:ext>
                </a:extLst>
              </a:tr>
              <a:tr h="391200">
                <a:tc>
                  <a:txBody>
                    <a:bodyPr/>
                    <a:lstStyle/>
                    <a:p>
                      <a:pPr marL="457200" lvl="1" indent="0">
                        <a:lnSpc>
                          <a:spcPct val="100000"/>
                        </a:lnSpc>
                        <a:spcBef>
                          <a:spcPts val="600"/>
                        </a:spcBef>
                        <a:spcAft>
                          <a:spcPts val="600"/>
                        </a:spcAft>
                        <a:buFont typeface="+mj-lt"/>
                        <a:buNone/>
                      </a:pPr>
                      <a:r>
                        <a:rPr lang="en-NZ" sz="2400" b="1" dirty="0">
                          <a:effectLst/>
                          <a:latin typeface="Arial" panose="020B0604020202020204" pitchFamily="34" charset="0"/>
                          <a:ea typeface="Times New Roman" panose="02020603050405020304" pitchFamily="18" charset="0"/>
                          <a:cs typeface="Times New Roman" panose="02020603050405020304" pitchFamily="18" charset="0"/>
                        </a:rPr>
                        <a:t>Any additional </a:t>
                      </a:r>
                      <a:r>
                        <a:rPr lang="en-NZ" sz="2400" b="1" dirty="0" err="1">
                          <a:effectLst/>
                          <a:latin typeface="Arial" panose="020B0604020202020204" pitchFamily="34" charset="0"/>
                          <a:ea typeface="Times New Roman" panose="02020603050405020304" pitchFamily="18" charset="0"/>
                          <a:cs typeface="Times New Roman" panose="02020603050405020304" pitchFamily="18" charset="0"/>
                        </a:rPr>
                        <a:t>ToR</a:t>
                      </a:r>
                      <a:r>
                        <a:rPr lang="en-NZ" sz="2400" b="1" dirty="0">
                          <a:effectLst/>
                          <a:latin typeface="Arial" panose="020B0604020202020204" pitchFamily="34" charset="0"/>
                          <a:ea typeface="Times New Roman" panose="02020603050405020304" pitchFamily="18" charset="0"/>
                          <a:cs typeface="Times New Roman" panose="02020603050405020304" pitchFamily="18" charset="0"/>
                        </a:rPr>
                        <a:t> to be determined by Panel</a:t>
                      </a:r>
                      <a:endParaRPr lang="en-GB" sz="2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6000" marR="36000" marT="36000" marB="36000" anchor="ctr">
                    <a:lnL w="12700" cap="flat" cmpd="sng" algn="ctr">
                      <a:solidFill>
                        <a:srgbClr val="F26522"/>
                      </a:solidFill>
                      <a:prstDash val="solid"/>
                      <a:round/>
                      <a:headEnd type="none" w="med" len="med"/>
                      <a:tailEnd type="none" w="med" len="med"/>
                    </a:lnL>
                    <a:lnR w="12700" cap="flat" cmpd="sng" algn="ctr">
                      <a:solidFill>
                        <a:srgbClr val="F26522"/>
                      </a:solidFill>
                      <a:prstDash val="solid"/>
                      <a:round/>
                      <a:headEnd type="none" w="med" len="med"/>
                      <a:tailEnd type="none" w="med" len="med"/>
                    </a:lnR>
                    <a:lnT w="12700" cap="flat" cmpd="sng" algn="ctr">
                      <a:solidFill>
                        <a:srgbClr val="F26522"/>
                      </a:solidFill>
                      <a:prstDash val="solid"/>
                      <a:round/>
                      <a:headEnd type="none" w="med" len="med"/>
                      <a:tailEnd type="none" w="med" len="med"/>
                    </a:lnT>
                    <a:lnB w="12700" cap="flat" cmpd="sng" algn="ctr">
                      <a:solidFill>
                        <a:srgbClr val="F26522"/>
                      </a:solidFill>
                      <a:prstDash val="solid"/>
                      <a:round/>
                      <a:headEnd type="none" w="med" len="med"/>
                      <a:tailEnd type="none" w="med" len="med"/>
                    </a:lnB>
                  </a:tcPr>
                </a:tc>
                <a:extLst>
                  <a:ext uri="{0D108BD9-81ED-4DB2-BD59-A6C34878D82A}">
                    <a16:rowId xmlns:a16="http://schemas.microsoft.com/office/drawing/2014/main" val="3248524937"/>
                  </a:ext>
                </a:extLst>
              </a:tr>
            </a:tbl>
          </a:graphicData>
        </a:graphic>
      </p:graphicFrame>
    </p:spTree>
    <p:extLst>
      <p:ext uri="{BB962C8B-B14F-4D97-AF65-F5344CB8AC3E}">
        <p14:creationId xmlns:p14="http://schemas.microsoft.com/office/powerpoint/2010/main" val="12576511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5962E1F-3E2E-4800-B746-C2585194061B}"/>
              </a:ext>
            </a:extLst>
          </p:cNvPr>
          <p:cNvSpPr>
            <a:spLocks noGrp="1"/>
          </p:cNvSpPr>
          <p:nvPr>
            <p:ph type="body" sz="quarter" idx="10"/>
          </p:nvPr>
        </p:nvSpPr>
        <p:spPr>
          <a:xfrm>
            <a:off x="2356605" y="2507959"/>
            <a:ext cx="7079317" cy="1677988"/>
          </a:xfrm>
        </p:spPr>
        <p:txBody>
          <a:bodyPr/>
          <a:lstStyle/>
          <a:p>
            <a:r>
              <a:rPr lang="en-GB" sz="2400" b="1" dirty="0">
                <a:solidFill>
                  <a:srgbClr val="0079C1"/>
                </a:solidFill>
                <a:latin typeface="Arial" panose="020B0604020202020204" pitchFamily="34" charset="0"/>
                <a:cs typeface="Arial" panose="020B0604020202020204" pitchFamily="34" charset="0"/>
              </a:rPr>
              <a:t>Kwaku Nti – ESO</a:t>
            </a:r>
          </a:p>
        </p:txBody>
      </p:sp>
      <p:sp>
        <p:nvSpPr>
          <p:cNvPr id="3" name="Text Placeholder 2">
            <a:extLst>
              <a:ext uri="{FF2B5EF4-FFF2-40B4-BE49-F238E27FC236}">
                <a16:creationId xmlns:a16="http://schemas.microsoft.com/office/drawing/2014/main" id="{C9BE2949-70F1-4A3B-B3AF-B6A47E266139}"/>
              </a:ext>
            </a:extLst>
          </p:cNvPr>
          <p:cNvSpPr>
            <a:spLocks noGrp="1"/>
          </p:cNvSpPr>
          <p:nvPr>
            <p:ph type="body" sz="quarter" idx="11"/>
          </p:nvPr>
        </p:nvSpPr>
        <p:spPr>
          <a:xfrm>
            <a:off x="2356605" y="2130711"/>
            <a:ext cx="9469636" cy="718131"/>
          </a:xfrm>
        </p:spPr>
        <p:txBody>
          <a:bodyPr/>
          <a:lstStyle/>
          <a:p>
            <a:r>
              <a:rPr lang="en-GB" b="1" dirty="0"/>
              <a:t>Proposer’s Solution </a:t>
            </a:r>
          </a:p>
        </p:txBody>
      </p:sp>
    </p:spTree>
    <p:extLst>
      <p:ext uri="{BB962C8B-B14F-4D97-AF65-F5344CB8AC3E}">
        <p14:creationId xmlns:p14="http://schemas.microsoft.com/office/powerpoint/2010/main" val="1387921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9BE2949-70F1-4A3B-B3AF-B6A47E266139}"/>
              </a:ext>
            </a:extLst>
          </p:cNvPr>
          <p:cNvSpPr>
            <a:spLocks noGrp="1"/>
          </p:cNvSpPr>
          <p:nvPr>
            <p:ph type="body" sz="quarter" idx="10"/>
          </p:nvPr>
        </p:nvSpPr>
        <p:spPr>
          <a:xfrm>
            <a:off x="2742066" y="2367213"/>
            <a:ext cx="7999413" cy="1227137"/>
          </a:xfrm>
        </p:spPr>
        <p:txBody>
          <a:bodyPr/>
          <a:lstStyle/>
          <a:p>
            <a:r>
              <a:rPr lang="en-GB" sz="2500" b="1" dirty="0"/>
              <a:t>Cross Code Impacts</a:t>
            </a:r>
          </a:p>
        </p:txBody>
      </p:sp>
      <p:sp>
        <p:nvSpPr>
          <p:cNvPr id="7" name="Text Placeholder 1">
            <a:extLst>
              <a:ext uri="{FF2B5EF4-FFF2-40B4-BE49-F238E27FC236}">
                <a16:creationId xmlns:a16="http://schemas.microsoft.com/office/drawing/2014/main" id="{EA0665D2-3E02-44E7-BA17-BDE878441CC1}"/>
              </a:ext>
            </a:extLst>
          </p:cNvPr>
          <p:cNvSpPr txBox="1">
            <a:spLocks/>
          </p:cNvSpPr>
          <p:nvPr/>
        </p:nvSpPr>
        <p:spPr>
          <a:xfrm>
            <a:off x="2742066" y="2755356"/>
            <a:ext cx="7079317" cy="1677988"/>
          </a:xfrm>
          <a:prstGeom prst="rect">
            <a:avLst/>
          </a:prstGeom>
        </p:spPr>
        <p:txBody>
          <a:bodyPr/>
          <a:lstStyle>
            <a:lvl1pPr marL="0" indent="0" algn="l" defTabSz="914377" rtl="0" eaLnBrk="1" latinLnBrk="0" hangingPunct="1">
              <a:lnSpc>
                <a:spcPct val="90000"/>
              </a:lnSpc>
              <a:spcBef>
                <a:spcPts val="1000"/>
              </a:spcBef>
              <a:buFont typeface="Arial" panose="020B0604020202020204" pitchFamily="34" charset="0"/>
              <a:buNone/>
              <a:defRPr sz="1600" b="0" i="0" kern="1200">
                <a:solidFill>
                  <a:srgbClr val="FFBF22"/>
                </a:solidFill>
                <a:latin typeface="Helvetica Neue LT Std 45 Light" panose="020B0403020202020204" pitchFamily="34" charset="0"/>
                <a:ea typeface="+mn-ea"/>
                <a:cs typeface="+mn-cs"/>
              </a:defRPr>
            </a:lvl1pPr>
            <a:lvl2pPr marL="457189" indent="0" algn="l" defTabSz="914377" rtl="0" eaLnBrk="1" latinLnBrk="0" hangingPunct="1">
              <a:lnSpc>
                <a:spcPct val="90000"/>
              </a:lnSpc>
              <a:spcBef>
                <a:spcPts val="500"/>
              </a:spcBef>
              <a:buFont typeface="Arial" panose="020B0604020202020204" pitchFamily="34" charset="0"/>
              <a:buNone/>
              <a:defRPr sz="1800" b="0" i="0" kern="1200">
                <a:solidFill>
                  <a:srgbClr val="E8BC28"/>
                </a:solidFill>
                <a:latin typeface="Helvetica Neue LT Std 45 Light" panose="020B0403020202020204" pitchFamily="34" charset="0"/>
                <a:ea typeface="+mn-ea"/>
                <a:cs typeface="+mn-cs"/>
              </a:defRPr>
            </a:lvl2pPr>
            <a:lvl3pPr marL="914377" indent="0" algn="l" defTabSz="914377" rtl="0" eaLnBrk="1" latinLnBrk="0" hangingPunct="1">
              <a:lnSpc>
                <a:spcPct val="90000"/>
              </a:lnSpc>
              <a:spcBef>
                <a:spcPts val="500"/>
              </a:spcBef>
              <a:buFont typeface="Arial" panose="020B0604020202020204" pitchFamily="34" charset="0"/>
              <a:buNone/>
              <a:defRPr sz="1600" b="0" i="0" kern="1200">
                <a:solidFill>
                  <a:srgbClr val="E8BC28"/>
                </a:solidFill>
                <a:latin typeface="Helvetica Neue LT Std 45 Light" panose="020B0403020202020204" pitchFamily="34" charset="0"/>
                <a:ea typeface="+mn-ea"/>
                <a:cs typeface="+mn-cs"/>
              </a:defRPr>
            </a:lvl3pPr>
            <a:lvl4pPr marL="1371566"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4pPr>
            <a:lvl5pPr marL="1828755"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b="1" dirty="0">
                <a:solidFill>
                  <a:srgbClr val="0079C1"/>
                </a:solidFill>
                <a:latin typeface="Arial" panose="020B0604020202020204" pitchFamily="34" charset="0"/>
                <a:cs typeface="Arial" panose="020B0604020202020204" pitchFamily="34" charset="0"/>
              </a:rPr>
              <a:t>Milly Lewis –ESO Code Administrator</a:t>
            </a:r>
          </a:p>
        </p:txBody>
      </p:sp>
    </p:spTree>
    <p:extLst>
      <p:ext uri="{BB962C8B-B14F-4D97-AF65-F5344CB8AC3E}">
        <p14:creationId xmlns:p14="http://schemas.microsoft.com/office/powerpoint/2010/main" val="24827835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AA3D482-1954-7249-8E0B-75852F45ECAB}"/>
              </a:ext>
            </a:extLst>
          </p:cNvPr>
          <p:cNvSpPr>
            <a:spLocks noGrp="1"/>
          </p:cNvSpPr>
          <p:nvPr>
            <p:ph type="body" sz="quarter" idx="10"/>
          </p:nvPr>
        </p:nvSpPr>
        <p:spPr>
          <a:xfrm>
            <a:off x="394676" y="562048"/>
            <a:ext cx="4187483" cy="1014376"/>
          </a:xfrm>
        </p:spPr>
        <p:txBody>
          <a:bodyPr/>
          <a:lstStyle/>
          <a:p>
            <a:r>
              <a:rPr lang="en-US" sz="6600" dirty="0">
                <a:effectLst>
                  <a:outerShdw blurRad="50800" dist="50800" dir="5400000" algn="ctr" rotWithShape="0">
                    <a:schemeClr val="tx1"/>
                  </a:outerShdw>
                </a:effectLst>
                <a:latin typeface="+mn-lt"/>
              </a:rPr>
              <a:t>WELCOME</a:t>
            </a:r>
          </a:p>
        </p:txBody>
      </p:sp>
    </p:spTree>
    <p:extLst>
      <p:ext uri="{BB962C8B-B14F-4D97-AF65-F5344CB8AC3E}">
        <p14:creationId xmlns:p14="http://schemas.microsoft.com/office/powerpoint/2010/main" val="27046669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5962E1F-3E2E-4800-B746-C2585194061B}"/>
              </a:ext>
            </a:extLst>
          </p:cNvPr>
          <p:cNvSpPr>
            <a:spLocks noGrp="1"/>
          </p:cNvSpPr>
          <p:nvPr>
            <p:ph type="body" sz="quarter" idx="10"/>
          </p:nvPr>
        </p:nvSpPr>
        <p:spPr>
          <a:xfrm>
            <a:off x="2787385" y="2748542"/>
            <a:ext cx="7079317" cy="1677988"/>
          </a:xfrm>
        </p:spPr>
        <p:txBody>
          <a:bodyPr/>
          <a:lstStyle/>
          <a:p>
            <a:r>
              <a:rPr lang="en-GB" sz="1800" b="1" dirty="0">
                <a:solidFill>
                  <a:srgbClr val="0079C1"/>
                </a:solidFill>
                <a:latin typeface="Arial" panose="020B0604020202020204" pitchFamily="34" charset="0"/>
                <a:cs typeface="Arial" panose="020B0604020202020204" pitchFamily="34" charset="0"/>
              </a:rPr>
              <a:t>Milly Lewis –ESO Code Administrator</a:t>
            </a:r>
          </a:p>
          <a:p>
            <a:endParaRPr lang="en-GB" sz="1800" b="1" dirty="0">
              <a:solidFill>
                <a:srgbClr val="0079C1"/>
              </a:solidFill>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C9BE2949-70F1-4A3B-B3AF-B6A47E266139}"/>
              </a:ext>
            </a:extLst>
          </p:cNvPr>
          <p:cNvSpPr>
            <a:spLocks noGrp="1"/>
          </p:cNvSpPr>
          <p:nvPr>
            <p:ph type="body" sz="quarter" idx="11"/>
          </p:nvPr>
        </p:nvSpPr>
        <p:spPr/>
        <p:txBody>
          <a:bodyPr/>
          <a:lstStyle/>
          <a:p>
            <a:r>
              <a:rPr lang="en-GB" b="1" dirty="0"/>
              <a:t>Any Other Business</a:t>
            </a:r>
          </a:p>
        </p:txBody>
      </p:sp>
    </p:spTree>
    <p:extLst>
      <p:ext uri="{BB962C8B-B14F-4D97-AF65-F5344CB8AC3E}">
        <p14:creationId xmlns:p14="http://schemas.microsoft.com/office/powerpoint/2010/main" val="15865969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5962E1F-3E2E-4800-B746-C2585194061B}"/>
              </a:ext>
            </a:extLst>
          </p:cNvPr>
          <p:cNvSpPr>
            <a:spLocks noGrp="1"/>
          </p:cNvSpPr>
          <p:nvPr>
            <p:ph type="body" sz="quarter" idx="10"/>
          </p:nvPr>
        </p:nvSpPr>
        <p:spPr>
          <a:xfrm>
            <a:off x="2787385" y="2748542"/>
            <a:ext cx="7079317" cy="1677988"/>
          </a:xfrm>
        </p:spPr>
        <p:txBody>
          <a:bodyPr/>
          <a:lstStyle/>
          <a:p>
            <a:r>
              <a:rPr lang="en-GB" sz="1800" b="1" dirty="0">
                <a:solidFill>
                  <a:srgbClr val="0079C1"/>
                </a:solidFill>
                <a:latin typeface="Arial" panose="020B0604020202020204" pitchFamily="34" charset="0"/>
                <a:cs typeface="Arial" panose="020B0604020202020204" pitchFamily="34" charset="0"/>
              </a:rPr>
              <a:t>Milly Lewis –ESO Code Administrator</a:t>
            </a:r>
          </a:p>
        </p:txBody>
      </p:sp>
      <p:sp>
        <p:nvSpPr>
          <p:cNvPr id="3" name="Text Placeholder 2">
            <a:extLst>
              <a:ext uri="{FF2B5EF4-FFF2-40B4-BE49-F238E27FC236}">
                <a16:creationId xmlns:a16="http://schemas.microsoft.com/office/drawing/2014/main" id="{C9BE2949-70F1-4A3B-B3AF-B6A47E266139}"/>
              </a:ext>
            </a:extLst>
          </p:cNvPr>
          <p:cNvSpPr>
            <a:spLocks noGrp="1"/>
          </p:cNvSpPr>
          <p:nvPr>
            <p:ph type="body" sz="quarter" idx="11"/>
          </p:nvPr>
        </p:nvSpPr>
        <p:spPr/>
        <p:txBody>
          <a:bodyPr/>
          <a:lstStyle/>
          <a:p>
            <a:r>
              <a:rPr lang="en-GB" b="1" dirty="0"/>
              <a:t>Next Steps</a:t>
            </a:r>
          </a:p>
        </p:txBody>
      </p:sp>
    </p:spTree>
    <p:extLst>
      <p:ext uri="{BB962C8B-B14F-4D97-AF65-F5344CB8AC3E}">
        <p14:creationId xmlns:p14="http://schemas.microsoft.com/office/powerpoint/2010/main" val="22274453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988FD65-247D-4210-B048-12258ADD0D92}"/>
              </a:ext>
            </a:extLst>
          </p:cNvPr>
          <p:cNvSpPr>
            <a:spLocks noGrp="1"/>
          </p:cNvSpPr>
          <p:nvPr>
            <p:ph type="body" sz="quarter" idx="10"/>
          </p:nvPr>
        </p:nvSpPr>
        <p:spPr>
          <a:xfrm>
            <a:off x="1938198" y="2390452"/>
            <a:ext cx="9021236" cy="773569"/>
          </a:xfrm>
        </p:spPr>
        <p:txBody>
          <a:bodyPr/>
          <a:lstStyle/>
          <a:p>
            <a:pPr>
              <a:spcBef>
                <a:spcPct val="0"/>
              </a:spcBef>
            </a:pPr>
            <a:r>
              <a:rPr lang="en-GB" sz="2500" b="1" dirty="0">
                <a:latin typeface="HelveticaNeueLT Pro 55 Roman" panose="020B0604020202020204" pitchFamily="34" charset="77"/>
              </a:rPr>
              <a:t>Modification Process</a:t>
            </a:r>
          </a:p>
        </p:txBody>
      </p:sp>
      <p:sp>
        <p:nvSpPr>
          <p:cNvPr id="6" name="Text Placeholder 1">
            <a:extLst>
              <a:ext uri="{FF2B5EF4-FFF2-40B4-BE49-F238E27FC236}">
                <a16:creationId xmlns:a16="http://schemas.microsoft.com/office/drawing/2014/main" id="{4C3C9828-54A3-4BC1-A438-A846337C2A04}"/>
              </a:ext>
            </a:extLst>
          </p:cNvPr>
          <p:cNvSpPr txBox="1">
            <a:spLocks/>
          </p:cNvSpPr>
          <p:nvPr/>
        </p:nvSpPr>
        <p:spPr>
          <a:xfrm>
            <a:off x="1938198" y="2777236"/>
            <a:ext cx="7079317" cy="1677988"/>
          </a:xfrm>
          <a:prstGeom prst="rect">
            <a:avLst/>
          </a:prstGeom>
        </p:spPr>
        <p:txBody>
          <a:bodyPr/>
          <a:lstStyle>
            <a:lvl1pPr marL="0" indent="0" algn="l" defTabSz="914377" rtl="0" eaLnBrk="1" latinLnBrk="0" hangingPunct="1">
              <a:lnSpc>
                <a:spcPct val="90000"/>
              </a:lnSpc>
              <a:spcBef>
                <a:spcPts val="1000"/>
              </a:spcBef>
              <a:buFont typeface="Arial" panose="020B0604020202020204" pitchFamily="34" charset="0"/>
              <a:buNone/>
              <a:defRPr sz="1600" b="0" i="0" kern="1200">
                <a:solidFill>
                  <a:srgbClr val="FFBF22"/>
                </a:solidFill>
                <a:latin typeface="Helvetica Neue LT Std 45 Light" panose="020B0403020202020204" pitchFamily="34" charset="0"/>
                <a:ea typeface="+mn-ea"/>
                <a:cs typeface="+mn-cs"/>
              </a:defRPr>
            </a:lvl1pPr>
            <a:lvl2pPr marL="457189" indent="0" algn="l" defTabSz="914377" rtl="0" eaLnBrk="1" latinLnBrk="0" hangingPunct="1">
              <a:lnSpc>
                <a:spcPct val="90000"/>
              </a:lnSpc>
              <a:spcBef>
                <a:spcPts val="500"/>
              </a:spcBef>
              <a:buFont typeface="Arial" panose="020B0604020202020204" pitchFamily="34" charset="0"/>
              <a:buNone/>
              <a:defRPr sz="1800" b="0" i="0" kern="1200">
                <a:solidFill>
                  <a:srgbClr val="E8BC28"/>
                </a:solidFill>
                <a:latin typeface="Helvetica Neue LT Std 45 Light" panose="020B0403020202020204" pitchFamily="34" charset="0"/>
                <a:ea typeface="+mn-ea"/>
                <a:cs typeface="+mn-cs"/>
              </a:defRPr>
            </a:lvl2pPr>
            <a:lvl3pPr marL="914377" indent="0" algn="l" defTabSz="914377" rtl="0" eaLnBrk="1" latinLnBrk="0" hangingPunct="1">
              <a:lnSpc>
                <a:spcPct val="90000"/>
              </a:lnSpc>
              <a:spcBef>
                <a:spcPts val="500"/>
              </a:spcBef>
              <a:buFont typeface="Arial" panose="020B0604020202020204" pitchFamily="34" charset="0"/>
              <a:buNone/>
              <a:defRPr sz="1600" b="0" i="0" kern="1200">
                <a:solidFill>
                  <a:srgbClr val="E8BC28"/>
                </a:solidFill>
                <a:latin typeface="Helvetica Neue LT Std 45 Light" panose="020B0403020202020204" pitchFamily="34" charset="0"/>
                <a:ea typeface="+mn-ea"/>
                <a:cs typeface="+mn-cs"/>
              </a:defRPr>
            </a:lvl3pPr>
            <a:lvl4pPr marL="1371566"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4pPr>
            <a:lvl5pPr marL="1828755"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b="1" dirty="0">
                <a:solidFill>
                  <a:srgbClr val="0079C1"/>
                </a:solidFill>
                <a:latin typeface="Arial" panose="020B0604020202020204" pitchFamily="34" charset="0"/>
                <a:cs typeface="Arial" panose="020B0604020202020204" pitchFamily="34" charset="0"/>
              </a:rPr>
              <a:t>Milly Lewis – National Grid ESO Code Administrator</a:t>
            </a:r>
          </a:p>
        </p:txBody>
      </p:sp>
    </p:spTree>
    <p:extLst>
      <p:ext uri="{BB962C8B-B14F-4D97-AF65-F5344CB8AC3E}">
        <p14:creationId xmlns:p14="http://schemas.microsoft.com/office/powerpoint/2010/main" val="9265874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F3CCC6-E65B-4843-B9B0-BCAB00B183A2}"/>
              </a:ext>
            </a:extLst>
          </p:cNvPr>
          <p:cNvSpPr>
            <a:spLocks noGrp="1"/>
          </p:cNvSpPr>
          <p:nvPr>
            <p:ph type="title"/>
          </p:nvPr>
        </p:nvSpPr>
        <p:spPr>
          <a:xfrm>
            <a:off x="497523" y="780175"/>
            <a:ext cx="6704466" cy="637747"/>
          </a:xfrm>
        </p:spPr>
        <p:txBody>
          <a:bodyPr/>
          <a:lstStyle/>
          <a:p>
            <a:r>
              <a:rPr lang="en-US" dirty="0"/>
              <a:t>Code Modification Process Overview</a:t>
            </a:r>
          </a:p>
        </p:txBody>
      </p:sp>
      <p:grpSp>
        <p:nvGrpSpPr>
          <p:cNvPr id="4" name="Group 3">
            <a:extLst>
              <a:ext uri="{FF2B5EF4-FFF2-40B4-BE49-F238E27FC236}">
                <a16:creationId xmlns:a16="http://schemas.microsoft.com/office/drawing/2014/main" id="{2620A8A9-43BB-4E96-88B1-AC0DB87F97E2}"/>
              </a:ext>
            </a:extLst>
          </p:cNvPr>
          <p:cNvGrpSpPr/>
          <p:nvPr/>
        </p:nvGrpSpPr>
        <p:grpSpPr>
          <a:xfrm>
            <a:off x="108047" y="1980586"/>
            <a:ext cx="11975906" cy="3098656"/>
            <a:chOff x="134203" y="788159"/>
            <a:chExt cx="11975906" cy="3098656"/>
          </a:xfrm>
        </p:grpSpPr>
        <p:sp>
          <p:nvSpPr>
            <p:cNvPr id="5" name="Rectangle 4">
              <a:extLst>
                <a:ext uri="{FF2B5EF4-FFF2-40B4-BE49-F238E27FC236}">
                  <a16:creationId xmlns:a16="http://schemas.microsoft.com/office/drawing/2014/main" id="{93B2B6C3-CFF4-425E-97DB-26302E23F667}"/>
                </a:ext>
              </a:extLst>
            </p:cNvPr>
            <p:cNvSpPr/>
            <p:nvPr/>
          </p:nvSpPr>
          <p:spPr>
            <a:xfrm>
              <a:off x="8231872" y="1936841"/>
              <a:ext cx="1796954" cy="1080447"/>
            </a:xfrm>
            <a:prstGeom prst="rect">
              <a:avLst/>
            </a:prstGeom>
            <a:solidFill>
              <a:srgbClr val="C3460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srgbClr val="FFFFFF"/>
                  </a:solidFill>
                  <a:effectLst/>
                  <a:uLnTx/>
                  <a:uFillTx/>
                  <a:latin typeface="Arial"/>
                  <a:ea typeface="+mn-ea"/>
                  <a:cs typeface="Calibri"/>
                </a:rPr>
                <a:t>Decision</a:t>
              </a:r>
              <a:endParaRPr kumimoji="0" lang="en-US" sz="2400" b="0" i="0" u="none" strike="noStrike" kern="1200" cap="none" spc="0" normalizeH="0" baseline="0" noProof="0">
                <a:ln>
                  <a:noFill/>
                </a:ln>
                <a:solidFill>
                  <a:srgbClr val="FFFFFF"/>
                </a:solidFill>
                <a:effectLst/>
                <a:uLnTx/>
                <a:uFillTx/>
                <a:latin typeface="Calibri" panose="020F0502020204030204"/>
                <a:ea typeface="+mn-ea"/>
                <a:cs typeface="Calibri"/>
              </a:endParaRPr>
            </a:p>
          </p:txBody>
        </p:sp>
        <p:sp>
          <p:nvSpPr>
            <p:cNvPr id="6" name="Rectangle 5">
              <a:extLst>
                <a:ext uri="{FF2B5EF4-FFF2-40B4-BE49-F238E27FC236}">
                  <a16:creationId xmlns:a16="http://schemas.microsoft.com/office/drawing/2014/main" id="{656DE708-D886-4674-B970-511715807FD4}"/>
                </a:ext>
              </a:extLst>
            </p:cNvPr>
            <p:cNvSpPr/>
            <p:nvPr/>
          </p:nvSpPr>
          <p:spPr>
            <a:xfrm>
              <a:off x="6218828" y="1936842"/>
              <a:ext cx="1796954" cy="1080447"/>
            </a:xfrm>
            <a:prstGeom prst="rect">
              <a:avLst/>
            </a:prstGeom>
            <a:solidFill>
              <a:srgbClr val="C3460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srgbClr val="FFFFFF"/>
                  </a:solidFill>
                  <a:effectLst/>
                  <a:uLnTx/>
                  <a:uFillTx/>
                  <a:latin typeface="Arial"/>
                  <a:ea typeface="+mn-ea"/>
                  <a:cs typeface="Calibri"/>
                </a:rPr>
                <a:t>Consult</a:t>
              </a:r>
            </a:p>
          </p:txBody>
        </p:sp>
        <p:sp>
          <p:nvSpPr>
            <p:cNvPr id="7" name="Rectangle 6">
              <a:extLst>
                <a:ext uri="{FF2B5EF4-FFF2-40B4-BE49-F238E27FC236}">
                  <a16:creationId xmlns:a16="http://schemas.microsoft.com/office/drawing/2014/main" id="{5A0879C5-E3D6-4A35-979A-F0D60F7EEA47}"/>
                </a:ext>
              </a:extLst>
            </p:cNvPr>
            <p:cNvSpPr/>
            <p:nvPr/>
          </p:nvSpPr>
          <p:spPr>
            <a:xfrm>
              <a:off x="4194411" y="1948216"/>
              <a:ext cx="1796954" cy="1080447"/>
            </a:xfrm>
            <a:prstGeom prst="rect">
              <a:avLst/>
            </a:prstGeom>
            <a:solidFill>
              <a:srgbClr val="C3460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srgbClr val="FFFFFF"/>
                  </a:solidFill>
                  <a:effectLst/>
                  <a:uLnTx/>
                  <a:uFillTx/>
                  <a:latin typeface="Arial"/>
                  <a:ea typeface="+mn-ea"/>
                  <a:cs typeface="Calibri"/>
                </a:rPr>
                <a:t>Refine solution</a:t>
              </a:r>
            </a:p>
          </p:txBody>
        </p:sp>
        <p:sp>
          <p:nvSpPr>
            <p:cNvPr id="8" name="Rectangle 7">
              <a:extLst>
                <a:ext uri="{FF2B5EF4-FFF2-40B4-BE49-F238E27FC236}">
                  <a16:creationId xmlns:a16="http://schemas.microsoft.com/office/drawing/2014/main" id="{3EF3CC73-9800-4F5F-B824-7CB10D7B3F43}"/>
                </a:ext>
              </a:extLst>
            </p:cNvPr>
            <p:cNvSpPr/>
            <p:nvPr/>
          </p:nvSpPr>
          <p:spPr>
            <a:xfrm>
              <a:off x="2147247" y="1948217"/>
              <a:ext cx="1796954" cy="1080447"/>
            </a:xfrm>
            <a:prstGeom prst="rect">
              <a:avLst/>
            </a:prstGeom>
            <a:solidFill>
              <a:srgbClr val="C3460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srgbClr val="FFFFFF"/>
                  </a:solidFill>
                  <a:effectLst/>
                  <a:uLnTx/>
                  <a:uFillTx/>
                  <a:latin typeface="Arial"/>
                  <a:ea typeface="+mn-ea"/>
                  <a:cs typeface="Calibri"/>
                </a:rPr>
                <a:t>Raise a mod</a:t>
              </a:r>
            </a:p>
          </p:txBody>
        </p:sp>
        <p:sp>
          <p:nvSpPr>
            <p:cNvPr id="9" name="Rectangle 8">
              <a:extLst>
                <a:ext uri="{FF2B5EF4-FFF2-40B4-BE49-F238E27FC236}">
                  <a16:creationId xmlns:a16="http://schemas.microsoft.com/office/drawing/2014/main" id="{7AEDA143-6F9C-4163-9374-AD41E87A4BAD}"/>
                </a:ext>
              </a:extLst>
            </p:cNvPr>
            <p:cNvSpPr/>
            <p:nvPr/>
          </p:nvSpPr>
          <p:spPr>
            <a:xfrm>
              <a:off x="134203" y="1936845"/>
              <a:ext cx="1796954" cy="1080447"/>
            </a:xfrm>
            <a:prstGeom prst="rect">
              <a:avLst/>
            </a:prstGeom>
            <a:solidFill>
              <a:srgbClr val="C346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srgbClr val="FFFFFF"/>
                  </a:solidFill>
                  <a:effectLst/>
                  <a:uLnTx/>
                  <a:uFillTx/>
                  <a:latin typeface="Arial"/>
                  <a:ea typeface="+mn-ea"/>
                  <a:cs typeface="Calibri"/>
                </a:rPr>
                <a:t>Talk to us</a:t>
              </a:r>
              <a:endParaRPr kumimoji="0" lang="en-GB" sz="2400" b="0" i="0" u="none" strike="noStrike" kern="1200" cap="none" spc="0" normalizeH="0" baseline="0" noProof="0">
                <a:ln>
                  <a:noFill/>
                </a:ln>
                <a:solidFill>
                  <a:srgbClr val="FFFFFF"/>
                </a:solidFill>
                <a:effectLst/>
                <a:uLnTx/>
                <a:uFillTx/>
                <a:latin typeface="Arial"/>
                <a:ea typeface="+mn-ea"/>
                <a:cs typeface="Arial"/>
              </a:endParaRPr>
            </a:p>
          </p:txBody>
        </p:sp>
        <p:sp>
          <p:nvSpPr>
            <p:cNvPr id="10" name="Arrow: Right 9">
              <a:extLst>
                <a:ext uri="{FF2B5EF4-FFF2-40B4-BE49-F238E27FC236}">
                  <a16:creationId xmlns:a16="http://schemas.microsoft.com/office/drawing/2014/main" id="{68D05C74-3551-41E8-B17A-2D755131037C}"/>
                </a:ext>
              </a:extLst>
            </p:cNvPr>
            <p:cNvSpPr/>
            <p:nvPr/>
          </p:nvSpPr>
          <p:spPr>
            <a:xfrm>
              <a:off x="1826070" y="2255823"/>
              <a:ext cx="461598" cy="463265"/>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5FBC1896-2DD9-4554-83A3-542B53D9964D}"/>
                </a:ext>
              </a:extLst>
            </p:cNvPr>
            <p:cNvSpPr txBox="1"/>
            <p:nvPr/>
          </p:nvSpPr>
          <p:spPr>
            <a:xfrm>
              <a:off x="543560" y="3347447"/>
              <a:ext cx="1086665" cy="369332"/>
            </a:xfrm>
            <a:prstGeom prst="rect">
              <a:avLst/>
            </a:prstGeom>
            <a:noFill/>
          </p:spPr>
          <p:txBody>
            <a:bodyPr wrap="square" lIns="91440" tIns="45720" rIns="91440" bIns="4572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454546"/>
                  </a:solidFill>
                  <a:effectLst/>
                  <a:uLnTx/>
                  <a:uFillTx/>
                  <a:latin typeface="Arial"/>
                  <a:ea typeface="+mn-ea"/>
                  <a:cs typeface="Arial"/>
                </a:rPr>
                <a:t>Forums</a:t>
              </a:r>
              <a:r>
                <a:rPr kumimoji="0" lang="en-GB" sz="1800" b="0" i="0" u="none" strike="noStrike" kern="1200" cap="none" spc="0" normalizeH="0" baseline="0" noProof="0">
                  <a:ln>
                    <a:noFill/>
                  </a:ln>
                  <a:solidFill>
                    <a:srgbClr val="000000"/>
                  </a:solidFill>
                  <a:effectLst/>
                  <a:uLnTx/>
                  <a:uFillTx/>
                  <a:latin typeface="Arial"/>
                  <a:ea typeface="+mn-ea"/>
                  <a:cs typeface="Arial"/>
                </a:rPr>
                <a:t> </a:t>
              </a:r>
            </a:p>
          </p:txBody>
        </p:sp>
        <p:sp>
          <p:nvSpPr>
            <p:cNvPr id="12" name="TextBox 11">
              <a:extLst>
                <a:ext uri="{FF2B5EF4-FFF2-40B4-BE49-F238E27FC236}">
                  <a16:creationId xmlns:a16="http://schemas.microsoft.com/office/drawing/2014/main" id="{A8EB27BF-A331-4731-A030-84464875C064}"/>
                </a:ext>
              </a:extLst>
            </p:cNvPr>
            <p:cNvSpPr txBox="1"/>
            <p:nvPr/>
          </p:nvSpPr>
          <p:spPr>
            <a:xfrm>
              <a:off x="2624380" y="3361123"/>
              <a:ext cx="1800000" cy="369332"/>
            </a:xfrm>
            <a:prstGeom prst="rect">
              <a:avLst/>
            </a:prstGeom>
            <a:noFill/>
          </p:spPr>
          <p:txBody>
            <a:bodyPr wrap="square" lIns="91440" tIns="45720" rIns="91440" bIns="4572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454546"/>
                  </a:solidFill>
                  <a:effectLst/>
                  <a:uLnTx/>
                  <a:uFillTx/>
                  <a:latin typeface="Arial"/>
                  <a:ea typeface="+mn-ea"/>
                  <a:cs typeface="Arial"/>
                </a:rPr>
                <a:t>Panels</a:t>
              </a:r>
            </a:p>
          </p:txBody>
        </p:sp>
        <p:sp>
          <p:nvSpPr>
            <p:cNvPr id="13" name="TextBox 12">
              <a:extLst>
                <a:ext uri="{FF2B5EF4-FFF2-40B4-BE49-F238E27FC236}">
                  <a16:creationId xmlns:a16="http://schemas.microsoft.com/office/drawing/2014/main" id="{4CAF69A7-91AC-45ED-9AB1-64AA37004F4F}"/>
                </a:ext>
              </a:extLst>
            </p:cNvPr>
            <p:cNvSpPr txBox="1"/>
            <p:nvPr/>
          </p:nvSpPr>
          <p:spPr>
            <a:xfrm>
              <a:off x="3947448" y="3240484"/>
              <a:ext cx="4434623" cy="646331"/>
            </a:xfrm>
            <a:prstGeom prst="rect">
              <a:avLst/>
            </a:prstGeom>
            <a:noFill/>
          </p:spPr>
          <p:txBody>
            <a:bodyPr wrap="square" lIns="91440" tIns="45720" rIns="91440" bIns="45720" rtlCol="0" anchor="t">
              <a:spAutoFit/>
            </a:bodyPr>
            <a:lstStyle>
              <a:defPPr>
                <a:defRPr lang="en-US"/>
              </a:defPPr>
              <a:lvl1pPr>
                <a:defRPr>
                  <a:solidFill>
                    <a:srgbClr val="454546"/>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454546"/>
                  </a:solidFill>
                  <a:effectLst/>
                  <a:uLnTx/>
                  <a:uFillTx/>
                  <a:latin typeface="Arial"/>
                  <a:ea typeface="+mn-ea"/>
                  <a:cs typeface="Arial"/>
                </a:rPr>
                <a:t>Workgroups</a:t>
              </a:r>
              <a:endParaRPr kumimoji="0" lang="en-US" sz="1800" b="0" i="0" u="none" strike="noStrike" kern="1200" cap="none" spc="0" normalizeH="0" baseline="0" noProof="0">
                <a:ln>
                  <a:noFill/>
                </a:ln>
                <a:solidFill>
                  <a:srgbClr val="454546"/>
                </a:solidFill>
                <a:effectLst/>
                <a:uLnTx/>
                <a:uFillTx/>
                <a:latin typeface="Arial"/>
                <a:ea typeface="+mn-ea"/>
                <a:cs typeface="Arial"/>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454546"/>
                  </a:solidFill>
                  <a:effectLst/>
                  <a:uLnTx/>
                  <a:uFillTx/>
                  <a:latin typeface="Arial"/>
                  <a:ea typeface="+mn-ea"/>
                  <a:cs typeface="Arial"/>
                </a:rPr>
                <a:t>(Workgroup Consultations)</a:t>
              </a:r>
              <a:endParaRPr kumimoji="0" lang="en-US" sz="1800" b="0" i="0" u="none" strike="noStrike" kern="1200" cap="none" spc="0" normalizeH="0" baseline="0" noProof="0">
                <a:ln>
                  <a:noFill/>
                </a:ln>
                <a:solidFill>
                  <a:srgbClr val="454546"/>
                </a:solidFill>
                <a:effectLst/>
                <a:uLnTx/>
                <a:uFillTx/>
                <a:latin typeface="Arial"/>
                <a:ea typeface="+mn-ea"/>
                <a:cs typeface="Arial"/>
              </a:endParaRPr>
            </a:p>
          </p:txBody>
        </p:sp>
        <p:sp>
          <p:nvSpPr>
            <p:cNvPr id="14" name="TextBox 13">
              <a:extLst>
                <a:ext uri="{FF2B5EF4-FFF2-40B4-BE49-F238E27FC236}">
                  <a16:creationId xmlns:a16="http://schemas.microsoft.com/office/drawing/2014/main" id="{A521C411-D8AB-4469-BE88-B92AD7E43FF2}"/>
                </a:ext>
              </a:extLst>
            </p:cNvPr>
            <p:cNvSpPr txBox="1"/>
            <p:nvPr/>
          </p:nvSpPr>
          <p:spPr>
            <a:xfrm>
              <a:off x="8360919" y="3361123"/>
              <a:ext cx="2160000" cy="369332"/>
            </a:xfrm>
            <a:prstGeom prst="rect">
              <a:avLst/>
            </a:prstGeom>
            <a:noFill/>
          </p:spPr>
          <p:txBody>
            <a:bodyPr wrap="square" lIns="91440" tIns="45720" rIns="91440" bIns="45720" rtlCol="0" anchor="t">
              <a:spAutoFit/>
            </a:bodyPr>
            <a:lstStyle>
              <a:defPPr>
                <a:defRPr lang="en-US"/>
              </a:defPPr>
              <a:lvl1pPr>
                <a:defRPr>
                  <a:solidFill>
                    <a:srgbClr val="454546"/>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454546"/>
                  </a:solidFill>
                  <a:effectLst/>
                  <a:uLnTx/>
                  <a:uFillTx/>
                  <a:latin typeface="Arial"/>
                  <a:ea typeface="+mn-ea"/>
                  <a:cs typeface="Arial"/>
                </a:rPr>
                <a:t>Ofgem/Panel</a:t>
              </a:r>
            </a:p>
          </p:txBody>
        </p:sp>
        <p:pic>
          <p:nvPicPr>
            <p:cNvPr id="15" name="Graphic 2" descr="Chat">
              <a:extLst>
                <a:ext uri="{FF2B5EF4-FFF2-40B4-BE49-F238E27FC236}">
                  <a16:creationId xmlns:a16="http://schemas.microsoft.com/office/drawing/2014/main" id="{BF3BA4EF-C50C-455C-86D7-D4B1265A9C1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23248" y="913263"/>
              <a:ext cx="914400" cy="914400"/>
            </a:xfrm>
            <a:prstGeom prst="rect">
              <a:avLst/>
            </a:prstGeom>
          </p:spPr>
        </p:pic>
        <p:pic>
          <p:nvPicPr>
            <p:cNvPr id="16" name="Graphic 5" descr="Megaphone1">
              <a:extLst>
                <a:ext uri="{FF2B5EF4-FFF2-40B4-BE49-F238E27FC236}">
                  <a16:creationId xmlns:a16="http://schemas.microsoft.com/office/drawing/2014/main" id="{788D4306-B991-48C4-AFBA-ED3EFA4C439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675427" y="913263"/>
              <a:ext cx="914400" cy="914400"/>
            </a:xfrm>
            <a:prstGeom prst="rect">
              <a:avLst/>
            </a:prstGeom>
          </p:spPr>
        </p:pic>
        <p:pic>
          <p:nvPicPr>
            <p:cNvPr id="17" name="Graphic 8" descr="Meeting">
              <a:extLst>
                <a:ext uri="{FF2B5EF4-FFF2-40B4-BE49-F238E27FC236}">
                  <a16:creationId xmlns:a16="http://schemas.microsoft.com/office/drawing/2014/main" id="{26D291CD-717C-4591-B271-6783FD73760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637964" y="913263"/>
              <a:ext cx="914400" cy="914400"/>
            </a:xfrm>
            <a:prstGeom prst="rect">
              <a:avLst/>
            </a:prstGeom>
          </p:spPr>
        </p:pic>
        <p:pic>
          <p:nvPicPr>
            <p:cNvPr id="18" name="Graphic 9" descr="Document">
              <a:extLst>
                <a:ext uri="{FF2B5EF4-FFF2-40B4-BE49-F238E27FC236}">
                  <a16:creationId xmlns:a16="http://schemas.microsoft.com/office/drawing/2014/main" id="{D998BD49-9541-4D5B-8FA5-88FA3A365A3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677099" y="913263"/>
              <a:ext cx="914400" cy="914400"/>
            </a:xfrm>
            <a:prstGeom prst="rect">
              <a:avLst/>
            </a:prstGeom>
          </p:spPr>
        </p:pic>
        <p:pic>
          <p:nvPicPr>
            <p:cNvPr id="19" name="Graphic 3" descr="Group of people">
              <a:extLst>
                <a:ext uri="{FF2B5EF4-FFF2-40B4-BE49-F238E27FC236}">
                  <a16:creationId xmlns:a16="http://schemas.microsoft.com/office/drawing/2014/main" id="{D3CDDB32-BE54-428A-B755-90F62ECD0010}"/>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6662382" y="788159"/>
              <a:ext cx="914400" cy="914400"/>
            </a:xfrm>
            <a:prstGeom prst="rect">
              <a:avLst/>
            </a:prstGeom>
          </p:spPr>
        </p:pic>
        <p:pic>
          <p:nvPicPr>
            <p:cNvPr id="20" name="Graphic 5" descr="Person with idea">
              <a:extLst>
                <a:ext uri="{FF2B5EF4-FFF2-40B4-BE49-F238E27FC236}">
                  <a16:creationId xmlns:a16="http://schemas.microsoft.com/office/drawing/2014/main" id="{135F7D91-A147-4C7E-A661-CF4EF5C48F14}"/>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2590800" y="913263"/>
              <a:ext cx="914400" cy="914400"/>
            </a:xfrm>
            <a:prstGeom prst="rect">
              <a:avLst/>
            </a:prstGeom>
          </p:spPr>
        </p:pic>
        <p:sp>
          <p:nvSpPr>
            <p:cNvPr id="21" name="Arrow: Right 20">
              <a:extLst>
                <a:ext uri="{FF2B5EF4-FFF2-40B4-BE49-F238E27FC236}">
                  <a16:creationId xmlns:a16="http://schemas.microsoft.com/office/drawing/2014/main" id="{62635EEA-EF81-4CA3-A277-D74BA0F55C5B}"/>
                </a:ext>
              </a:extLst>
            </p:cNvPr>
            <p:cNvSpPr/>
            <p:nvPr/>
          </p:nvSpPr>
          <p:spPr>
            <a:xfrm>
              <a:off x="3850487" y="2255822"/>
              <a:ext cx="461598" cy="463265"/>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2" name="Arrow: Right 21">
              <a:extLst>
                <a:ext uri="{FF2B5EF4-FFF2-40B4-BE49-F238E27FC236}">
                  <a16:creationId xmlns:a16="http://schemas.microsoft.com/office/drawing/2014/main" id="{FF277E85-551E-422F-9FDF-69ED5C2476B0}"/>
                </a:ext>
              </a:extLst>
            </p:cNvPr>
            <p:cNvSpPr/>
            <p:nvPr/>
          </p:nvSpPr>
          <p:spPr>
            <a:xfrm>
              <a:off x="5863531" y="2244448"/>
              <a:ext cx="461598" cy="463265"/>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3" name="Arrow: Right 22">
              <a:extLst>
                <a:ext uri="{FF2B5EF4-FFF2-40B4-BE49-F238E27FC236}">
                  <a16:creationId xmlns:a16="http://schemas.microsoft.com/office/drawing/2014/main" id="{64949571-EC38-4B43-94D4-B7161F3AB0FC}"/>
                </a:ext>
              </a:extLst>
            </p:cNvPr>
            <p:cNvSpPr/>
            <p:nvPr/>
          </p:nvSpPr>
          <p:spPr>
            <a:xfrm>
              <a:off x="7899321" y="2244447"/>
              <a:ext cx="461598" cy="463265"/>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367D1995-1683-401E-98CB-8C3D9EDCC282}"/>
                </a:ext>
              </a:extLst>
            </p:cNvPr>
            <p:cNvSpPr/>
            <p:nvPr/>
          </p:nvSpPr>
          <p:spPr>
            <a:xfrm>
              <a:off x="10313155" y="1936840"/>
              <a:ext cx="1796954" cy="1080447"/>
            </a:xfrm>
            <a:prstGeom prst="rect">
              <a:avLst/>
            </a:prstGeom>
            <a:solidFill>
              <a:srgbClr val="C3460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srgbClr val="FFFFFF"/>
                  </a:solidFill>
                  <a:effectLst/>
                  <a:uLnTx/>
                  <a:uFillTx/>
                  <a:latin typeface="Arial"/>
                  <a:ea typeface="+mn-ea"/>
                  <a:cs typeface="Calibri"/>
                </a:rPr>
                <a:t>Implement</a:t>
              </a:r>
              <a:endParaRPr kumimoji="0" lang="en-US" sz="2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5" name="Arrow: Right 24">
              <a:extLst>
                <a:ext uri="{FF2B5EF4-FFF2-40B4-BE49-F238E27FC236}">
                  <a16:creationId xmlns:a16="http://schemas.microsoft.com/office/drawing/2014/main" id="{58530B10-37B0-4A07-BA25-68DC1BE1D147}"/>
                </a:ext>
              </a:extLst>
            </p:cNvPr>
            <p:cNvSpPr/>
            <p:nvPr/>
          </p:nvSpPr>
          <p:spPr>
            <a:xfrm>
              <a:off x="9923738" y="2244446"/>
              <a:ext cx="461598" cy="463265"/>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23118688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F3CCC6-E65B-4843-B9B0-BCAB00B183A2}"/>
              </a:ext>
            </a:extLst>
          </p:cNvPr>
          <p:cNvSpPr>
            <a:spLocks noGrp="1"/>
          </p:cNvSpPr>
          <p:nvPr>
            <p:ph type="title"/>
          </p:nvPr>
        </p:nvSpPr>
        <p:spPr>
          <a:xfrm>
            <a:off x="497523" y="780175"/>
            <a:ext cx="6016488" cy="637747"/>
          </a:xfrm>
        </p:spPr>
        <p:txBody>
          <a:bodyPr/>
          <a:lstStyle/>
          <a:p>
            <a:r>
              <a:rPr lang="en-US" dirty="0"/>
              <a:t>Refine solution</a:t>
            </a:r>
            <a:br>
              <a:rPr lang="en-US" dirty="0"/>
            </a:br>
            <a:r>
              <a:rPr lang="en-US" sz="3200" dirty="0"/>
              <a:t>Workgroups</a:t>
            </a:r>
            <a:endParaRPr lang="en-US" dirty="0"/>
          </a:p>
        </p:txBody>
      </p:sp>
      <p:sp>
        <p:nvSpPr>
          <p:cNvPr id="4" name="TextBox 3">
            <a:extLst>
              <a:ext uri="{FF2B5EF4-FFF2-40B4-BE49-F238E27FC236}">
                <a16:creationId xmlns:a16="http://schemas.microsoft.com/office/drawing/2014/main" id="{0BF961F2-C484-4AB4-8F86-CBBECD79E05B}"/>
              </a:ext>
            </a:extLst>
          </p:cNvPr>
          <p:cNvSpPr txBox="1"/>
          <p:nvPr/>
        </p:nvSpPr>
        <p:spPr>
          <a:xfrm>
            <a:off x="5383228" y="1523574"/>
            <a:ext cx="6311249" cy="4785926"/>
          </a:xfrm>
          <a:prstGeom prst="rect">
            <a:avLst/>
          </a:prstGeom>
        </p:spPr>
        <p:txBody>
          <a:bodyPr wrap="square" lIns="91440" tIns="45720" rIns="91440" bIns="45720" rtlCol="0" anchor="t">
            <a:spAutoFit/>
          </a:bodyPr>
          <a:lstStyle/>
          <a:p>
            <a:pPr marL="571500" marR="0" lvl="0" indent="-5715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srgbClr val="000000"/>
                </a:solidFill>
                <a:effectLst/>
                <a:uLnTx/>
                <a:uFillTx/>
                <a:latin typeface="Helvetica Neue LT Std 45 Light"/>
                <a:ea typeface="Helvetica Neue Light" panose="02000403000000020004" pitchFamily="2" charset="0"/>
                <a:cs typeface="+mn-cs"/>
              </a:rPr>
              <a:t>If the proposed solution requires further input from industry in order to develop the solution, a Workgroup will be set up. ​</a:t>
            </a:r>
          </a:p>
          <a:p>
            <a:pPr marL="571500" marR="0" lvl="0" indent="-5715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GB" sz="1800" b="0" i="0" u="none" strike="noStrike" kern="1200" cap="none" spc="0" normalizeH="0" baseline="0" noProof="0">
              <a:ln>
                <a:noFill/>
              </a:ln>
              <a:solidFill>
                <a:srgbClr val="000000"/>
              </a:solidFill>
              <a:effectLst/>
              <a:uLnTx/>
              <a:uFillTx/>
              <a:latin typeface="Helvetica Neue LT Std 45 Light"/>
              <a:ea typeface="Helvetica Neue Light" panose="02000403000000020004" pitchFamily="2" charset="0"/>
              <a:cs typeface="+mn-cs"/>
            </a:endParaRPr>
          </a:p>
          <a:p>
            <a:pPr marL="571500" marR="0" lvl="0" indent="-5715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srgbClr val="000000"/>
                </a:solidFill>
                <a:effectLst/>
                <a:uLnTx/>
                <a:uFillTx/>
                <a:latin typeface="Helvetica Neue LT Std 45 Light"/>
                <a:ea typeface="Helvetica Neue Light" panose="02000403000000020004" pitchFamily="2" charset="0"/>
                <a:cs typeface="+mn-cs"/>
              </a:rPr>
              <a:t>The Workgroup will:</a:t>
            </a:r>
          </a:p>
          <a:p>
            <a:pPr marL="1028700" marR="0" lvl="1" indent="-5715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srgbClr val="000000"/>
                </a:solidFill>
                <a:effectLst/>
                <a:uLnTx/>
                <a:uFillTx/>
                <a:latin typeface="Helvetica Neue LT Std 45 Light"/>
                <a:ea typeface="Helvetica Neue Light" panose="02000403000000020004" pitchFamily="2" charset="0"/>
                <a:cs typeface="+mn-cs"/>
              </a:rPr>
              <a:t>further refine the solution, in their discussions and by holding a </a:t>
            </a:r>
            <a:r>
              <a:rPr kumimoji="0" lang="en-GB" sz="1800" b="1" i="0" u="none" strike="noStrike" kern="1200" cap="none" spc="0" normalizeH="0" baseline="0" noProof="0">
                <a:ln>
                  <a:noFill/>
                </a:ln>
                <a:solidFill>
                  <a:srgbClr val="000000"/>
                </a:solidFill>
                <a:effectLst/>
                <a:uLnTx/>
                <a:uFillTx/>
                <a:latin typeface="Helvetica Neue LT Std 45 Light"/>
                <a:ea typeface="Helvetica Neue Light" panose="02000403000000020004" pitchFamily="2" charset="0"/>
                <a:cs typeface="+mn-cs"/>
              </a:rPr>
              <a:t>Workgroup Consultation</a:t>
            </a:r>
            <a:endParaRPr kumimoji="0" lang="en-GB" sz="1800" b="1" i="0" u="none" strike="noStrike" kern="1200" cap="none" spc="0" normalizeH="0" baseline="0" noProof="0">
              <a:ln>
                <a:noFill/>
              </a:ln>
              <a:solidFill>
                <a:srgbClr val="000000"/>
              </a:solidFill>
              <a:effectLst/>
              <a:uLnTx/>
              <a:uFillTx/>
              <a:latin typeface="Calibri" panose="020F0502020204030204"/>
              <a:ea typeface="Helvetica Neue Light" panose="02000403000000020004" pitchFamily="2" charset="0"/>
              <a:cs typeface="Calibri" panose="020F0502020204030204"/>
            </a:endParaRPr>
          </a:p>
          <a:p>
            <a:pPr marL="1028700" marR="0" lvl="1" indent="-5715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srgbClr val="000000"/>
                </a:solidFill>
                <a:effectLst/>
                <a:uLnTx/>
                <a:uFillTx/>
                <a:latin typeface="Helvetica Neue LT Std 45 Light"/>
                <a:ea typeface="Helvetica Neue Light" panose="02000403000000020004" pitchFamily="2" charset="0"/>
                <a:cs typeface="+mn-cs"/>
              </a:rPr>
              <a:t>Consider other solutions, and may raise </a:t>
            </a:r>
            <a:r>
              <a:rPr kumimoji="0" lang="en-GB" sz="1800" b="1" i="0" u="none" strike="noStrike" kern="1200" cap="none" spc="0" normalizeH="0" baseline="0" noProof="0">
                <a:ln>
                  <a:noFill/>
                </a:ln>
                <a:solidFill>
                  <a:srgbClr val="000000"/>
                </a:solidFill>
                <a:effectLst/>
                <a:uLnTx/>
                <a:uFillTx/>
                <a:latin typeface="Helvetica Neue LT Std 45 Light"/>
                <a:ea typeface="Helvetica Neue Light" panose="02000403000000020004" pitchFamily="2" charset="0"/>
                <a:cs typeface="+mn-cs"/>
              </a:rPr>
              <a:t>Alternative Modifications</a:t>
            </a:r>
            <a:r>
              <a:rPr kumimoji="0" lang="en-GB" sz="1800" b="0" i="0" u="none" strike="noStrike" kern="1200" cap="none" spc="0" normalizeH="0" baseline="0" noProof="0">
                <a:ln>
                  <a:noFill/>
                </a:ln>
                <a:solidFill>
                  <a:srgbClr val="000000"/>
                </a:solidFill>
                <a:effectLst/>
                <a:uLnTx/>
                <a:uFillTx/>
                <a:latin typeface="Helvetica Neue LT Std 45 Light"/>
                <a:ea typeface="Helvetica Neue Light" panose="02000403000000020004" pitchFamily="2" charset="0"/>
                <a:cs typeface="+mn-cs"/>
              </a:rPr>
              <a:t> to be considered alongside the Original Modification</a:t>
            </a:r>
          </a:p>
          <a:p>
            <a:pPr marL="1028700" marR="0" lvl="1" indent="-5715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srgbClr val="000000"/>
                </a:solidFill>
                <a:effectLst/>
                <a:uLnTx/>
                <a:uFillTx/>
                <a:latin typeface="Helvetica Neue LT Std 45 Light"/>
                <a:ea typeface="Helvetica Neue Light" panose="02000403000000020004" pitchFamily="2" charset="0"/>
                <a:cs typeface="+mn-cs"/>
              </a:rPr>
              <a:t>Have a </a:t>
            </a:r>
            <a:r>
              <a:rPr kumimoji="0" lang="en-GB" sz="1800" b="1" i="0" u="none" strike="noStrike" kern="1200" cap="none" spc="0" normalizeH="0" baseline="0" noProof="0">
                <a:ln>
                  <a:noFill/>
                </a:ln>
                <a:solidFill>
                  <a:srgbClr val="000000"/>
                </a:solidFill>
                <a:effectLst/>
                <a:uLnTx/>
                <a:uFillTx/>
                <a:latin typeface="Helvetica Neue LT Std 45 Light"/>
                <a:ea typeface="Helvetica Neue Light" panose="02000403000000020004" pitchFamily="2" charset="0"/>
                <a:cs typeface="+mn-cs"/>
              </a:rPr>
              <a:t>Workgroup Vote</a:t>
            </a:r>
            <a:r>
              <a:rPr kumimoji="0" lang="en-GB" sz="1800" b="0" i="0" u="none" strike="noStrike" kern="1200" cap="none" spc="0" normalizeH="0" baseline="0" noProof="0">
                <a:ln>
                  <a:noFill/>
                </a:ln>
                <a:solidFill>
                  <a:srgbClr val="000000"/>
                </a:solidFill>
                <a:effectLst/>
                <a:uLnTx/>
                <a:uFillTx/>
                <a:latin typeface="Helvetica Neue LT Std 45 Light"/>
                <a:ea typeface="Helvetica Neue Light" panose="02000403000000020004" pitchFamily="2" charset="0"/>
                <a:cs typeface="+mn-cs"/>
              </a:rPr>
              <a:t> so views of the Workgroup members can be expressed in the Workgroup Report which is presented to Panel</a:t>
            </a:r>
            <a:endParaRPr kumimoji="0" lang="en-GB" sz="1800" b="0" i="0" u="none" strike="noStrike" kern="1200" cap="none" spc="0" normalizeH="0" baseline="0" noProof="0">
              <a:ln>
                <a:noFill/>
              </a:ln>
              <a:solidFill>
                <a:srgbClr val="000000"/>
              </a:solidFill>
              <a:effectLst/>
              <a:uLnTx/>
              <a:uFillTx/>
              <a:latin typeface="Calibri" panose="020F0502020204030204"/>
              <a:ea typeface="+mn-ea"/>
              <a:cs typeface="Calibri" panose="020F0502020204030204"/>
            </a:endParaRPr>
          </a:p>
          <a:p>
            <a:pPr marL="571500" marR="0" lvl="0" indent="-5715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GB" sz="1800" b="0" i="0" u="none" strike="noStrike" kern="1200" cap="none" spc="0" normalizeH="0" baseline="0" noProof="0">
              <a:ln>
                <a:noFill/>
              </a:ln>
              <a:solidFill>
                <a:srgbClr val="000000"/>
              </a:solidFill>
              <a:effectLst/>
              <a:uLnTx/>
              <a:uFillTx/>
              <a:latin typeface="Helvetica Neue LT Std 45 Light"/>
              <a:ea typeface="Helvetica Neue Light" panose="02000403000000020004" pitchFamily="2" charset="0"/>
              <a:cs typeface="+mn-cs"/>
            </a:endParaRPr>
          </a:p>
          <a:p>
            <a:pPr marL="571500" marR="0" lvl="0" indent="-5715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GB" sz="1800" b="0" i="0" u="none" strike="noStrike" kern="1200" cap="none" spc="0" normalizeH="0" baseline="0" noProof="0">
              <a:ln>
                <a:noFill/>
              </a:ln>
              <a:solidFill>
                <a:srgbClr val="000000"/>
              </a:solidFill>
              <a:effectLst/>
              <a:uLnTx/>
              <a:uFillTx/>
              <a:latin typeface="Helvetica Neue LT Std 45 Light"/>
              <a:ea typeface="Helvetica Neue Light" panose="02000403000000020004" pitchFamily="2" charset="0"/>
              <a:cs typeface="+mn-cs"/>
            </a:endParaRPr>
          </a:p>
        </p:txBody>
      </p:sp>
      <p:pic>
        <p:nvPicPr>
          <p:cNvPr id="3" name="Picture 2">
            <a:extLst>
              <a:ext uri="{FF2B5EF4-FFF2-40B4-BE49-F238E27FC236}">
                <a16:creationId xmlns:a16="http://schemas.microsoft.com/office/drawing/2014/main" id="{D47AF827-AEE0-4832-B9B5-871D70599F7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16276" y="2052422"/>
            <a:ext cx="4647237" cy="3101468"/>
          </a:xfrm>
          <a:prstGeom prst="rect">
            <a:avLst/>
          </a:prstGeom>
        </p:spPr>
      </p:pic>
      <p:grpSp>
        <p:nvGrpSpPr>
          <p:cNvPr id="5" name="Group 4">
            <a:extLst>
              <a:ext uri="{FF2B5EF4-FFF2-40B4-BE49-F238E27FC236}">
                <a16:creationId xmlns:a16="http://schemas.microsoft.com/office/drawing/2014/main" id="{2E08D862-55AC-4D65-A71B-61AF5C0B1CEA}"/>
              </a:ext>
            </a:extLst>
          </p:cNvPr>
          <p:cNvGrpSpPr/>
          <p:nvPr/>
        </p:nvGrpSpPr>
        <p:grpSpPr>
          <a:xfrm>
            <a:off x="8536808" y="206637"/>
            <a:ext cx="3412053" cy="495069"/>
            <a:chOff x="1378039" y="5337019"/>
            <a:chExt cx="3412053" cy="495069"/>
          </a:xfrm>
        </p:grpSpPr>
        <p:pic>
          <p:nvPicPr>
            <p:cNvPr id="6" name="Graphic 2" descr="Chat">
              <a:extLst>
                <a:ext uri="{FF2B5EF4-FFF2-40B4-BE49-F238E27FC236}">
                  <a16:creationId xmlns:a16="http://schemas.microsoft.com/office/drawing/2014/main" id="{8935FFB1-C739-45BA-9543-AA46739FA39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378039" y="5337019"/>
              <a:ext cx="495069" cy="495069"/>
            </a:xfrm>
            <a:prstGeom prst="rect">
              <a:avLst/>
            </a:prstGeom>
          </p:spPr>
        </p:pic>
        <p:pic>
          <p:nvPicPr>
            <p:cNvPr id="7" name="Graphic 5" descr="Person with idea">
              <a:extLst>
                <a:ext uri="{FF2B5EF4-FFF2-40B4-BE49-F238E27FC236}">
                  <a16:creationId xmlns:a16="http://schemas.microsoft.com/office/drawing/2014/main" id="{DD30C7B0-DA59-4126-9274-85FF03D5DC8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961436" y="5337019"/>
              <a:ext cx="495069" cy="495069"/>
            </a:xfrm>
            <a:prstGeom prst="rect">
              <a:avLst/>
            </a:prstGeom>
          </p:spPr>
        </p:pic>
        <p:pic>
          <p:nvPicPr>
            <p:cNvPr id="8" name="Graphic 7" descr="Meeting">
              <a:extLst>
                <a:ext uri="{FF2B5EF4-FFF2-40B4-BE49-F238E27FC236}">
                  <a16:creationId xmlns:a16="http://schemas.microsoft.com/office/drawing/2014/main" id="{B1A47D3D-5C4A-4B96-9579-113C825C819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544833" y="5337019"/>
              <a:ext cx="495069" cy="495069"/>
            </a:xfrm>
            <a:prstGeom prst="rect">
              <a:avLst/>
            </a:prstGeom>
          </p:spPr>
        </p:pic>
        <p:pic>
          <p:nvPicPr>
            <p:cNvPr id="9" name="Graphic 3" descr="Group of people">
              <a:extLst>
                <a:ext uri="{FF2B5EF4-FFF2-40B4-BE49-F238E27FC236}">
                  <a16:creationId xmlns:a16="http://schemas.microsoft.com/office/drawing/2014/main" id="{0DC08771-C823-4CB5-AF51-BA911CA2F2D6}"/>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128230" y="5337019"/>
              <a:ext cx="495069" cy="495069"/>
            </a:xfrm>
            <a:prstGeom prst="rect">
              <a:avLst/>
            </a:prstGeom>
          </p:spPr>
        </p:pic>
        <p:pic>
          <p:nvPicPr>
            <p:cNvPr id="10" name="Graphic 5" descr="Megaphone1">
              <a:extLst>
                <a:ext uri="{FF2B5EF4-FFF2-40B4-BE49-F238E27FC236}">
                  <a16:creationId xmlns:a16="http://schemas.microsoft.com/office/drawing/2014/main" id="{2D96F7D5-98F2-4A65-9ACA-2ACADD88D83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3711627" y="5337019"/>
              <a:ext cx="495069" cy="495069"/>
            </a:xfrm>
            <a:prstGeom prst="rect">
              <a:avLst/>
            </a:prstGeom>
          </p:spPr>
        </p:pic>
        <p:pic>
          <p:nvPicPr>
            <p:cNvPr id="11" name="Graphic 9" descr="Document">
              <a:extLst>
                <a:ext uri="{FF2B5EF4-FFF2-40B4-BE49-F238E27FC236}">
                  <a16:creationId xmlns:a16="http://schemas.microsoft.com/office/drawing/2014/main" id="{C1EDDA3F-CA8A-4F8F-990B-E53473B8959C}"/>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4295023" y="5337019"/>
              <a:ext cx="495069" cy="495069"/>
            </a:xfrm>
            <a:prstGeom prst="rect">
              <a:avLst/>
            </a:prstGeom>
          </p:spPr>
        </p:pic>
      </p:grpSp>
    </p:spTree>
    <p:extLst>
      <p:ext uri="{BB962C8B-B14F-4D97-AF65-F5344CB8AC3E}">
        <p14:creationId xmlns:p14="http://schemas.microsoft.com/office/powerpoint/2010/main" val="7910351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F3CCC6-E65B-4843-B9B0-BCAB00B183A2}"/>
              </a:ext>
            </a:extLst>
          </p:cNvPr>
          <p:cNvSpPr>
            <a:spLocks noGrp="1"/>
          </p:cNvSpPr>
          <p:nvPr>
            <p:ph type="title"/>
          </p:nvPr>
        </p:nvSpPr>
        <p:spPr/>
        <p:txBody>
          <a:bodyPr/>
          <a:lstStyle/>
          <a:p>
            <a:r>
              <a:rPr lang="en-US"/>
              <a:t>Consult</a:t>
            </a:r>
            <a:br>
              <a:rPr lang="en-US"/>
            </a:br>
            <a:r>
              <a:rPr lang="en-US" sz="3200"/>
              <a:t>Code Administrator Consultation</a:t>
            </a:r>
            <a:endParaRPr lang="en-US"/>
          </a:p>
        </p:txBody>
      </p:sp>
      <p:sp>
        <p:nvSpPr>
          <p:cNvPr id="4" name="TextBox 3">
            <a:extLst>
              <a:ext uri="{FF2B5EF4-FFF2-40B4-BE49-F238E27FC236}">
                <a16:creationId xmlns:a16="http://schemas.microsoft.com/office/drawing/2014/main" id="{0BF961F2-C484-4AB4-8F86-CBBECD79E05B}"/>
              </a:ext>
            </a:extLst>
          </p:cNvPr>
          <p:cNvSpPr txBox="1"/>
          <p:nvPr/>
        </p:nvSpPr>
        <p:spPr>
          <a:xfrm>
            <a:off x="659568" y="2216137"/>
            <a:ext cx="5717482" cy="2185214"/>
          </a:xfrm>
          <a:prstGeom prst="rect">
            <a:avLst/>
          </a:prstGeom>
        </p:spPr>
        <p:txBody>
          <a:bodyPr wrap="square" rtlCol="0">
            <a:spAutoFit/>
          </a:bodyPr>
          <a:lstStyle/>
          <a:p>
            <a:pPr marL="571500" marR="0" lvl="0" indent="-5715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srgbClr val="000000"/>
                </a:solidFill>
                <a:effectLst/>
                <a:uLnTx/>
                <a:uFillTx/>
                <a:latin typeface="Helvetica Neue LT Std 45 Light"/>
                <a:ea typeface="Helvetica Neue Light" panose="02000403000000020004" pitchFamily="2" charset="0"/>
                <a:cs typeface="+mn-cs"/>
              </a:rPr>
              <a:t>The Code Administrator runs a consultation on the </a:t>
            </a:r>
            <a:r>
              <a:rPr kumimoji="0" lang="en-GB" sz="1800" b="1" i="0" u="none" strike="noStrike" kern="1200" cap="none" spc="0" normalizeH="0" baseline="0" noProof="0">
                <a:ln>
                  <a:noFill/>
                </a:ln>
                <a:solidFill>
                  <a:srgbClr val="000000"/>
                </a:solidFill>
                <a:effectLst/>
                <a:uLnTx/>
                <a:uFillTx/>
                <a:latin typeface="Helvetica Neue LT Std 45 Light"/>
                <a:ea typeface="Helvetica Neue Light" panose="02000403000000020004" pitchFamily="2" charset="0"/>
                <a:cs typeface="+mn-cs"/>
              </a:rPr>
              <a:t>final solution(s)</a:t>
            </a:r>
            <a:r>
              <a:rPr kumimoji="0" lang="en-GB" sz="1800" b="0" i="0" u="none" strike="noStrike" kern="1200" cap="none" spc="0" normalizeH="0" baseline="0" noProof="0">
                <a:ln>
                  <a:noFill/>
                </a:ln>
                <a:solidFill>
                  <a:srgbClr val="000000"/>
                </a:solidFill>
                <a:effectLst/>
                <a:uLnTx/>
                <a:uFillTx/>
                <a:latin typeface="Helvetica Neue LT Std 45 Light"/>
                <a:ea typeface="Helvetica Neue Light" panose="02000403000000020004" pitchFamily="2" charset="0"/>
                <a:cs typeface="+mn-cs"/>
              </a:rPr>
              <a:t>, to gather final views from industry before a decision is made on the modification.</a:t>
            </a:r>
          </a:p>
          <a:p>
            <a:pPr marL="571500" marR="0" lvl="0" indent="-5715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GB" sz="1800" b="0" i="0" u="none" strike="noStrike" kern="1200" cap="none" spc="0" normalizeH="0" baseline="0" noProof="0">
              <a:ln>
                <a:noFill/>
              </a:ln>
              <a:solidFill>
                <a:srgbClr val="000000"/>
              </a:solidFill>
              <a:effectLst/>
              <a:uLnTx/>
              <a:uFillTx/>
              <a:latin typeface="Helvetica Neue LT Std 45 Light"/>
              <a:ea typeface="Helvetica Neue Light" panose="02000403000000020004" pitchFamily="2" charset="0"/>
              <a:cs typeface="+mn-cs"/>
            </a:endParaRPr>
          </a:p>
          <a:p>
            <a:pPr marL="571500" marR="0" lvl="0" indent="-5715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srgbClr val="000000"/>
                </a:solidFill>
                <a:effectLst/>
                <a:uLnTx/>
                <a:uFillTx/>
                <a:latin typeface="Helvetica Neue LT Std 45 Light"/>
                <a:ea typeface="Helvetica Neue Light" panose="02000403000000020004" pitchFamily="2" charset="0"/>
                <a:cs typeface="+mn-cs"/>
              </a:rPr>
              <a:t>After this, the modification report is voted on by Panel who also give their views on the solution.</a:t>
            </a:r>
          </a:p>
        </p:txBody>
      </p:sp>
      <p:pic>
        <p:nvPicPr>
          <p:cNvPr id="3" name="Picture 2">
            <a:extLst>
              <a:ext uri="{FF2B5EF4-FFF2-40B4-BE49-F238E27FC236}">
                <a16:creationId xmlns:a16="http://schemas.microsoft.com/office/drawing/2014/main" id="{94357866-3F07-4C6D-8097-4699D6E2FB7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5400000">
            <a:off x="7514807" y="1559330"/>
            <a:ext cx="3628854" cy="4536068"/>
          </a:xfrm>
          <a:prstGeom prst="rect">
            <a:avLst/>
          </a:prstGeom>
        </p:spPr>
      </p:pic>
      <p:grpSp>
        <p:nvGrpSpPr>
          <p:cNvPr id="5" name="Group 4">
            <a:extLst>
              <a:ext uri="{FF2B5EF4-FFF2-40B4-BE49-F238E27FC236}">
                <a16:creationId xmlns:a16="http://schemas.microsoft.com/office/drawing/2014/main" id="{EDDA4673-6A75-42E5-AC79-F64E59EB5917}"/>
              </a:ext>
            </a:extLst>
          </p:cNvPr>
          <p:cNvGrpSpPr/>
          <p:nvPr/>
        </p:nvGrpSpPr>
        <p:grpSpPr>
          <a:xfrm>
            <a:off x="8536808" y="206637"/>
            <a:ext cx="3412053" cy="495069"/>
            <a:chOff x="1378039" y="5337019"/>
            <a:chExt cx="3412053" cy="495069"/>
          </a:xfrm>
        </p:grpSpPr>
        <p:pic>
          <p:nvPicPr>
            <p:cNvPr id="6" name="Graphic 2" descr="Chat">
              <a:extLst>
                <a:ext uri="{FF2B5EF4-FFF2-40B4-BE49-F238E27FC236}">
                  <a16:creationId xmlns:a16="http://schemas.microsoft.com/office/drawing/2014/main" id="{AD8A1189-4957-4C72-8224-5FDF2B038DF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378039" y="5337019"/>
              <a:ext cx="495069" cy="495069"/>
            </a:xfrm>
            <a:prstGeom prst="rect">
              <a:avLst/>
            </a:prstGeom>
          </p:spPr>
        </p:pic>
        <p:pic>
          <p:nvPicPr>
            <p:cNvPr id="7" name="Graphic 5" descr="Person with idea">
              <a:extLst>
                <a:ext uri="{FF2B5EF4-FFF2-40B4-BE49-F238E27FC236}">
                  <a16:creationId xmlns:a16="http://schemas.microsoft.com/office/drawing/2014/main" id="{6207F3D0-755D-406B-B91D-711BF727FFB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961436" y="5337019"/>
              <a:ext cx="495069" cy="495069"/>
            </a:xfrm>
            <a:prstGeom prst="rect">
              <a:avLst/>
            </a:prstGeom>
          </p:spPr>
        </p:pic>
        <p:pic>
          <p:nvPicPr>
            <p:cNvPr id="8" name="Graphic 7" descr="Meeting">
              <a:extLst>
                <a:ext uri="{FF2B5EF4-FFF2-40B4-BE49-F238E27FC236}">
                  <a16:creationId xmlns:a16="http://schemas.microsoft.com/office/drawing/2014/main" id="{C3C9F8AC-695A-4AC2-88A0-1ACAE153D50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544833" y="5337019"/>
              <a:ext cx="495069" cy="495069"/>
            </a:xfrm>
            <a:prstGeom prst="rect">
              <a:avLst/>
            </a:prstGeom>
          </p:spPr>
        </p:pic>
        <p:pic>
          <p:nvPicPr>
            <p:cNvPr id="9" name="Graphic 3" descr="Group of people">
              <a:extLst>
                <a:ext uri="{FF2B5EF4-FFF2-40B4-BE49-F238E27FC236}">
                  <a16:creationId xmlns:a16="http://schemas.microsoft.com/office/drawing/2014/main" id="{30063847-5D23-4E0D-A534-44CFF8BAD09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128230" y="5337019"/>
              <a:ext cx="495069" cy="495069"/>
            </a:xfrm>
            <a:prstGeom prst="rect">
              <a:avLst/>
            </a:prstGeom>
          </p:spPr>
        </p:pic>
        <p:pic>
          <p:nvPicPr>
            <p:cNvPr id="10" name="Graphic 5" descr="Megaphone1">
              <a:extLst>
                <a:ext uri="{FF2B5EF4-FFF2-40B4-BE49-F238E27FC236}">
                  <a16:creationId xmlns:a16="http://schemas.microsoft.com/office/drawing/2014/main" id="{4BF9EB88-FEA1-479E-84ED-B188F8C42C04}"/>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3711627" y="5337019"/>
              <a:ext cx="495069" cy="495069"/>
            </a:xfrm>
            <a:prstGeom prst="rect">
              <a:avLst/>
            </a:prstGeom>
          </p:spPr>
        </p:pic>
        <p:pic>
          <p:nvPicPr>
            <p:cNvPr id="11" name="Graphic 9" descr="Document">
              <a:extLst>
                <a:ext uri="{FF2B5EF4-FFF2-40B4-BE49-F238E27FC236}">
                  <a16:creationId xmlns:a16="http://schemas.microsoft.com/office/drawing/2014/main" id="{93720D20-AFEA-4930-8936-8423505613E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4295023" y="5337019"/>
              <a:ext cx="495069" cy="495069"/>
            </a:xfrm>
            <a:prstGeom prst="rect">
              <a:avLst/>
            </a:prstGeom>
          </p:spPr>
        </p:pic>
      </p:grpSp>
    </p:spTree>
    <p:extLst>
      <p:ext uri="{BB962C8B-B14F-4D97-AF65-F5344CB8AC3E}">
        <p14:creationId xmlns:p14="http://schemas.microsoft.com/office/powerpoint/2010/main" val="1576288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F3CCC6-E65B-4843-B9B0-BCAB00B183A2}"/>
              </a:ext>
            </a:extLst>
          </p:cNvPr>
          <p:cNvSpPr>
            <a:spLocks noGrp="1"/>
          </p:cNvSpPr>
          <p:nvPr>
            <p:ph type="title"/>
          </p:nvPr>
        </p:nvSpPr>
        <p:spPr/>
        <p:txBody>
          <a:bodyPr/>
          <a:lstStyle/>
          <a:p>
            <a:r>
              <a:rPr lang="en-US"/>
              <a:t>Decision</a:t>
            </a:r>
          </a:p>
        </p:txBody>
      </p:sp>
      <p:sp>
        <p:nvSpPr>
          <p:cNvPr id="4" name="TextBox 3">
            <a:extLst>
              <a:ext uri="{FF2B5EF4-FFF2-40B4-BE49-F238E27FC236}">
                <a16:creationId xmlns:a16="http://schemas.microsoft.com/office/drawing/2014/main" id="{0BF961F2-C484-4AB4-8F86-CBBECD79E05B}"/>
              </a:ext>
            </a:extLst>
          </p:cNvPr>
          <p:cNvSpPr txBox="1"/>
          <p:nvPr/>
        </p:nvSpPr>
        <p:spPr>
          <a:xfrm>
            <a:off x="5843247" y="1872570"/>
            <a:ext cx="5959548" cy="2970044"/>
          </a:xfrm>
          <a:prstGeom prst="rect">
            <a:avLst/>
          </a:prstGeom>
        </p:spPr>
        <p:txBody>
          <a:bodyPr wrap="square" rtlCol="0">
            <a:spAutoFit/>
          </a:bodyPr>
          <a:lstStyle/>
          <a:p>
            <a:pPr marL="571500" marR="0" lvl="0" indent="-5715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solidFill>
                <a:effectLst/>
                <a:uLnTx/>
                <a:uFillTx/>
                <a:latin typeface="Helvetica Neue LT Std 45 Light"/>
                <a:ea typeface="Helvetica Neue Light" panose="02000403000000020004" pitchFamily="2" charset="0"/>
                <a:cs typeface="+mn-cs"/>
              </a:rPr>
              <a:t>Dependent on the Governance Route that was decided by Panel when the modification was raised</a:t>
            </a:r>
          </a:p>
          <a:p>
            <a:pPr marL="571500" marR="0" lvl="0" indent="-5715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000000"/>
              </a:solidFill>
              <a:effectLst/>
              <a:uLnTx/>
              <a:uFillTx/>
              <a:latin typeface="Helvetica Neue LT Std 45 Light"/>
              <a:ea typeface="Helvetica Neue Light" panose="02000403000000020004" pitchFamily="2" charset="0"/>
              <a:cs typeface="+mn-cs"/>
            </a:endParaRPr>
          </a:p>
          <a:p>
            <a:pPr marL="571500" marR="0" lvl="0" indent="-5715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1" i="0" u="none" strike="noStrike" kern="1200" cap="none" spc="0" normalizeH="0" baseline="0" noProof="0" dirty="0">
                <a:ln>
                  <a:noFill/>
                </a:ln>
                <a:solidFill>
                  <a:srgbClr val="000000"/>
                </a:solidFill>
                <a:effectLst/>
                <a:uLnTx/>
                <a:uFillTx/>
                <a:latin typeface="Helvetica Neue LT Std 45 Light"/>
                <a:ea typeface="Helvetica Neue Light" panose="02000403000000020004" pitchFamily="2" charset="0"/>
                <a:cs typeface="+mn-cs"/>
              </a:rPr>
              <a:t>Standard Governance: </a:t>
            </a:r>
            <a:r>
              <a:rPr kumimoji="0" lang="en-GB" sz="1800" b="0" i="0" u="none" strike="noStrike" kern="1200" cap="none" spc="0" normalizeH="0" baseline="0" noProof="0" dirty="0">
                <a:ln>
                  <a:noFill/>
                </a:ln>
                <a:solidFill>
                  <a:srgbClr val="000000"/>
                </a:solidFill>
                <a:effectLst/>
                <a:uLnTx/>
                <a:uFillTx/>
                <a:latin typeface="Helvetica Neue LT Std 45 Light"/>
                <a:ea typeface="Helvetica Neue Light" panose="02000403000000020004" pitchFamily="2" charset="0"/>
                <a:cs typeface="+mn-cs"/>
              </a:rPr>
              <a:t>Ofgem makes the decision on whether or not the modification is implemented </a:t>
            </a:r>
          </a:p>
          <a:p>
            <a:pPr marL="571500" marR="0" lvl="0" indent="-5715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000000"/>
              </a:solidFill>
              <a:effectLst/>
              <a:uLnTx/>
              <a:uFillTx/>
              <a:latin typeface="Helvetica Neue LT Std 45 Light"/>
              <a:ea typeface="Helvetica Neue Light" panose="02000403000000020004" pitchFamily="2" charset="0"/>
              <a:cs typeface="+mn-cs"/>
            </a:endParaRPr>
          </a:p>
          <a:p>
            <a:pPr marL="571500" marR="0" lvl="0" indent="-5715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000000"/>
              </a:solidFill>
              <a:effectLst/>
              <a:uLnTx/>
              <a:uFillTx/>
              <a:latin typeface="Helvetica Neue LT Std 45 Light"/>
              <a:ea typeface="Helvetica Neue Light" panose="02000403000000020004" pitchFamily="2" charset="0"/>
              <a:cs typeface="+mn-cs"/>
            </a:endParaRPr>
          </a:p>
          <a:p>
            <a:pPr marL="571500" marR="0" lvl="0" indent="-5715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000000"/>
              </a:solidFill>
              <a:effectLst/>
              <a:uLnTx/>
              <a:uFillTx/>
              <a:latin typeface="Helvetica Neue LT Std 45 Light"/>
              <a:ea typeface="Helvetica Neue Light" panose="02000403000000020004" pitchFamily="2" charset="0"/>
              <a:cs typeface="+mn-cs"/>
            </a:endParaRPr>
          </a:p>
        </p:txBody>
      </p:sp>
      <p:pic>
        <p:nvPicPr>
          <p:cNvPr id="1026" name="Picture 2" descr="https://nationalgridplc.sharepoint.com/sites/GRP-EXT-UK-ESOMedia/Shared%20Documents/ESO%20imagery/ESO%20stock%20imagery/Group%20of%20people%20working%20together%20at%20office%20Getty-1132115725.jpg">
            <a:extLst>
              <a:ext uri="{FF2B5EF4-FFF2-40B4-BE49-F238E27FC236}">
                <a16:creationId xmlns:a16="http://schemas.microsoft.com/office/drawing/2014/main" id="{6E09D4E4-F9D3-4064-AFF3-B291EB498C87}"/>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52353" y="2037145"/>
            <a:ext cx="4814775" cy="3209850"/>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3AE855A7-01B8-4EE9-B603-B93C1A833E0C}"/>
              </a:ext>
            </a:extLst>
          </p:cNvPr>
          <p:cNvGrpSpPr/>
          <p:nvPr/>
        </p:nvGrpSpPr>
        <p:grpSpPr>
          <a:xfrm>
            <a:off x="8536808" y="206637"/>
            <a:ext cx="3412053" cy="495069"/>
            <a:chOff x="1378039" y="5337019"/>
            <a:chExt cx="3412053" cy="495069"/>
          </a:xfrm>
        </p:grpSpPr>
        <p:pic>
          <p:nvPicPr>
            <p:cNvPr id="6" name="Graphic 2" descr="Chat">
              <a:extLst>
                <a:ext uri="{FF2B5EF4-FFF2-40B4-BE49-F238E27FC236}">
                  <a16:creationId xmlns:a16="http://schemas.microsoft.com/office/drawing/2014/main" id="{E5704716-90E7-4215-A8CB-8F85B2849A7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378039" y="5337019"/>
              <a:ext cx="495069" cy="495069"/>
            </a:xfrm>
            <a:prstGeom prst="rect">
              <a:avLst/>
            </a:prstGeom>
          </p:spPr>
        </p:pic>
        <p:pic>
          <p:nvPicPr>
            <p:cNvPr id="7" name="Graphic 5" descr="Person with idea">
              <a:extLst>
                <a:ext uri="{FF2B5EF4-FFF2-40B4-BE49-F238E27FC236}">
                  <a16:creationId xmlns:a16="http://schemas.microsoft.com/office/drawing/2014/main" id="{87AEB33A-EF18-4255-AD24-9666230E778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961436" y="5337019"/>
              <a:ext cx="495069" cy="495069"/>
            </a:xfrm>
            <a:prstGeom prst="rect">
              <a:avLst/>
            </a:prstGeom>
          </p:spPr>
        </p:pic>
        <p:pic>
          <p:nvPicPr>
            <p:cNvPr id="8" name="Graphic 7" descr="Meeting">
              <a:extLst>
                <a:ext uri="{FF2B5EF4-FFF2-40B4-BE49-F238E27FC236}">
                  <a16:creationId xmlns:a16="http://schemas.microsoft.com/office/drawing/2014/main" id="{8D30B1C9-0E60-4271-BA24-FF7A27340B6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544833" y="5337019"/>
              <a:ext cx="495069" cy="495069"/>
            </a:xfrm>
            <a:prstGeom prst="rect">
              <a:avLst/>
            </a:prstGeom>
          </p:spPr>
        </p:pic>
        <p:pic>
          <p:nvPicPr>
            <p:cNvPr id="9" name="Graphic 3" descr="Group of people">
              <a:extLst>
                <a:ext uri="{FF2B5EF4-FFF2-40B4-BE49-F238E27FC236}">
                  <a16:creationId xmlns:a16="http://schemas.microsoft.com/office/drawing/2014/main" id="{C9707904-02ED-422B-9C09-A2A28B84069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128230" y="5337019"/>
              <a:ext cx="495069" cy="495069"/>
            </a:xfrm>
            <a:prstGeom prst="rect">
              <a:avLst/>
            </a:prstGeom>
          </p:spPr>
        </p:pic>
        <p:pic>
          <p:nvPicPr>
            <p:cNvPr id="10" name="Graphic 5" descr="Megaphone1">
              <a:extLst>
                <a:ext uri="{FF2B5EF4-FFF2-40B4-BE49-F238E27FC236}">
                  <a16:creationId xmlns:a16="http://schemas.microsoft.com/office/drawing/2014/main" id="{B128776A-B115-4BE1-8EE5-C99716D3301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3711627" y="5337019"/>
              <a:ext cx="495069" cy="495069"/>
            </a:xfrm>
            <a:prstGeom prst="rect">
              <a:avLst/>
            </a:prstGeom>
          </p:spPr>
        </p:pic>
        <p:pic>
          <p:nvPicPr>
            <p:cNvPr id="11" name="Graphic 9" descr="Document">
              <a:extLst>
                <a:ext uri="{FF2B5EF4-FFF2-40B4-BE49-F238E27FC236}">
                  <a16:creationId xmlns:a16="http://schemas.microsoft.com/office/drawing/2014/main" id="{E6F58669-0751-45EA-AB9A-FBFF501F9D97}"/>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4295023" y="5337019"/>
              <a:ext cx="495069" cy="495069"/>
            </a:xfrm>
            <a:prstGeom prst="rect">
              <a:avLst/>
            </a:prstGeom>
          </p:spPr>
        </p:pic>
      </p:grpSp>
    </p:spTree>
    <p:extLst>
      <p:ext uri="{BB962C8B-B14F-4D97-AF65-F5344CB8AC3E}">
        <p14:creationId xmlns:p14="http://schemas.microsoft.com/office/powerpoint/2010/main" val="1225038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F3CCC6-E65B-4843-B9B0-BCAB00B183A2}"/>
              </a:ext>
            </a:extLst>
          </p:cNvPr>
          <p:cNvSpPr>
            <a:spLocks noGrp="1"/>
          </p:cNvSpPr>
          <p:nvPr>
            <p:ph type="title"/>
          </p:nvPr>
        </p:nvSpPr>
        <p:spPr/>
        <p:txBody>
          <a:bodyPr/>
          <a:lstStyle/>
          <a:p>
            <a:r>
              <a:rPr lang="en-US"/>
              <a:t>Implement</a:t>
            </a:r>
          </a:p>
        </p:txBody>
      </p:sp>
      <p:sp>
        <p:nvSpPr>
          <p:cNvPr id="4" name="TextBox 3">
            <a:extLst>
              <a:ext uri="{FF2B5EF4-FFF2-40B4-BE49-F238E27FC236}">
                <a16:creationId xmlns:a16="http://schemas.microsoft.com/office/drawing/2014/main" id="{0BF961F2-C484-4AB4-8F86-CBBECD79E05B}"/>
              </a:ext>
            </a:extLst>
          </p:cNvPr>
          <p:cNvSpPr txBox="1"/>
          <p:nvPr/>
        </p:nvSpPr>
        <p:spPr>
          <a:xfrm>
            <a:off x="424915" y="2022400"/>
            <a:ext cx="5622480" cy="923330"/>
          </a:xfrm>
          <a:prstGeom prst="rect">
            <a:avLst/>
          </a:prstGeom>
        </p:spPr>
        <p:txBody>
          <a:bodyPr wrap="square" rtlCol="0">
            <a:spAutoFit/>
          </a:bodyPr>
          <a:lstStyle/>
          <a:p>
            <a:pPr marL="571500" marR="0" lvl="0" indent="-5715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solidFill>
                <a:effectLst/>
                <a:uLnTx/>
                <a:uFillTx/>
                <a:latin typeface="Helvetica Neue LT Std 45 Light"/>
                <a:ea typeface="Helvetica Neue Light" panose="02000403000000020004" pitchFamily="2" charset="0"/>
                <a:cs typeface="+mn-cs"/>
              </a:rPr>
              <a:t>The Code Administrator implements the final change which was decided by Ofgem on the agreed date.</a:t>
            </a:r>
          </a:p>
        </p:txBody>
      </p:sp>
      <p:pic>
        <p:nvPicPr>
          <p:cNvPr id="5" name="Picture 4">
            <a:extLst>
              <a:ext uri="{FF2B5EF4-FFF2-40B4-BE49-F238E27FC236}">
                <a16:creationId xmlns:a16="http://schemas.microsoft.com/office/drawing/2014/main" id="{A46C4707-0D0D-4E83-8953-D863D71E9CB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88586" y="1609014"/>
            <a:ext cx="5064042" cy="3375698"/>
          </a:xfrm>
          <a:prstGeom prst="rect">
            <a:avLst/>
          </a:prstGeom>
        </p:spPr>
      </p:pic>
      <p:grpSp>
        <p:nvGrpSpPr>
          <p:cNvPr id="6" name="Group 5">
            <a:extLst>
              <a:ext uri="{FF2B5EF4-FFF2-40B4-BE49-F238E27FC236}">
                <a16:creationId xmlns:a16="http://schemas.microsoft.com/office/drawing/2014/main" id="{90321A30-1005-48AD-98DF-72B471D95B55}"/>
              </a:ext>
            </a:extLst>
          </p:cNvPr>
          <p:cNvGrpSpPr/>
          <p:nvPr/>
        </p:nvGrpSpPr>
        <p:grpSpPr>
          <a:xfrm>
            <a:off x="8536808" y="206637"/>
            <a:ext cx="3412053" cy="495069"/>
            <a:chOff x="1378039" y="5337019"/>
            <a:chExt cx="3412053" cy="495069"/>
          </a:xfrm>
        </p:grpSpPr>
        <p:pic>
          <p:nvPicPr>
            <p:cNvPr id="7" name="Graphic 2" descr="Chat">
              <a:extLst>
                <a:ext uri="{FF2B5EF4-FFF2-40B4-BE49-F238E27FC236}">
                  <a16:creationId xmlns:a16="http://schemas.microsoft.com/office/drawing/2014/main" id="{CB58EFEB-6DD2-446D-AC12-F8F5988B2D9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378039" y="5337019"/>
              <a:ext cx="495069" cy="495069"/>
            </a:xfrm>
            <a:prstGeom prst="rect">
              <a:avLst/>
            </a:prstGeom>
          </p:spPr>
        </p:pic>
        <p:pic>
          <p:nvPicPr>
            <p:cNvPr id="8" name="Graphic 5" descr="Person with idea">
              <a:extLst>
                <a:ext uri="{FF2B5EF4-FFF2-40B4-BE49-F238E27FC236}">
                  <a16:creationId xmlns:a16="http://schemas.microsoft.com/office/drawing/2014/main" id="{38125C78-5FA8-4A1C-BC01-FC2A56F4DD2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961436" y="5337019"/>
              <a:ext cx="495069" cy="495069"/>
            </a:xfrm>
            <a:prstGeom prst="rect">
              <a:avLst/>
            </a:prstGeom>
          </p:spPr>
        </p:pic>
        <p:pic>
          <p:nvPicPr>
            <p:cNvPr id="9" name="Graphic 8" descr="Meeting">
              <a:extLst>
                <a:ext uri="{FF2B5EF4-FFF2-40B4-BE49-F238E27FC236}">
                  <a16:creationId xmlns:a16="http://schemas.microsoft.com/office/drawing/2014/main" id="{31CE5A01-940C-4238-B731-CF7D524BDEA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544833" y="5337019"/>
              <a:ext cx="495069" cy="495069"/>
            </a:xfrm>
            <a:prstGeom prst="rect">
              <a:avLst/>
            </a:prstGeom>
          </p:spPr>
        </p:pic>
        <p:pic>
          <p:nvPicPr>
            <p:cNvPr id="10" name="Graphic 3" descr="Group of people">
              <a:extLst>
                <a:ext uri="{FF2B5EF4-FFF2-40B4-BE49-F238E27FC236}">
                  <a16:creationId xmlns:a16="http://schemas.microsoft.com/office/drawing/2014/main" id="{C50D934E-EE0A-4EEE-AA04-0E9805411D6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128230" y="5337019"/>
              <a:ext cx="495069" cy="495069"/>
            </a:xfrm>
            <a:prstGeom prst="rect">
              <a:avLst/>
            </a:prstGeom>
          </p:spPr>
        </p:pic>
        <p:pic>
          <p:nvPicPr>
            <p:cNvPr id="11" name="Graphic 5" descr="Megaphone1">
              <a:extLst>
                <a:ext uri="{FF2B5EF4-FFF2-40B4-BE49-F238E27FC236}">
                  <a16:creationId xmlns:a16="http://schemas.microsoft.com/office/drawing/2014/main" id="{349EEA58-64B6-4E70-91D2-58120407AFB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3711627" y="5337019"/>
              <a:ext cx="495069" cy="495069"/>
            </a:xfrm>
            <a:prstGeom prst="rect">
              <a:avLst/>
            </a:prstGeom>
          </p:spPr>
        </p:pic>
        <p:pic>
          <p:nvPicPr>
            <p:cNvPr id="12" name="Graphic 9" descr="Document">
              <a:extLst>
                <a:ext uri="{FF2B5EF4-FFF2-40B4-BE49-F238E27FC236}">
                  <a16:creationId xmlns:a16="http://schemas.microsoft.com/office/drawing/2014/main" id="{FA278138-E04B-4035-90A6-5A7EF997DB4C}"/>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4295023" y="5337019"/>
              <a:ext cx="495069" cy="495069"/>
            </a:xfrm>
            <a:prstGeom prst="rect">
              <a:avLst/>
            </a:prstGeom>
          </p:spPr>
        </p:pic>
      </p:grpSp>
    </p:spTree>
    <p:extLst>
      <p:ext uri="{BB962C8B-B14F-4D97-AF65-F5344CB8AC3E}">
        <p14:creationId xmlns:p14="http://schemas.microsoft.com/office/powerpoint/2010/main" val="37373055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9BE2949-70F1-4A3B-B3AF-B6A47E266139}"/>
              </a:ext>
            </a:extLst>
          </p:cNvPr>
          <p:cNvSpPr>
            <a:spLocks noGrp="1"/>
          </p:cNvSpPr>
          <p:nvPr>
            <p:ph type="body" sz="quarter" idx="10"/>
          </p:nvPr>
        </p:nvSpPr>
        <p:spPr>
          <a:xfrm>
            <a:off x="2412917" y="2380846"/>
            <a:ext cx="6617229" cy="1468967"/>
          </a:xfrm>
        </p:spPr>
        <p:txBody>
          <a:bodyPr/>
          <a:lstStyle/>
          <a:p>
            <a:r>
              <a:rPr lang="en-GB" sz="2500" b="1" dirty="0">
                <a:latin typeface="HelveticaNeueLT Pro 55 Roman" panose="020B0604020202020204" pitchFamily="34" charset="77"/>
              </a:rPr>
              <a:t>Workgroup Responsibilities</a:t>
            </a:r>
          </a:p>
        </p:txBody>
      </p:sp>
      <p:sp>
        <p:nvSpPr>
          <p:cNvPr id="4" name="Text Placeholder 1">
            <a:extLst>
              <a:ext uri="{FF2B5EF4-FFF2-40B4-BE49-F238E27FC236}">
                <a16:creationId xmlns:a16="http://schemas.microsoft.com/office/drawing/2014/main" id="{9B005218-02F1-4150-92E7-9D14FA6F26E6}"/>
              </a:ext>
            </a:extLst>
          </p:cNvPr>
          <p:cNvSpPr txBox="1">
            <a:spLocks/>
          </p:cNvSpPr>
          <p:nvPr/>
        </p:nvSpPr>
        <p:spPr>
          <a:xfrm>
            <a:off x="2412917" y="2819037"/>
            <a:ext cx="7079317" cy="1677988"/>
          </a:xfrm>
          <a:prstGeom prst="rect">
            <a:avLst/>
          </a:prstGeom>
        </p:spPr>
        <p:txBody>
          <a:bodyPr/>
          <a:lstStyle>
            <a:lvl1pPr marL="0" indent="0" algn="l" defTabSz="914377" rtl="0" eaLnBrk="1" latinLnBrk="0" hangingPunct="1">
              <a:lnSpc>
                <a:spcPct val="90000"/>
              </a:lnSpc>
              <a:spcBef>
                <a:spcPts val="1000"/>
              </a:spcBef>
              <a:buFont typeface="Arial" panose="020B0604020202020204" pitchFamily="34" charset="0"/>
              <a:buNone/>
              <a:defRPr sz="1600" b="0" i="0" kern="1200">
                <a:solidFill>
                  <a:srgbClr val="FFBF22"/>
                </a:solidFill>
                <a:latin typeface="Helvetica Neue LT Std 45 Light" panose="020B0403020202020204" pitchFamily="34" charset="0"/>
                <a:ea typeface="+mn-ea"/>
                <a:cs typeface="+mn-cs"/>
              </a:defRPr>
            </a:lvl1pPr>
            <a:lvl2pPr marL="457189" indent="0" algn="l" defTabSz="914377" rtl="0" eaLnBrk="1" latinLnBrk="0" hangingPunct="1">
              <a:lnSpc>
                <a:spcPct val="90000"/>
              </a:lnSpc>
              <a:spcBef>
                <a:spcPts val="500"/>
              </a:spcBef>
              <a:buFont typeface="Arial" panose="020B0604020202020204" pitchFamily="34" charset="0"/>
              <a:buNone/>
              <a:defRPr sz="1800" b="0" i="0" kern="1200">
                <a:solidFill>
                  <a:srgbClr val="E8BC28"/>
                </a:solidFill>
                <a:latin typeface="Helvetica Neue LT Std 45 Light" panose="020B0403020202020204" pitchFamily="34" charset="0"/>
                <a:ea typeface="+mn-ea"/>
                <a:cs typeface="+mn-cs"/>
              </a:defRPr>
            </a:lvl2pPr>
            <a:lvl3pPr marL="914377" indent="0" algn="l" defTabSz="914377" rtl="0" eaLnBrk="1" latinLnBrk="0" hangingPunct="1">
              <a:lnSpc>
                <a:spcPct val="90000"/>
              </a:lnSpc>
              <a:spcBef>
                <a:spcPts val="500"/>
              </a:spcBef>
              <a:buFont typeface="Arial" panose="020B0604020202020204" pitchFamily="34" charset="0"/>
              <a:buNone/>
              <a:defRPr sz="1600" b="0" i="0" kern="1200">
                <a:solidFill>
                  <a:srgbClr val="E8BC28"/>
                </a:solidFill>
                <a:latin typeface="Helvetica Neue LT Std 45 Light" panose="020B0403020202020204" pitchFamily="34" charset="0"/>
                <a:ea typeface="+mn-ea"/>
                <a:cs typeface="+mn-cs"/>
              </a:defRPr>
            </a:lvl3pPr>
            <a:lvl4pPr marL="1371566"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4pPr>
            <a:lvl5pPr marL="1828755"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b="1" dirty="0">
                <a:solidFill>
                  <a:srgbClr val="0079C1"/>
                </a:solidFill>
                <a:latin typeface="Arial" panose="020B0604020202020204" pitchFamily="34" charset="0"/>
                <a:cs typeface="Arial" panose="020B0604020202020204" pitchFamily="34" charset="0"/>
              </a:rPr>
              <a:t>Milly Lewis – National Grid ESO Code Administrator</a:t>
            </a:r>
          </a:p>
        </p:txBody>
      </p:sp>
    </p:spTree>
    <p:extLst>
      <p:ext uri="{BB962C8B-B14F-4D97-AF65-F5344CB8AC3E}">
        <p14:creationId xmlns:p14="http://schemas.microsoft.com/office/powerpoint/2010/main" val="2847287295"/>
      </p:ext>
    </p:extLst>
  </p:cSld>
  <p:clrMapOvr>
    <a:masterClrMapping/>
  </p:clrMapOvr>
</p:sld>
</file>

<file path=ppt/theme/theme1.xml><?xml version="1.0" encoding="utf-8"?>
<a:theme xmlns:a="http://schemas.openxmlformats.org/drawingml/2006/main" name="3_Office Theme">
  <a:themeElements>
    <a:clrScheme name="National Grid">
      <a:dk1>
        <a:srgbClr val="000000"/>
      </a:dk1>
      <a:lt1>
        <a:srgbClr val="FFFFFF"/>
      </a:lt1>
      <a:dk2>
        <a:srgbClr val="44546A"/>
      </a:dk2>
      <a:lt2>
        <a:srgbClr val="E7E6E6"/>
      </a:lt2>
      <a:accent1>
        <a:srgbClr val="FFE600"/>
      </a:accent1>
      <a:accent2>
        <a:srgbClr val="ED7D31"/>
      </a:accent2>
      <a:accent3>
        <a:srgbClr val="F26522"/>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wrap="square" rtlCol="0">
        <a:spAutoFit/>
      </a:bodyPr>
      <a:lstStyle>
        <a:defPPr algn="l">
          <a:defRPr sz="900" dirty="0" err="1" smtClean="0">
            <a:solidFill>
              <a:srgbClr val="454546"/>
            </a:solidFill>
            <a:latin typeface="HelveticaNeueLT Pro 55 Roman" panose="020B0604020202020204" pitchFamily="34" charset="77"/>
            <a:ea typeface="12 pt. Helvetica* 45 Light   02" panose="02000403000000020004" pitchFamily="2" charset="0"/>
          </a:defRPr>
        </a:defPPr>
      </a:lstStyle>
    </a:txDef>
  </a:objectDefaults>
  <a:extraClrSchemeLst/>
  <a:extLst>
    <a:ext uri="{05A4C25C-085E-4340-85A3-A5531E510DB2}">
      <thm15:themeFamily xmlns:thm15="http://schemas.microsoft.com/office/thememl/2012/main" name="Presentation2" id="{2A7FDE9E-59AD-4253-925B-6B7EFE40AA08}" vid="{70DD0154-3507-4F7E-81E3-85B34929348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E7558B389E4AA41BCC49771F5D910C9" ma:contentTypeVersion="15" ma:contentTypeDescription="Create a new document." ma:contentTypeScope="" ma:versionID="685647ccc67e34e16dba3b611d2a089e">
  <xsd:schema xmlns:xsd="http://www.w3.org/2001/XMLSchema" xmlns:xs="http://www.w3.org/2001/XMLSchema" xmlns:p="http://schemas.microsoft.com/office/2006/metadata/properties" xmlns:ns2="3f6024f2-ec53-42bf-9fc5-b1e570b27390" xmlns:ns3="97b6fe81-1556-4112-94ca-31043ca39b71" xmlns:ns4="cadce026-d35b-4a62-a2ee-1436bb44fb55" targetNamespace="http://schemas.microsoft.com/office/2006/metadata/properties" ma:root="true" ma:fieldsID="6c0165d59e1567de676e008b7aa708ff" ns2:_="" ns3:_="" ns4:_="">
    <xsd:import namespace="3f6024f2-ec53-42bf-9fc5-b1e570b27390"/>
    <xsd:import namespace="97b6fe81-1556-4112-94ca-31043ca39b71"/>
    <xsd:import namespace="cadce026-d35b-4a62-a2ee-1436bb44fb5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f6024f2-ec53-42bf-9fc5-b1e570b2739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f571c05a-9bf0-4b0b-ad97-e13aed49ba31"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7b6fe81-1556-4112-94ca-31043ca39b71"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adce026-d35b-4a62-a2ee-1436bb44fb55" elementFormDefault="qualified">
    <xsd:import namespace="http://schemas.microsoft.com/office/2006/documentManagement/types"/>
    <xsd:import namespace="http://schemas.microsoft.com/office/infopath/2007/PartnerControls"/>
    <xsd:element name="TaxCatchAll" ma:index="22" nillable="true" ma:displayName="Taxonomy Catch All Column" ma:hidden="true" ma:list="{2a93f86f-df12-4503-be51-556605c1ee02}" ma:internalName="TaxCatchAll" ma:showField="CatchAllData" ma:web="97b6fe81-1556-4112-94ca-31043ca39b7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97b6fe81-1556-4112-94ca-31043ca39b71">
      <UserInfo>
        <DisplayName>Rivalland (ESO), Jessica</DisplayName>
        <AccountId>49</AccountId>
        <AccountType/>
      </UserInfo>
    </SharedWithUsers>
    <TaxCatchAll xmlns="cadce026-d35b-4a62-a2ee-1436bb44fb55" xsi:nil="true"/>
    <lcf76f155ced4ddcb4097134ff3c332f xmlns="3f6024f2-ec53-42bf-9fc5-b1e570b27390">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526808D-2B4C-4333-ABB4-74F13E7BF81E}">
  <ds:schemaRefs>
    <ds:schemaRef ds:uri="http://schemas.microsoft.com/sharepoint/v3/contenttype/forms"/>
  </ds:schemaRefs>
</ds:datastoreItem>
</file>

<file path=customXml/itemProps2.xml><?xml version="1.0" encoding="utf-8"?>
<ds:datastoreItem xmlns:ds="http://schemas.openxmlformats.org/officeDocument/2006/customXml" ds:itemID="{63256F9A-52AD-49D2-A7C7-3ADEBDC7317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f6024f2-ec53-42bf-9fc5-b1e570b27390"/>
    <ds:schemaRef ds:uri="97b6fe81-1556-4112-94ca-31043ca39b71"/>
    <ds:schemaRef ds:uri="cadce026-d35b-4a62-a2ee-1436bb44fb5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CB36002-CCFD-4C5D-814A-FF8D96969B7A}">
  <ds:schemaRefs>
    <ds:schemaRef ds:uri="http://schemas.microsoft.com/office/2006/metadata/properties"/>
    <ds:schemaRef ds:uri="cadce026-d35b-4a62-a2ee-1436bb44fb55"/>
    <ds:schemaRef ds:uri="http://purl.org/dc/terms/"/>
    <ds:schemaRef ds:uri="97b6fe81-1556-4112-94ca-31043ca39b71"/>
    <ds:schemaRef ds:uri="http://schemas.microsoft.com/office/2006/documentManagement/types"/>
    <ds:schemaRef ds:uri="http://schemas.microsoft.com/office/infopath/2007/PartnerControls"/>
    <ds:schemaRef ds:uri="296f8304-7f63-4501-8ca1-63068ba277e1"/>
    <ds:schemaRef ds:uri="http://purl.org/dc/elements/1.1/"/>
    <ds:schemaRef ds:uri="http://schemas.openxmlformats.org/package/2006/metadata/core-properties"/>
    <ds:schemaRef ds:uri="http://www.w3.org/XML/1998/namespace"/>
    <ds:schemaRef ds:uri="http://purl.org/dc/dcmitype/"/>
    <ds:schemaRef ds:uri="3f6024f2-ec53-42bf-9fc5-b1e570b27390"/>
  </ds:schemaRefs>
</ds:datastoreItem>
</file>

<file path=docProps/app.xml><?xml version="1.0" encoding="utf-8"?>
<Properties xmlns="http://schemas.openxmlformats.org/officeDocument/2006/extended-properties" xmlns:vt="http://schemas.openxmlformats.org/officeDocument/2006/docPropsVTypes">
  <Template>Workgroup 1 Slides</Template>
  <TotalTime>68</TotalTime>
  <Words>1464</Words>
  <Application>Microsoft Office PowerPoint</Application>
  <PresentationFormat>Widescreen</PresentationFormat>
  <Paragraphs>163</Paragraphs>
  <Slides>21</Slides>
  <Notes>9</Notes>
  <HiddenSlides>0</HiddenSlides>
  <MMClips>0</MMClips>
  <ScaleCrop>false</ScaleCrop>
  <HeadingPairs>
    <vt:vector size="6" baseType="variant">
      <vt:variant>
        <vt:lpstr>Fonts Used</vt:lpstr>
      </vt:variant>
      <vt:variant>
        <vt:i4>19</vt:i4>
      </vt:variant>
      <vt:variant>
        <vt:lpstr>Theme</vt:lpstr>
      </vt:variant>
      <vt:variant>
        <vt:i4>1</vt:i4>
      </vt:variant>
      <vt:variant>
        <vt:lpstr>Slide Titles</vt:lpstr>
      </vt:variant>
      <vt:variant>
        <vt:i4>21</vt:i4>
      </vt:variant>
    </vt:vector>
  </HeadingPairs>
  <TitlesOfParts>
    <vt:vector size="41" baseType="lpstr">
      <vt:lpstr>Arial</vt:lpstr>
      <vt:lpstr>Calibri</vt:lpstr>
      <vt:lpstr>Calibri Light</vt:lpstr>
      <vt:lpstr>Helvetica Neue LT Std 35 Thin</vt:lpstr>
      <vt:lpstr>Helvetica Neue LT Std 45 Light</vt:lpstr>
      <vt:lpstr>Helvetica Neue LT Std 65 Medium</vt:lpstr>
      <vt:lpstr>Helvetica Neue LT Std 87 Heavy </vt:lpstr>
      <vt:lpstr>HelveticaNeueLT Pro 45 Lt</vt:lpstr>
      <vt:lpstr>HelveticaNeueLT Pro 55 Roman</vt:lpstr>
      <vt:lpstr>HelveticaNeueLT Pro 65 Md</vt:lpstr>
      <vt:lpstr>HelveticaNeueLT Pro 95 Blk</vt:lpstr>
      <vt:lpstr>HelveticaNeueLT Std Cn</vt:lpstr>
      <vt:lpstr>HelveticaNeueLT Std Lt</vt:lpstr>
      <vt:lpstr>HelveticaNeueLT Std Med</vt:lpstr>
      <vt:lpstr>HelveticaNeueLT Std Thin</vt:lpstr>
      <vt:lpstr>HelveticaNeueLTPro-Blk</vt:lpstr>
      <vt:lpstr>HelveticaNeueLTPro-Hv</vt:lpstr>
      <vt:lpstr>HelveticaNeueLTPro-Roman</vt:lpstr>
      <vt:lpstr>Wingdings</vt:lpstr>
      <vt:lpstr>3_Office Theme</vt:lpstr>
      <vt:lpstr>31 March 2023 Online Meeting via Teams</vt:lpstr>
      <vt:lpstr>PowerPoint Presentation</vt:lpstr>
      <vt:lpstr>PowerPoint Presentation</vt:lpstr>
      <vt:lpstr>Code Modification Process Overview</vt:lpstr>
      <vt:lpstr>Refine solution Workgroups</vt:lpstr>
      <vt:lpstr>Consult Code Administrator Consultation</vt:lpstr>
      <vt:lpstr>Decision</vt:lpstr>
      <vt:lpstr>Implement</vt:lpstr>
      <vt:lpstr>PowerPoint Presentation</vt:lpstr>
      <vt:lpstr>Expectations of a Workgroup Member</vt:lpstr>
      <vt:lpstr>PowerPoint Presentation</vt:lpstr>
      <vt:lpstr>Can I vote? and What is the Alternative Vote?</vt:lpstr>
      <vt:lpstr>Can I vote? and What is the Workgroup Vote?</vt:lpstr>
      <vt:lpstr>PowerPoint Presentation</vt:lpstr>
      <vt:lpstr>Timeline for CM089 as at 23 March 2023</vt:lpstr>
      <vt:lpstr>PowerPoint Presentation</vt:lpstr>
      <vt:lpstr>CM089 – Terms of Reference</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[Date of Meeting] Online Meeting via Teams</dc:title>
  <dc:creator>Milly Lewis</dc:creator>
  <cp:lastModifiedBy>Milly Lewis</cp:lastModifiedBy>
  <cp:revision>1</cp:revision>
  <dcterms:created xsi:type="dcterms:W3CDTF">2023-03-23T16:20:04Z</dcterms:created>
  <dcterms:modified xsi:type="dcterms:W3CDTF">2023-03-23T17:33:53Z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0x0101005E7558B389E4AA41BCC49771F5D910C9</vt:lpwstr>
  </property>
  <property fmtid="{D5CDD505-2E9C-101B-9397-08002B2CF9AE}" pid="3" name="ComplianceAssetId">
    <vt:lpwstr/>
  </property>
  <property fmtid="{D5CDD505-2E9C-101B-9397-08002B2CF9AE}" pid="4" name="_ExtendedDescription">
    <vt:lpwstr/>
  </property>
  <property fmtid="{D5CDD505-2E9C-101B-9397-08002B2CF9AE}" pid="5" name="TriggerFlowInfo">
    <vt:lpwstr/>
  </property>
  <property fmtid="{D5CDD505-2E9C-101B-9397-08002B2CF9AE}" pid="6" name="MediaServiceImageTags">
    <vt:lpwstr/>
  </property>
</Properties>
</file>