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 id="2147483660" r:id="rId5"/>
    <p:sldMasterId id="2147483791" r:id="rId6"/>
    <p:sldMasterId id="2147483819" r:id="rId7"/>
    <p:sldMasterId id="2147483849" r:id="rId8"/>
  </p:sldMasterIdLst>
  <p:notesMasterIdLst>
    <p:notesMasterId r:id="rId29"/>
  </p:notesMasterIdLst>
  <p:handoutMasterIdLst>
    <p:handoutMasterId r:id="rId30"/>
  </p:handoutMasterIdLst>
  <p:sldIdLst>
    <p:sldId id="307" r:id="rId9"/>
    <p:sldId id="617" r:id="rId10"/>
    <p:sldId id="618" r:id="rId11"/>
    <p:sldId id="611" r:id="rId12"/>
    <p:sldId id="594" r:id="rId13"/>
    <p:sldId id="1023" r:id="rId14"/>
    <p:sldId id="266" r:id="rId15"/>
    <p:sldId id="619" r:id="rId16"/>
    <p:sldId id="285" r:id="rId17"/>
    <p:sldId id="327" r:id="rId18"/>
    <p:sldId id="1024" r:id="rId19"/>
    <p:sldId id="1020" r:id="rId20"/>
    <p:sldId id="596" r:id="rId21"/>
    <p:sldId id="599" r:id="rId22"/>
    <p:sldId id="600" r:id="rId23"/>
    <p:sldId id="1025" r:id="rId24"/>
    <p:sldId id="1026" r:id="rId25"/>
    <p:sldId id="1022" r:id="rId26"/>
    <p:sldId id="306" r:id="rId27"/>
    <p:sldId id="605" r:id="rId28"/>
  </p:sldIdLst>
  <p:sldSz cx="9144000" cy="5143500" type="screen16x9"/>
  <p:notesSz cx="9777413" cy="6670675"/>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D9E88D-2A9F-FCDE-DB76-D352E9BE21AB}" name="Miller (ESO), Steve" initials="MS" userId="S::steve.k.miller@uk.nationalgrid.com::27dbc6a4-99d2-4d77-9764-c9d5918b0514" providerId="AD"/>
  <p188:author id="{4B3E8298-0E30-90A4-40E8-A58C652C6C62}" name="Lake (ESO), Holly" initials="LH" userId="S::holly.lake@uk.nationalgrid.com::d8c3a95d-3470-49fe-9195-f5d1508cdc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ares, Vitor" initials="SV" lastIdx="2" clrIdx="0">
    <p:extLst>
      <p:ext uri="{19B8F6BF-5375-455C-9EA6-DF929625EA0E}">
        <p15:presenceInfo xmlns:p15="http://schemas.microsoft.com/office/powerpoint/2012/main" userId="S-1-5-21-852109325-4236797708-1392725387-338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6"/>
    <a:srgbClr val="EC6525"/>
    <a:srgbClr val="E6E6E6"/>
    <a:srgbClr val="3778B9"/>
    <a:srgbClr val="C4CC4B"/>
    <a:srgbClr val="5F3684"/>
    <a:srgbClr val="F2C04C"/>
    <a:srgbClr val="FBE64D"/>
    <a:srgbClr val="FFFFFF"/>
    <a:srgbClr val="4D45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97EFA-B2ED-4476-9270-E115BC64CE48}" v="1" dt="2022-08-16T10:49:20.0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5" autoAdjust="0"/>
    <p:restoredTop sz="80027" autoAdjust="0"/>
  </p:normalViewPr>
  <p:slideViewPr>
    <p:cSldViewPr snapToGrid="0">
      <p:cViewPr varScale="1">
        <p:scale>
          <a:sx n="71" d="100"/>
          <a:sy n="71" d="100"/>
        </p:scale>
        <p:origin x="1220" y="4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18399-6BC3-4A18-AC05-AE02229B2553}" type="doc">
      <dgm:prSet loTypeId="urn:microsoft.com/office/officeart/2005/8/layout/chevron1" loCatId="process" qsTypeId="urn:microsoft.com/office/officeart/2005/8/quickstyle/simple1" qsCatId="simple" csTypeId="urn:microsoft.com/office/officeart/2005/8/colors/accent1_2" csCatId="accent1" phldr="1"/>
      <dgm:spPr/>
    </dgm:pt>
    <dgm:pt modelId="{F3308EB2-D3CB-454F-A9B0-5F6E9DE775A8}">
      <dgm:prSet phldrT="[Text]" custT="1"/>
      <dgm:spPr>
        <a:solidFill>
          <a:schemeClr val="bg1">
            <a:lumMod val="75000"/>
          </a:schemeClr>
        </a:solidFill>
        <a:ln>
          <a:solidFill>
            <a:schemeClr val="bg1">
              <a:lumMod val="75000"/>
            </a:schemeClr>
          </a:solidFill>
        </a:ln>
      </dgm:spPr>
      <dgm:t>
        <a:bodyPr/>
        <a:lstStyle/>
        <a:p>
          <a:r>
            <a:rPr lang="en-US" sz="700" b="1" dirty="0"/>
            <a:t>Request for EOI</a:t>
          </a:r>
        </a:p>
      </dgm:t>
    </dgm:pt>
    <dgm:pt modelId="{BCAB2AD6-B98D-4EFD-B2E8-8DD4608C046A}" type="parTrans" cxnId="{F1190D31-14C1-4B55-9859-D133835F1EA7}">
      <dgm:prSet/>
      <dgm:spPr/>
      <dgm:t>
        <a:bodyPr/>
        <a:lstStyle/>
        <a:p>
          <a:endParaRPr lang="en-US" sz="2000"/>
        </a:p>
      </dgm:t>
    </dgm:pt>
    <dgm:pt modelId="{78115966-950E-40B1-B65D-D0B9A9C67E3E}" type="sibTrans" cxnId="{F1190D31-14C1-4B55-9859-D133835F1EA7}">
      <dgm:prSet/>
      <dgm:spPr/>
      <dgm:t>
        <a:bodyPr/>
        <a:lstStyle/>
        <a:p>
          <a:endParaRPr lang="en-US" sz="2000"/>
        </a:p>
      </dgm:t>
    </dgm:pt>
    <dgm:pt modelId="{F3768718-1A87-491A-9DF8-306FCEF95B26}">
      <dgm:prSet phldrT="[Text]" custT="1"/>
      <dgm:spPr>
        <a:solidFill>
          <a:schemeClr val="bg1">
            <a:lumMod val="75000"/>
          </a:schemeClr>
        </a:solidFill>
        <a:ln>
          <a:solidFill>
            <a:schemeClr val="bg1">
              <a:lumMod val="75000"/>
            </a:schemeClr>
          </a:solidFill>
        </a:ln>
      </dgm:spPr>
      <dgm:t>
        <a:bodyPr/>
        <a:lstStyle/>
        <a:p>
          <a:r>
            <a:rPr lang="en-US" sz="700" b="1" dirty="0"/>
            <a:t>Invitation to Tender</a:t>
          </a:r>
        </a:p>
      </dgm:t>
    </dgm:pt>
    <dgm:pt modelId="{38B6EDE0-65DB-4DDA-9B7A-46A771932F49}" type="parTrans" cxnId="{D536CC55-6A5C-493F-A66C-B78D4167E827}">
      <dgm:prSet/>
      <dgm:spPr/>
      <dgm:t>
        <a:bodyPr/>
        <a:lstStyle/>
        <a:p>
          <a:endParaRPr lang="en-US" sz="2000"/>
        </a:p>
      </dgm:t>
    </dgm:pt>
    <dgm:pt modelId="{CFA975DF-F596-4123-B14A-7CAD9061FB57}" type="sibTrans" cxnId="{D536CC55-6A5C-493F-A66C-B78D4167E827}">
      <dgm:prSet/>
      <dgm:spPr/>
      <dgm:t>
        <a:bodyPr/>
        <a:lstStyle/>
        <a:p>
          <a:endParaRPr lang="en-US" sz="2000"/>
        </a:p>
      </dgm:t>
    </dgm:pt>
    <dgm:pt modelId="{6272F60D-E208-4785-A62C-E1FDE8B2C07D}">
      <dgm:prSet phldrT="[Text]" custT="1"/>
      <dgm:spPr>
        <a:solidFill>
          <a:schemeClr val="bg1">
            <a:lumMod val="75000"/>
          </a:schemeClr>
        </a:solidFill>
        <a:ln>
          <a:solidFill>
            <a:schemeClr val="bg1">
              <a:lumMod val="75000"/>
            </a:schemeClr>
          </a:solidFill>
        </a:ln>
      </dgm:spPr>
      <dgm:t>
        <a:bodyPr/>
        <a:lstStyle/>
        <a:p>
          <a:r>
            <a:rPr lang="en-US" sz="700" b="1" dirty="0"/>
            <a:t>Feasibility Study - Stage 1</a:t>
          </a:r>
        </a:p>
      </dgm:t>
    </dgm:pt>
    <dgm:pt modelId="{2384518B-5736-4150-B022-F192489B6CC6}" type="parTrans" cxnId="{013F60CC-CE60-4A61-8AC9-EDB5D3A78D14}">
      <dgm:prSet/>
      <dgm:spPr/>
      <dgm:t>
        <a:bodyPr/>
        <a:lstStyle/>
        <a:p>
          <a:endParaRPr lang="en-US" sz="2000"/>
        </a:p>
      </dgm:t>
    </dgm:pt>
    <dgm:pt modelId="{28160D20-58D1-4015-B91F-89C6D1BF370B}" type="sibTrans" cxnId="{013F60CC-CE60-4A61-8AC9-EDB5D3A78D14}">
      <dgm:prSet/>
      <dgm:spPr/>
      <dgm:t>
        <a:bodyPr/>
        <a:lstStyle/>
        <a:p>
          <a:endParaRPr lang="en-US" sz="2000"/>
        </a:p>
      </dgm:t>
    </dgm:pt>
    <dgm:pt modelId="{DB826856-E62D-4477-B1C5-7D3AB601389D}">
      <dgm:prSet phldrT="[Text]" custT="1"/>
      <dgm:spPr>
        <a:solidFill>
          <a:schemeClr val="bg1">
            <a:lumMod val="75000"/>
          </a:schemeClr>
        </a:solidFill>
        <a:ln>
          <a:solidFill>
            <a:schemeClr val="bg1">
              <a:lumMod val="75000"/>
            </a:schemeClr>
          </a:solidFill>
        </a:ln>
      </dgm:spPr>
      <dgm:t>
        <a:bodyPr/>
        <a:lstStyle/>
        <a:p>
          <a:r>
            <a:rPr lang="en-US" sz="700" b="1" dirty="0"/>
            <a:t>Feasibility Study - Stage 2</a:t>
          </a:r>
        </a:p>
      </dgm:t>
    </dgm:pt>
    <dgm:pt modelId="{6515683A-882E-4B70-A611-EF7A6ACB5A02}" type="parTrans" cxnId="{184E4F12-2B4C-40B6-A214-2B0D74A6FF58}">
      <dgm:prSet/>
      <dgm:spPr/>
      <dgm:t>
        <a:bodyPr/>
        <a:lstStyle/>
        <a:p>
          <a:endParaRPr lang="en-US" sz="2000"/>
        </a:p>
      </dgm:t>
    </dgm:pt>
    <dgm:pt modelId="{CE114A26-7FB8-4D59-AE5F-C77FF34FCD00}" type="sibTrans" cxnId="{184E4F12-2B4C-40B6-A214-2B0D74A6FF58}">
      <dgm:prSet/>
      <dgm:spPr/>
      <dgm:t>
        <a:bodyPr/>
        <a:lstStyle/>
        <a:p>
          <a:endParaRPr lang="en-US" sz="2000"/>
        </a:p>
      </dgm:t>
    </dgm:pt>
    <dgm:pt modelId="{1EF65F85-72DE-45B0-B600-88D04BC69B3F}">
      <dgm:prSet phldrT="[Text]" custT="1"/>
      <dgm:spPr>
        <a:solidFill>
          <a:schemeClr val="bg1">
            <a:lumMod val="75000"/>
          </a:schemeClr>
        </a:solidFill>
        <a:ln>
          <a:solidFill>
            <a:schemeClr val="bg1">
              <a:lumMod val="75000"/>
            </a:schemeClr>
          </a:solidFill>
        </a:ln>
      </dgm:spPr>
      <dgm:t>
        <a:bodyPr/>
        <a:lstStyle/>
        <a:p>
          <a:r>
            <a:rPr lang="en-US" sz="700" b="1" dirty="0"/>
            <a:t>Tender Evaluation</a:t>
          </a:r>
        </a:p>
      </dgm:t>
    </dgm:pt>
    <dgm:pt modelId="{D340F5BE-2051-4BD8-A965-B55AFE9E845D}" type="parTrans" cxnId="{391AB455-95DB-4F2B-9058-F83512CE3031}">
      <dgm:prSet/>
      <dgm:spPr/>
      <dgm:t>
        <a:bodyPr/>
        <a:lstStyle/>
        <a:p>
          <a:endParaRPr lang="en-US" sz="2000"/>
        </a:p>
      </dgm:t>
    </dgm:pt>
    <dgm:pt modelId="{2F433071-56DA-41B9-8BDD-1639D210413D}" type="sibTrans" cxnId="{391AB455-95DB-4F2B-9058-F83512CE3031}">
      <dgm:prSet/>
      <dgm:spPr/>
      <dgm:t>
        <a:bodyPr/>
        <a:lstStyle/>
        <a:p>
          <a:endParaRPr lang="en-US" sz="2000"/>
        </a:p>
      </dgm:t>
    </dgm:pt>
    <dgm:pt modelId="{B6999DB5-500F-44F6-B4AE-9889AFDF568D}">
      <dgm:prSet phldrT="[Text]" custT="1"/>
      <dgm:spPr>
        <a:solidFill>
          <a:schemeClr val="bg1">
            <a:lumMod val="75000"/>
          </a:schemeClr>
        </a:solidFill>
        <a:ln>
          <a:solidFill>
            <a:schemeClr val="bg1">
              <a:lumMod val="75000"/>
            </a:schemeClr>
          </a:solidFill>
        </a:ln>
      </dgm:spPr>
      <dgm:t>
        <a:bodyPr/>
        <a:lstStyle/>
        <a:p>
          <a:r>
            <a:rPr lang="en-US" sz="700" b="1" dirty="0"/>
            <a:t>Contract</a:t>
          </a:r>
        </a:p>
        <a:p>
          <a:r>
            <a:rPr lang="en-US" sz="700" b="1" dirty="0"/>
            <a:t>Award</a:t>
          </a:r>
        </a:p>
      </dgm:t>
    </dgm:pt>
    <dgm:pt modelId="{4992E655-C8DB-4A5A-AD10-17D076809C1F}" type="parTrans" cxnId="{3781E7C0-6AFB-4499-B4CC-C7CC225630D0}">
      <dgm:prSet/>
      <dgm:spPr/>
      <dgm:t>
        <a:bodyPr/>
        <a:lstStyle/>
        <a:p>
          <a:endParaRPr lang="en-US" sz="2000"/>
        </a:p>
      </dgm:t>
    </dgm:pt>
    <dgm:pt modelId="{213F4BFA-CD0E-42AC-8636-0B0016FD9A80}" type="sibTrans" cxnId="{3781E7C0-6AFB-4499-B4CC-C7CC225630D0}">
      <dgm:prSet/>
      <dgm:spPr/>
      <dgm:t>
        <a:bodyPr/>
        <a:lstStyle/>
        <a:p>
          <a:endParaRPr lang="en-US" sz="2000"/>
        </a:p>
      </dgm:t>
    </dgm:pt>
    <dgm:pt modelId="{FA556A0B-0D19-40DB-A044-16CEFA876C6D}">
      <dgm:prSet phldrT="[Text]" custT="1"/>
      <dgm:spPr>
        <a:solidFill>
          <a:schemeClr val="bg1">
            <a:lumMod val="75000"/>
          </a:schemeClr>
        </a:solidFill>
        <a:ln>
          <a:solidFill>
            <a:schemeClr val="bg1">
              <a:lumMod val="75000"/>
            </a:schemeClr>
          </a:solidFill>
        </a:ln>
      </dgm:spPr>
      <dgm:t>
        <a:bodyPr/>
        <a:lstStyle/>
        <a:p>
          <a:r>
            <a:rPr lang="en-US" sz="800" b="1" dirty="0"/>
            <a:t>Build / Install</a:t>
          </a:r>
        </a:p>
      </dgm:t>
    </dgm:pt>
    <dgm:pt modelId="{3CD51E19-3A40-438C-B8C9-D60AB8458DE4}" type="parTrans" cxnId="{2F799247-FD2C-4AB5-9D60-8B717748CE16}">
      <dgm:prSet/>
      <dgm:spPr/>
      <dgm:t>
        <a:bodyPr/>
        <a:lstStyle/>
        <a:p>
          <a:endParaRPr lang="en-US" sz="2000"/>
        </a:p>
      </dgm:t>
    </dgm:pt>
    <dgm:pt modelId="{84C51F54-D2DE-4F09-8118-8742E1B5166F}" type="sibTrans" cxnId="{2F799247-FD2C-4AB5-9D60-8B717748CE16}">
      <dgm:prSet/>
      <dgm:spPr/>
      <dgm:t>
        <a:bodyPr/>
        <a:lstStyle/>
        <a:p>
          <a:endParaRPr lang="en-US" sz="2000"/>
        </a:p>
      </dgm:t>
    </dgm:pt>
    <dgm:pt modelId="{073FA63F-61BD-4CE5-A6AD-377FAD8D6C9D}">
      <dgm:prSet phldrT="[Text]" custT="1"/>
      <dgm:spPr>
        <a:solidFill>
          <a:schemeClr val="accent1"/>
        </a:solidFill>
        <a:ln>
          <a:solidFill>
            <a:schemeClr val="accent1"/>
          </a:solidFill>
        </a:ln>
      </dgm:spPr>
      <dgm:t>
        <a:bodyPr/>
        <a:lstStyle/>
        <a:p>
          <a:r>
            <a:rPr lang="en-US" sz="700" b="1" dirty="0"/>
            <a:t>Service Delivery</a:t>
          </a:r>
        </a:p>
      </dgm:t>
    </dgm:pt>
    <dgm:pt modelId="{87EFB90D-3960-42CB-9652-DD10221F8880}" type="parTrans" cxnId="{38CB5F55-A2E7-477B-87CD-A9DE2A2853F1}">
      <dgm:prSet/>
      <dgm:spPr/>
      <dgm:t>
        <a:bodyPr/>
        <a:lstStyle/>
        <a:p>
          <a:endParaRPr lang="en-US" sz="2000"/>
        </a:p>
      </dgm:t>
    </dgm:pt>
    <dgm:pt modelId="{56CE102C-80A0-4141-85F3-4B39D0D05D9E}" type="sibTrans" cxnId="{38CB5F55-A2E7-477B-87CD-A9DE2A2853F1}">
      <dgm:prSet/>
      <dgm:spPr/>
      <dgm:t>
        <a:bodyPr/>
        <a:lstStyle/>
        <a:p>
          <a:endParaRPr lang="en-US" sz="2000"/>
        </a:p>
      </dgm:t>
    </dgm:pt>
    <dgm:pt modelId="{7E6CC917-38A5-4278-8451-148A6814D482}" type="pres">
      <dgm:prSet presAssocID="{E4818399-6BC3-4A18-AC05-AE02229B2553}" presName="Name0" presStyleCnt="0">
        <dgm:presLayoutVars>
          <dgm:dir/>
          <dgm:animLvl val="lvl"/>
          <dgm:resizeHandles val="exact"/>
        </dgm:presLayoutVars>
      </dgm:prSet>
      <dgm:spPr/>
    </dgm:pt>
    <dgm:pt modelId="{47A94314-D62E-4854-BFDC-0E0E7EA7A822}" type="pres">
      <dgm:prSet presAssocID="{F3308EB2-D3CB-454F-A9B0-5F6E9DE775A8}" presName="parTxOnly" presStyleLbl="node1" presStyleIdx="0" presStyleCnt="8" custScaleY="152029" custLinFactNeighborX="-51039">
        <dgm:presLayoutVars>
          <dgm:chMax val="0"/>
          <dgm:chPref val="0"/>
          <dgm:bulletEnabled val="1"/>
        </dgm:presLayoutVars>
      </dgm:prSet>
      <dgm:spPr/>
    </dgm:pt>
    <dgm:pt modelId="{22E8E497-44D3-4424-9F99-376113E5AB97}" type="pres">
      <dgm:prSet presAssocID="{78115966-950E-40B1-B65D-D0B9A9C67E3E}" presName="parTxOnlySpace" presStyleCnt="0"/>
      <dgm:spPr/>
    </dgm:pt>
    <dgm:pt modelId="{19A95660-2B44-4A4D-9760-99551A862CEA}" type="pres">
      <dgm:prSet presAssocID="{F3768718-1A87-491A-9DF8-306FCEF95B26}" presName="parTxOnly" presStyleLbl="node1" presStyleIdx="1" presStyleCnt="8" custScaleX="122727" custScaleY="152029" custLinFactNeighborX="-17643">
        <dgm:presLayoutVars>
          <dgm:chMax val="0"/>
          <dgm:chPref val="0"/>
          <dgm:bulletEnabled val="1"/>
        </dgm:presLayoutVars>
      </dgm:prSet>
      <dgm:spPr/>
    </dgm:pt>
    <dgm:pt modelId="{D05F11C0-030C-48DF-BB4E-4EDF9FA86069}" type="pres">
      <dgm:prSet presAssocID="{CFA975DF-F596-4123-B14A-7CAD9061FB57}" presName="parTxOnlySpace" presStyleCnt="0"/>
      <dgm:spPr/>
    </dgm:pt>
    <dgm:pt modelId="{F4966158-90F1-41A7-AE4F-C474DF367EF2}" type="pres">
      <dgm:prSet presAssocID="{6272F60D-E208-4785-A62C-E1FDE8B2C07D}" presName="parTxOnly" presStyleLbl="node1" presStyleIdx="2" presStyleCnt="8" custScaleX="108710" custScaleY="152029" custLinFactNeighborX="-28959">
        <dgm:presLayoutVars>
          <dgm:chMax val="0"/>
          <dgm:chPref val="0"/>
          <dgm:bulletEnabled val="1"/>
        </dgm:presLayoutVars>
      </dgm:prSet>
      <dgm:spPr/>
    </dgm:pt>
    <dgm:pt modelId="{EAF55B99-6576-4E27-8C01-72ADBD87449D}" type="pres">
      <dgm:prSet presAssocID="{28160D20-58D1-4015-B91F-89C6D1BF370B}" presName="parTxOnlySpace" presStyleCnt="0"/>
      <dgm:spPr/>
    </dgm:pt>
    <dgm:pt modelId="{FE5C7D18-B378-4AA9-AEF5-A1780E57BAAA}" type="pres">
      <dgm:prSet presAssocID="{DB826856-E62D-4477-B1C5-7D3AB601389D}" presName="parTxOnly" presStyleLbl="node1" presStyleIdx="3" presStyleCnt="8" custScaleX="111970" custScaleY="152029" custLinFactNeighborX="-25807">
        <dgm:presLayoutVars>
          <dgm:chMax val="0"/>
          <dgm:chPref val="0"/>
          <dgm:bulletEnabled val="1"/>
        </dgm:presLayoutVars>
      </dgm:prSet>
      <dgm:spPr/>
    </dgm:pt>
    <dgm:pt modelId="{4495C3AF-CDCD-454E-B5FD-93841F8B487E}" type="pres">
      <dgm:prSet presAssocID="{CE114A26-7FB8-4D59-AE5F-C77FF34FCD00}" presName="parTxOnlySpace" presStyleCnt="0"/>
      <dgm:spPr/>
    </dgm:pt>
    <dgm:pt modelId="{5F5F3E36-9662-444D-A582-066271D1E492}" type="pres">
      <dgm:prSet presAssocID="{1EF65F85-72DE-45B0-B600-88D04BC69B3F}" presName="parTxOnly" presStyleLbl="node1" presStyleIdx="4" presStyleCnt="8" custScaleX="113491" custScaleY="152029" custLinFactNeighborX="-15234">
        <dgm:presLayoutVars>
          <dgm:chMax val="0"/>
          <dgm:chPref val="0"/>
          <dgm:bulletEnabled val="1"/>
        </dgm:presLayoutVars>
      </dgm:prSet>
      <dgm:spPr/>
    </dgm:pt>
    <dgm:pt modelId="{6AD407BB-086F-45CD-A911-016535184E09}" type="pres">
      <dgm:prSet presAssocID="{2F433071-56DA-41B9-8BDD-1639D210413D}" presName="parTxOnlySpace" presStyleCnt="0"/>
      <dgm:spPr/>
    </dgm:pt>
    <dgm:pt modelId="{F69BE14E-F8C4-4153-B734-4CE4E6D2FACA}" type="pres">
      <dgm:prSet presAssocID="{B6999DB5-500F-44F6-B4AE-9889AFDF568D}" presName="parTxOnly" presStyleLbl="node1" presStyleIdx="5" presStyleCnt="8" custScaleY="152029" custLinFactNeighborX="-9149">
        <dgm:presLayoutVars>
          <dgm:chMax val="0"/>
          <dgm:chPref val="0"/>
          <dgm:bulletEnabled val="1"/>
        </dgm:presLayoutVars>
      </dgm:prSet>
      <dgm:spPr/>
    </dgm:pt>
    <dgm:pt modelId="{11D35A26-D192-4E9B-856C-50A05210A5C5}" type="pres">
      <dgm:prSet presAssocID="{213F4BFA-CD0E-42AC-8636-0B0016FD9A80}" presName="parTxOnlySpace" presStyleCnt="0"/>
      <dgm:spPr/>
    </dgm:pt>
    <dgm:pt modelId="{006A321D-B6DE-4660-A31B-E984E286E128}" type="pres">
      <dgm:prSet presAssocID="{FA556A0B-0D19-40DB-A044-16CEFA876C6D}" presName="parTxOnly" presStyleLbl="node1" presStyleIdx="6" presStyleCnt="8" custScaleY="152029" custLinFactNeighborX="21152">
        <dgm:presLayoutVars>
          <dgm:chMax val="0"/>
          <dgm:chPref val="0"/>
          <dgm:bulletEnabled val="1"/>
        </dgm:presLayoutVars>
      </dgm:prSet>
      <dgm:spPr/>
    </dgm:pt>
    <dgm:pt modelId="{F0B068AA-00EB-4B32-BF2A-9EBACB2B8DE3}" type="pres">
      <dgm:prSet presAssocID="{84C51F54-D2DE-4F09-8118-8742E1B5166F}" presName="parTxOnlySpace" presStyleCnt="0"/>
      <dgm:spPr/>
    </dgm:pt>
    <dgm:pt modelId="{E60AB6D0-1F58-4FD9-A9A0-B925DC9D2076}" type="pres">
      <dgm:prSet presAssocID="{073FA63F-61BD-4CE5-A6AD-377FAD8D6C9D}" presName="parTxOnly" presStyleLbl="node1" presStyleIdx="7" presStyleCnt="8" custScaleY="154752">
        <dgm:presLayoutVars>
          <dgm:chMax val="0"/>
          <dgm:chPref val="0"/>
          <dgm:bulletEnabled val="1"/>
        </dgm:presLayoutVars>
      </dgm:prSet>
      <dgm:spPr/>
    </dgm:pt>
  </dgm:ptLst>
  <dgm:cxnLst>
    <dgm:cxn modelId="{184E4F12-2B4C-40B6-A214-2B0D74A6FF58}" srcId="{E4818399-6BC3-4A18-AC05-AE02229B2553}" destId="{DB826856-E62D-4477-B1C5-7D3AB601389D}" srcOrd="3" destOrd="0" parTransId="{6515683A-882E-4B70-A611-EF7A6ACB5A02}" sibTransId="{CE114A26-7FB8-4D59-AE5F-C77FF34FCD00}"/>
    <dgm:cxn modelId="{4DFF9C12-FD4B-404E-90F3-DACD7827F8AA}" type="presOf" srcId="{1EF65F85-72DE-45B0-B600-88D04BC69B3F}" destId="{5F5F3E36-9662-444D-A582-066271D1E492}" srcOrd="0" destOrd="0" presId="urn:microsoft.com/office/officeart/2005/8/layout/chevron1"/>
    <dgm:cxn modelId="{BD6D352E-D85C-4E9D-AA27-7676592360D3}" type="presOf" srcId="{DB826856-E62D-4477-B1C5-7D3AB601389D}" destId="{FE5C7D18-B378-4AA9-AEF5-A1780E57BAAA}" srcOrd="0" destOrd="0" presId="urn:microsoft.com/office/officeart/2005/8/layout/chevron1"/>
    <dgm:cxn modelId="{F1190D31-14C1-4B55-9859-D133835F1EA7}" srcId="{E4818399-6BC3-4A18-AC05-AE02229B2553}" destId="{F3308EB2-D3CB-454F-A9B0-5F6E9DE775A8}" srcOrd="0" destOrd="0" parTransId="{BCAB2AD6-B98D-4EFD-B2E8-8DD4608C046A}" sibTransId="{78115966-950E-40B1-B65D-D0B9A9C67E3E}"/>
    <dgm:cxn modelId="{6CA2793C-4B0B-4E8E-A66B-20718EF3336D}" type="presOf" srcId="{B6999DB5-500F-44F6-B4AE-9889AFDF568D}" destId="{F69BE14E-F8C4-4153-B734-4CE4E6D2FACA}" srcOrd="0" destOrd="0" presId="urn:microsoft.com/office/officeart/2005/8/layout/chevron1"/>
    <dgm:cxn modelId="{95724D42-8571-4A0A-8541-73BBF8E4ED2C}" type="presOf" srcId="{F3768718-1A87-491A-9DF8-306FCEF95B26}" destId="{19A95660-2B44-4A4D-9760-99551A862CEA}" srcOrd="0" destOrd="0" presId="urn:microsoft.com/office/officeart/2005/8/layout/chevron1"/>
    <dgm:cxn modelId="{2F799247-FD2C-4AB5-9D60-8B717748CE16}" srcId="{E4818399-6BC3-4A18-AC05-AE02229B2553}" destId="{FA556A0B-0D19-40DB-A044-16CEFA876C6D}" srcOrd="6" destOrd="0" parTransId="{3CD51E19-3A40-438C-B8C9-D60AB8458DE4}" sibTransId="{84C51F54-D2DE-4F09-8118-8742E1B5166F}"/>
    <dgm:cxn modelId="{38CB5F55-A2E7-477B-87CD-A9DE2A2853F1}" srcId="{E4818399-6BC3-4A18-AC05-AE02229B2553}" destId="{073FA63F-61BD-4CE5-A6AD-377FAD8D6C9D}" srcOrd="7" destOrd="0" parTransId="{87EFB90D-3960-42CB-9652-DD10221F8880}" sibTransId="{56CE102C-80A0-4141-85F3-4B39D0D05D9E}"/>
    <dgm:cxn modelId="{391AB455-95DB-4F2B-9058-F83512CE3031}" srcId="{E4818399-6BC3-4A18-AC05-AE02229B2553}" destId="{1EF65F85-72DE-45B0-B600-88D04BC69B3F}" srcOrd="4" destOrd="0" parTransId="{D340F5BE-2051-4BD8-A965-B55AFE9E845D}" sibTransId="{2F433071-56DA-41B9-8BDD-1639D210413D}"/>
    <dgm:cxn modelId="{D536CC55-6A5C-493F-A66C-B78D4167E827}" srcId="{E4818399-6BC3-4A18-AC05-AE02229B2553}" destId="{F3768718-1A87-491A-9DF8-306FCEF95B26}" srcOrd="1" destOrd="0" parTransId="{38B6EDE0-65DB-4DDA-9B7A-46A771932F49}" sibTransId="{CFA975DF-F596-4123-B14A-7CAD9061FB57}"/>
    <dgm:cxn modelId="{764403A5-EB9D-486D-BA32-6D2C4217B251}" type="presOf" srcId="{FA556A0B-0D19-40DB-A044-16CEFA876C6D}" destId="{006A321D-B6DE-4660-A31B-E984E286E128}" srcOrd="0" destOrd="0" presId="urn:microsoft.com/office/officeart/2005/8/layout/chevron1"/>
    <dgm:cxn modelId="{3781E7C0-6AFB-4499-B4CC-C7CC225630D0}" srcId="{E4818399-6BC3-4A18-AC05-AE02229B2553}" destId="{B6999DB5-500F-44F6-B4AE-9889AFDF568D}" srcOrd="5" destOrd="0" parTransId="{4992E655-C8DB-4A5A-AD10-17D076809C1F}" sibTransId="{213F4BFA-CD0E-42AC-8636-0B0016FD9A80}"/>
    <dgm:cxn modelId="{013F60CC-CE60-4A61-8AC9-EDB5D3A78D14}" srcId="{E4818399-6BC3-4A18-AC05-AE02229B2553}" destId="{6272F60D-E208-4785-A62C-E1FDE8B2C07D}" srcOrd="2" destOrd="0" parTransId="{2384518B-5736-4150-B022-F192489B6CC6}" sibTransId="{28160D20-58D1-4015-B91F-89C6D1BF370B}"/>
    <dgm:cxn modelId="{DD0B25CF-6704-44D1-A4FC-FF7196D06961}" type="presOf" srcId="{6272F60D-E208-4785-A62C-E1FDE8B2C07D}" destId="{F4966158-90F1-41A7-AE4F-C474DF367EF2}" srcOrd="0" destOrd="0" presId="urn:microsoft.com/office/officeart/2005/8/layout/chevron1"/>
    <dgm:cxn modelId="{B93207D0-7341-4E4E-B1F8-6BB7DFAE059C}" type="presOf" srcId="{F3308EB2-D3CB-454F-A9B0-5F6E9DE775A8}" destId="{47A94314-D62E-4854-BFDC-0E0E7EA7A822}" srcOrd="0" destOrd="0" presId="urn:microsoft.com/office/officeart/2005/8/layout/chevron1"/>
    <dgm:cxn modelId="{7778B3D7-F7E5-427A-B08C-8537344A39DF}" type="presOf" srcId="{E4818399-6BC3-4A18-AC05-AE02229B2553}" destId="{7E6CC917-38A5-4278-8451-148A6814D482}" srcOrd="0" destOrd="0" presId="urn:microsoft.com/office/officeart/2005/8/layout/chevron1"/>
    <dgm:cxn modelId="{C5472AE2-6C5D-4D15-AE39-7DDCDAF129D4}" type="presOf" srcId="{073FA63F-61BD-4CE5-A6AD-377FAD8D6C9D}" destId="{E60AB6D0-1F58-4FD9-A9A0-B925DC9D2076}" srcOrd="0" destOrd="0" presId="urn:microsoft.com/office/officeart/2005/8/layout/chevron1"/>
    <dgm:cxn modelId="{D596183E-FFC7-4305-8939-35D23B2DB03F}" type="presParOf" srcId="{7E6CC917-38A5-4278-8451-148A6814D482}" destId="{47A94314-D62E-4854-BFDC-0E0E7EA7A822}" srcOrd="0" destOrd="0" presId="urn:microsoft.com/office/officeart/2005/8/layout/chevron1"/>
    <dgm:cxn modelId="{3D167AA0-842C-4382-826C-DE547983E1E5}" type="presParOf" srcId="{7E6CC917-38A5-4278-8451-148A6814D482}" destId="{22E8E497-44D3-4424-9F99-376113E5AB97}" srcOrd="1" destOrd="0" presId="urn:microsoft.com/office/officeart/2005/8/layout/chevron1"/>
    <dgm:cxn modelId="{C41B9EF3-4A9C-4362-BAA1-7391100ED7AF}" type="presParOf" srcId="{7E6CC917-38A5-4278-8451-148A6814D482}" destId="{19A95660-2B44-4A4D-9760-99551A862CEA}" srcOrd="2" destOrd="0" presId="urn:microsoft.com/office/officeart/2005/8/layout/chevron1"/>
    <dgm:cxn modelId="{197E46FC-9AD8-4BED-A10C-EAD249D43AB6}" type="presParOf" srcId="{7E6CC917-38A5-4278-8451-148A6814D482}" destId="{D05F11C0-030C-48DF-BB4E-4EDF9FA86069}" srcOrd="3" destOrd="0" presId="urn:microsoft.com/office/officeart/2005/8/layout/chevron1"/>
    <dgm:cxn modelId="{2A578B78-0E89-4F24-BB65-929582D3BD6C}" type="presParOf" srcId="{7E6CC917-38A5-4278-8451-148A6814D482}" destId="{F4966158-90F1-41A7-AE4F-C474DF367EF2}" srcOrd="4" destOrd="0" presId="urn:microsoft.com/office/officeart/2005/8/layout/chevron1"/>
    <dgm:cxn modelId="{40035B05-4E00-41D2-A82F-DEFA20D348AE}" type="presParOf" srcId="{7E6CC917-38A5-4278-8451-148A6814D482}" destId="{EAF55B99-6576-4E27-8C01-72ADBD87449D}" srcOrd="5" destOrd="0" presId="urn:microsoft.com/office/officeart/2005/8/layout/chevron1"/>
    <dgm:cxn modelId="{C49A4AD9-2F98-4633-A542-4AA857CC1B1A}" type="presParOf" srcId="{7E6CC917-38A5-4278-8451-148A6814D482}" destId="{FE5C7D18-B378-4AA9-AEF5-A1780E57BAAA}" srcOrd="6" destOrd="0" presId="urn:microsoft.com/office/officeart/2005/8/layout/chevron1"/>
    <dgm:cxn modelId="{712E1639-98A7-4CBC-9330-A354833EEAB7}" type="presParOf" srcId="{7E6CC917-38A5-4278-8451-148A6814D482}" destId="{4495C3AF-CDCD-454E-B5FD-93841F8B487E}" srcOrd="7" destOrd="0" presId="urn:microsoft.com/office/officeart/2005/8/layout/chevron1"/>
    <dgm:cxn modelId="{0D0BFA9C-AB8D-4F76-9E5D-5130823CB1B8}" type="presParOf" srcId="{7E6CC917-38A5-4278-8451-148A6814D482}" destId="{5F5F3E36-9662-444D-A582-066271D1E492}" srcOrd="8" destOrd="0" presId="urn:microsoft.com/office/officeart/2005/8/layout/chevron1"/>
    <dgm:cxn modelId="{BD799952-C58D-425A-8644-9DB7F53086AC}" type="presParOf" srcId="{7E6CC917-38A5-4278-8451-148A6814D482}" destId="{6AD407BB-086F-45CD-A911-016535184E09}" srcOrd="9" destOrd="0" presId="urn:microsoft.com/office/officeart/2005/8/layout/chevron1"/>
    <dgm:cxn modelId="{33BA401D-2094-4B2F-BCBC-183FEBEF7279}" type="presParOf" srcId="{7E6CC917-38A5-4278-8451-148A6814D482}" destId="{F69BE14E-F8C4-4153-B734-4CE4E6D2FACA}" srcOrd="10" destOrd="0" presId="urn:microsoft.com/office/officeart/2005/8/layout/chevron1"/>
    <dgm:cxn modelId="{BCBF9112-2DC2-413A-B4A4-F7D4B8F6E59D}" type="presParOf" srcId="{7E6CC917-38A5-4278-8451-148A6814D482}" destId="{11D35A26-D192-4E9B-856C-50A05210A5C5}" srcOrd="11" destOrd="0" presId="urn:microsoft.com/office/officeart/2005/8/layout/chevron1"/>
    <dgm:cxn modelId="{ABD1B0D9-A64B-48A6-8B49-E1CD89AFC2BA}" type="presParOf" srcId="{7E6CC917-38A5-4278-8451-148A6814D482}" destId="{006A321D-B6DE-4660-A31B-E984E286E128}" srcOrd="12" destOrd="0" presId="urn:microsoft.com/office/officeart/2005/8/layout/chevron1"/>
    <dgm:cxn modelId="{F5EAAE9C-28C3-4192-B8A3-29838FA97CAA}" type="presParOf" srcId="{7E6CC917-38A5-4278-8451-148A6814D482}" destId="{F0B068AA-00EB-4B32-BF2A-9EBACB2B8DE3}" srcOrd="13" destOrd="0" presId="urn:microsoft.com/office/officeart/2005/8/layout/chevron1"/>
    <dgm:cxn modelId="{287E2B3B-0150-4DED-807E-1AD9B6D98C07}" type="presParOf" srcId="{7E6CC917-38A5-4278-8451-148A6814D482}" destId="{E60AB6D0-1F58-4FD9-A9A0-B925DC9D2076}"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818399-6BC3-4A18-AC05-AE02229B2553}" type="doc">
      <dgm:prSet loTypeId="urn:microsoft.com/office/officeart/2005/8/layout/chevron1" loCatId="process" qsTypeId="urn:microsoft.com/office/officeart/2005/8/quickstyle/simple1" qsCatId="simple" csTypeId="urn:microsoft.com/office/officeart/2005/8/colors/accent1_2" csCatId="accent1" phldr="1"/>
      <dgm:spPr/>
    </dgm:pt>
    <dgm:pt modelId="{F3308EB2-D3CB-454F-A9B0-5F6E9DE775A8}">
      <dgm:prSet phldrT="[Text]" custT="1"/>
      <dgm:spPr>
        <a:solidFill>
          <a:srgbClr val="FFFFFF">
            <a:lumMod val="75000"/>
          </a:srgbClr>
        </a:solidFill>
        <a:ln w="12700" cap="flat" cmpd="sng" algn="ctr">
          <a:solidFill>
            <a:srgbClr val="FFFFFF">
              <a:lumMod val="75000"/>
            </a:srgbClr>
          </a:solidFill>
          <a:prstDash val="solid"/>
          <a:miter lim="800000"/>
        </a:ln>
        <a:effectLst/>
      </dgm:spPr>
      <dgm:t>
        <a:bodyPr spcFirstLastPara="0" vert="horz" wrap="square" lIns="32004" tIns="10668" rIns="10668" bIns="10668" numCol="1" spcCol="1270" anchor="ctr" anchorCtr="0"/>
        <a:lstStyle/>
        <a:p>
          <a:pPr marL="0" lvl="0" indent="0" algn="ctr" defTabSz="355600">
            <a:lnSpc>
              <a:spcPct val="90000"/>
            </a:lnSpc>
            <a:spcBef>
              <a:spcPct val="0"/>
            </a:spcBef>
            <a:spcAft>
              <a:spcPct val="35000"/>
            </a:spcAft>
            <a:buNone/>
          </a:pPr>
          <a:r>
            <a:rPr lang="en-US" sz="800" kern="1200">
              <a:solidFill>
                <a:srgbClr val="FFFFFF"/>
              </a:solidFill>
              <a:latin typeface="Calibri" panose="020F0502020204030204"/>
              <a:ea typeface="+mn-ea"/>
              <a:cs typeface="+mn-cs"/>
            </a:rPr>
            <a:t>Request for EOI</a:t>
          </a:r>
        </a:p>
      </dgm:t>
    </dgm:pt>
    <dgm:pt modelId="{BCAB2AD6-B98D-4EFD-B2E8-8DD4608C046A}" type="parTrans" cxnId="{F1190D31-14C1-4B55-9859-D133835F1EA7}">
      <dgm:prSet/>
      <dgm:spPr/>
      <dgm:t>
        <a:bodyPr/>
        <a:lstStyle/>
        <a:p>
          <a:endParaRPr lang="en-US" sz="2000"/>
        </a:p>
      </dgm:t>
    </dgm:pt>
    <dgm:pt modelId="{78115966-950E-40B1-B65D-D0B9A9C67E3E}" type="sibTrans" cxnId="{F1190D31-14C1-4B55-9859-D133835F1EA7}">
      <dgm:prSet/>
      <dgm:spPr/>
      <dgm:t>
        <a:bodyPr/>
        <a:lstStyle/>
        <a:p>
          <a:endParaRPr lang="en-US" sz="2000"/>
        </a:p>
      </dgm:t>
    </dgm:pt>
    <dgm:pt modelId="{F3768718-1A87-491A-9DF8-306FCEF95B26}">
      <dgm:prSet phldrT="[Text]" custT="1"/>
      <dgm:spPr>
        <a:solidFill>
          <a:schemeClr val="bg1">
            <a:lumMod val="75000"/>
          </a:schemeClr>
        </a:solidFill>
        <a:ln>
          <a:solidFill>
            <a:schemeClr val="bg1">
              <a:lumMod val="75000"/>
            </a:schemeClr>
          </a:solidFill>
        </a:ln>
      </dgm:spPr>
      <dgm:t>
        <a:bodyPr/>
        <a:lstStyle/>
        <a:p>
          <a:r>
            <a:rPr lang="en-US" sz="800"/>
            <a:t>Invitation to Tender (ITT)</a:t>
          </a:r>
        </a:p>
      </dgm:t>
    </dgm:pt>
    <dgm:pt modelId="{38B6EDE0-65DB-4DDA-9B7A-46A771932F49}" type="parTrans" cxnId="{D536CC55-6A5C-493F-A66C-B78D4167E827}">
      <dgm:prSet/>
      <dgm:spPr/>
      <dgm:t>
        <a:bodyPr/>
        <a:lstStyle/>
        <a:p>
          <a:endParaRPr lang="en-US" sz="2000"/>
        </a:p>
      </dgm:t>
    </dgm:pt>
    <dgm:pt modelId="{CFA975DF-F596-4123-B14A-7CAD9061FB57}" type="sibTrans" cxnId="{D536CC55-6A5C-493F-A66C-B78D4167E827}">
      <dgm:prSet/>
      <dgm:spPr/>
      <dgm:t>
        <a:bodyPr/>
        <a:lstStyle/>
        <a:p>
          <a:endParaRPr lang="en-US" sz="2000"/>
        </a:p>
      </dgm:t>
    </dgm:pt>
    <dgm:pt modelId="{6272F60D-E208-4785-A62C-E1FDE8B2C07D}">
      <dgm:prSet phldrT="[Text]" custT="1"/>
      <dgm:spPr>
        <a:solidFill>
          <a:schemeClr val="bg1">
            <a:lumMod val="75000"/>
          </a:schemeClr>
        </a:solidFill>
        <a:ln>
          <a:solidFill>
            <a:schemeClr val="bg1">
              <a:lumMod val="75000"/>
            </a:schemeClr>
          </a:solidFill>
        </a:ln>
      </dgm:spPr>
      <dgm:t>
        <a:bodyPr/>
        <a:lstStyle/>
        <a:p>
          <a:r>
            <a:rPr lang="en-US" sz="800"/>
            <a:t>Feasibility Study - Stage 1</a:t>
          </a:r>
        </a:p>
      </dgm:t>
    </dgm:pt>
    <dgm:pt modelId="{2384518B-5736-4150-B022-F192489B6CC6}" type="parTrans" cxnId="{013F60CC-CE60-4A61-8AC9-EDB5D3A78D14}">
      <dgm:prSet/>
      <dgm:spPr/>
      <dgm:t>
        <a:bodyPr/>
        <a:lstStyle/>
        <a:p>
          <a:endParaRPr lang="en-US" sz="2000"/>
        </a:p>
      </dgm:t>
    </dgm:pt>
    <dgm:pt modelId="{28160D20-58D1-4015-B91F-89C6D1BF370B}" type="sibTrans" cxnId="{013F60CC-CE60-4A61-8AC9-EDB5D3A78D14}">
      <dgm:prSet/>
      <dgm:spPr/>
      <dgm:t>
        <a:bodyPr/>
        <a:lstStyle/>
        <a:p>
          <a:endParaRPr lang="en-US" sz="2000"/>
        </a:p>
      </dgm:t>
    </dgm:pt>
    <dgm:pt modelId="{DB826856-E62D-4477-B1C5-7D3AB601389D}">
      <dgm:prSet phldrT="[Text]" custT="1"/>
      <dgm:spPr>
        <a:solidFill>
          <a:schemeClr val="bg1">
            <a:lumMod val="75000"/>
          </a:schemeClr>
        </a:solidFill>
        <a:ln>
          <a:solidFill>
            <a:schemeClr val="bg1">
              <a:lumMod val="75000"/>
            </a:schemeClr>
          </a:solidFill>
        </a:ln>
      </dgm:spPr>
      <dgm:t>
        <a:bodyPr/>
        <a:lstStyle/>
        <a:p>
          <a:r>
            <a:rPr lang="en-US" sz="800"/>
            <a:t>Feasibility Study - Stage 2</a:t>
          </a:r>
        </a:p>
      </dgm:t>
    </dgm:pt>
    <dgm:pt modelId="{6515683A-882E-4B70-A611-EF7A6ACB5A02}" type="parTrans" cxnId="{184E4F12-2B4C-40B6-A214-2B0D74A6FF58}">
      <dgm:prSet/>
      <dgm:spPr/>
      <dgm:t>
        <a:bodyPr/>
        <a:lstStyle/>
        <a:p>
          <a:endParaRPr lang="en-US" sz="2000"/>
        </a:p>
      </dgm:t>
    </dgm:pt>
    <dgm:pt modelId="{CE114A26-7FB8-4D59-AE5F-C77FF34FCD00}" type="sibTrans" cxnId="{184E4F12-2B4C-40B6-A214-2B0D74A6FF58}">
      <dgm:prSet/>
      <dgm:spPr/>
      <dgm:t>
        <a:bodyPr/>
        <a:lstStyle/>
        <a:p>
          <a:endParaRPr lang="en-US" sz="2000"/>
        </a:p>
      </dgm:t>
    </dgm:pt>
    <dgm:pt modelId="{1EF65F85-72DE-45B0-B600-88D04BC69B3F}">
      <dgm:prSet phldrT="[Text]" custT="1"/>
      <dgm:spPr>
        <a:solidFill>
          <a:schemeClr val="bg1">
            <a:lumMod val="75000"/>
          </a:schemeClr>
        </a:solidFill>
        <a:ln>
          <a:solidFill>
            <a:schemeClr val="bg1">
              <a:lumMod val="75000"/>
            </a:schemeClr>
          </a:solidFill>
        </a:ln>
      </dgm:spPr>
      <dgm:t>
        <a:bodyPr/>
        <a:lstStyle/>
        <a:p>
          <a:r>
            <a:rPr lang="en-US" sz="800"/>
            <a:t>Tender Evaluation</a:t>
          </a:r>
        </a:p>
      </dgm:t>
    </dgm:pt>
    <dgm:pt modelId="{D340F5BE-2051-4BD8-A965-B55AFE9E845D}" type="parTrans" cxnId="{391AB455-95DB-4F2B-9058-F83512CE3031}">
      <dgm:prSet/>
      <dgm:spPr/>
      <dgm:t>
        <a:bodyPr/>
        <a:lstStyle/>
        <a:p>
          <a:endParaRPr lang="en-US" sz="2000"/>
        </a:p>
      </dgm:t>
    </dgm:pt>
    <dgm:pt modelId="{2F433071-56DA-41B9-8BDD-1639D210413D}" type="sibTrans" cxnId="{391AB455-95DB-4F2B-9058-F83512CE3031}">
      <dgm:prSet/>
      <dgm:spPr/>
      <dgm:t>
        <a:bodyPr/>
        <a:lstStyle/>
        <a:p>
          <a:endParaRPr lang="en-US" sz="2000"/>
        </a:p>
      </dgm:t>
    </dgm:pt>
    <dgm:pt modelId="{B6999DB5-500F-44F6-B4AE-9889AFDF568D}">
      <dgm:prSet phldrT="[Text]" custT="1"/>
      <dgm:spPr>
        <a:solidFill>
          <a:schemeClr val="bg1">
            <a:lumMod val="75000"/>
          </a:schemeClr>
        </a:solidFill>
        <a:ln>
          <a:solidFill>
            <a:schemeClr val="bg1">
              <a:lumMod val="75000"/>
            </a:schemeClr>
          </a:solidFill>
        </a:ln>
      </dgm:spPr>
      <dgm:t>
        <a:bodyPr/>
        <a:lstStyle/>
        <a:p>
          <a:r>
            <a:rPr lang="en-US" sz="800"/>
            <a:t>Contract Award</a:t>
          </a:r>
        </a:p>
      </dgm:t>
    </dgm:pt>
    <dgm:pt modelId="{4992E655-C8DB-4A5A-AD10-17D076809C1F}" type="parTrans" cxnId="{3781E7C0-6AFB-4499-B4CC-C7CC225630D0}">
      <dgm:prSet/>
      <dgm:spPr/>
      <dgm:t>
        <a:bodyPr/>
        <a:lstStyle/>
        <a:p>
          <a:endParaRPr lang="en-US" sz="2000"/>
        </a:p>
      </dgm:t>
    </dgm:pt>
    <dgm:pt modelId="{213F4BFA-CD0E-42AC-8636-0B0016FD9A80}" type="sibTrans" cxnId="{3781E7C0-6AFB-4499-B4CC-C7CC225630D0}">
      <dgm:prSet/>
      <dgm:spPr/>
      <dgm:t>
        <a:bodyPr/>
        <a:lstStyle/>
        <a:p>
          <a:endParaRPr lang="en-US" sz="2000"/>
        </a:p>
      </dgm:t>
    </dgm:pt>
    <dgm:pt modelId="{FA556A0B-0D19-40DB-A044-16CEFA876C6D}">
      <dgm:prSet phldrT="[Text]" custT="1"/>
      <dgm:spPr>
        <a:solidFill>
          <a:schemeClr val="bg1">
            <a:lumMod val="75000"/>
          </a:schemeClr>
        </a:solidFill>
        <a:ln>
          <a:solidFill>
            <a:schemeClr val="bg1">
              <a:lumMod val="75000"/>
            </a:schemeClr>
          </a:solidFill>
        </a:ln>
      </dgm:spPr>
      <dgm:t>
        <a:bodyPr/>
        <a:lstStyle/>
        <a:p>
          <a:r>
            <a:rPr lang="en-US" sz="800"/>
            <a:t>Build / Install</a:t>
          </a:r>
        </a:p>
      </dgm:t>
    </dgm:pt>
    <dgm:pt modelId="{3CD51E19-3A40-438C-B8C9-D60AB8458DE4}" type="parTrans" cxnId="{2F799247-FD2C-4AB5-9D60-8B717748CE16}">
      <dgm:prSet/>
      <dgm:spPr/>
      <dgm:t>
        <a:bodyPr/>
        <a:lstStyle/>
        <a:p>
          <a:endParaRPr lang="en-US" sz="2000"/>
        </a:p>
      </dgm:t>
    </dgm:pt>
    <dgm:pt modelId="{84C51F54-D2DE-4F09-8118-8742E1B5166F}" type="sibTrans" cxnId="{2F799247-FD2C-4AB5-9D60-8B717748CE16}">
      <dgm:prSet/>
      <dgm:spPr/>
      <dgm:t>
        <a:bodyPr/>
        <a:lstStyle/>
        <a:p>
          <a:endParaRPr lang="en-US" sz="2000"/>
        </a:p>
      </dgm:t>
    </dgm:pt>
    <dgm:pt modelId="{073FA63F-61BD-4CE5-A6AD-377FAD8D6C9D}">
      <dgm:prSet phldrT="[Text]" custT="1"/>
      <dgm:spPr>
        <a:solidFill>
          <a:schemeClr val="bg1">
            <a:lumMod val="75000"/>
          </a:schemeClr>
        </a:solidFill>
        <a:ln>
          <a:solidFill>
            <a:schemeClr val="bg1">
              <a:lumMod val="75000"/>
            </a:schemeClr>
          </a:solidFill>
        </a:ln>
      </dgm:spPr>
      <dgm:t>
        <a:bodyPr/>
        <a:lstStyle/>
        <a:p>
          <a:r>
            <a:rPr lang="en-US" sz="800"/>
            <a:t>Service Delivery</a:t>
          </a:r>
        </a:p>
      </dgm:t>
    </dgm:pt>
    <dgm:pt modelId="{87EFB90D-3960-42CB-9652-DD10221F8880}" type="parTrans" cxnId="{38CB5F55-A2E7-477B-87CD-A9DE2A2853F1}">
      <dgm:prSet/>
      <dgm:spPr/>
      <dgm:t>
        <a:bodyPr/>
        <a:lstStyle/>
        <a:p>
          <a:endParaRPr lang="en-US" sz="2000"/>
        </a:p>
      </dgm:t>
    </dgm:pt>
    <dgm:pt modelId="{56CE102C-80A0-4141-85F3-4B39D0D05D9E}" type="sibTrans" cxnId="{38CB5F55-A2E7-477B-87CD-A9DE2A2853F1}">
      <dgm:prSet/>
      <dgm:spPr/>
      <dgm:t>
        <a:bodyPr/>
        <a:lstStyle/>
        <a:p>
          <a:endParaRPr lang="en-US" sz="2000"/>
        </a:p>
      </dgm:t>
    </dgm:pt>
    <dgm:pt modelId="{7E6CC917-38A5-4278-8451-148A6814D482}" type="pres">
      <dgm:prSet presAssocID="{E4818399-6BC3-4A18-AC05-AE02229B2553}" presName="Name0" presStyleCnt="0">
        <dgm:presLayoutVars>
          <dgm:dir/>
          <dgm:animLvl val="lvl"/>
          <dgm:resizeHandles val="exact"/>
        </dgm:presLayoutVars>
      </dgm:prSet>
      <dgm:spPr/>
    </dgm:pt>
    <dgm:pt modelId="{47A94314-D62E-4854-BFDC-0E0E7EA7A822}" type="pres">
      <dgm:prSet presAssocID="{F3308EB2-D3CB-454F-A9B0-5F6E9DE775A8}" presName="parTxOnly" presStyleLbl="node1" presStyleIdx="0" presStyleCnt="8" custScaleY="98240">
        <dgm:presLayoutVars>
          <dgm:chMax val="0"/>
          <dgm:chPref val="0"/>
          <dgm:bulletEnabled val="1"/>
        </dgm:presLayoutVars>
      </dgm:prSet>
      <dgm:spPr>
        <a:xfrm>
          <a:off x="712" y="0"/>
          <a:ext cx="1142162" cy="432047"/>
        </a:xfrm>
        <a:prstGeom prst="chevron">
          <a:avLst/>
        </a:prstGeom>
      </dgm:spPr>
    </dgm:pt>
    <dgm:pt modelId="{22E8E497-44D3-4424-9F99-376113E5AB97}" type="pres">
      <dgm:prSet presAssocID="{78115966-950E-40B1-B65D-D0B9A9C67E3E}" presName="parTxOnlySpace" presStyleCnt="0"/>
      <dgm:spPr/>
    </dgm:pt>
    <dgm:pt modelId="{19A95660-2B44-4A4D-9760-99551A862CEA}" type="pres">
      <dgm:prSet presAssocID="{F3768718-1A87-491A-9DF8-306FCEF95B26}" presName="parTxOnly" presStyleLbl="node1" presStyleIdx="1" presStyleCnt="8" custScaleY="98240">
        <dgm:presLayoutVars>
          <dgm:chMax val="0"/>
          <dgm:chPref val="0"/>
          <dgm:bulletEnabled val="1"/>
        </dgm:presLayoutVars>
      </dgm:prSet>
      <dgm:spPr/>
    </dgm:pt>
    <dgm:pt modelId="{D05F11C0-030C-48DF-BB4E-4EDF9FA86069}" type="pres">
      <dgm:prSet presAssocID="{CFA975DF-F596-4123-B14A-7CAD9061FB57}" presName="parTxOnlySpace" presStyleCnt="0"/>
      <dgm:spPr/>
    </dgm:pt>
    <dgm:pt modelId="{F4966158-90F1-41A7-AE4F-C474DF367EF2}" type="pres">
      <dgm:prSet presAssocID="{6272F60D-E208-4785-A62C-E1FDE8B2C07D}" presName="parTxOnly" presStyleLbl="node1" presStyleIdx="2" presStyleCnt="8" custScaleY="98240">
        <dgm:presLayoutVars>
          <dgm:chMax val="0"/>
          <dgm:chPref val="0"/>
          <dgm:bulletEnabled val="1"/>
        </dgm:presLayoutVars>
      </dgm:prSet>
      <dgm:spPr/>
    </dgm:pt>
    <dgm:pt modelId="{EAF55B99-6576-4E27-8C01-72ADBD87449D}" type="pres">
      <dgm:prSet presAssocID="{28160D20-58D1-4015-B91F-89C6D1BF370B}" presName="parTxOnlySpace" presStyleCnt="0"/>
      <dgm:spPr/>
    </dgm:pt>
    <dgm:pt modelId="{FE5C7D18-B378-4AA9-AEF5-A1780E57BAAA}" type="pres">
      <dgm:prSet presAssocID="{DB826856-E62D-4477-B1C5-7D3AB601389D}" presName="parTxOnly" presStyleLbl="node1" presStyleIdx="3" presStyleCnt="8" custScaleY="98240">
        <dgm:presLayoutVars>
          <dgm:chMax val="0"/>
          <dgm:chPref val="0"/>
          <dgm:bulletEnabled val="1"/>
        </dgm:presLayoutVars>
      </dgm:prSet>
      <dgm:spPr/>
    </dgm:pt>
    <dgm:pt modelId="{4495C3AF-CDCD-454E-B5FD-93841F8B487E}" type="pres">
      <dgm:prSet presAssocID="{CE114A26-7FB8-4D59-AE5F-C77FF34FCD00}" presName="parTxOnlySpace" presStyleCnt="0"/>
      <dgm:spPr/>
    </dgm:pt>
    <dgm:pt modelId="{5F5F3E36-9662-444D-A582-066271D1E492}" type="pres">
      <dgm:prSet presAssocID="{1EF65F85-72DE-45B0-B600-88D04BC69B3F}" presName="parTxOnly" presStyleLbl="node1" presStyleIdx="4" presStyleCnt="8" custScaleY="98240">
        <dgm:presLayoutVars>
          <dgm:chMax val="0"/>
          <dgm:chPref val="0"/>
          <dgm:bulletEnabled val="1"/>
        </dgm:presLayoutVars>
      </dgm:prSet>
      <dgm:spPr/>
    </dgm:pt>
    <dgm:pt modelId="{6AD407BB-086F-45CD-A911-016535184E09}" type="pres">
      <dgm:prSet presAssocID="{2F433071-56DA-41B9-8BDD-1639D210413D}" presName="parTxOnlySpace" presStyleCnt="0"/>
      <dgm:spPr/>
    </dgm:pt>
    <dgm:pt modelId="{F69BE14E-F8C4-4153-B734-4CE4E6D2FACA}" type="pres">
      <dgm:prSet presAssocID="{B6999DB5-500F-44F6-B4AE-9889AFDF568D}" presName="parTxOnly" presStyleLbl="node1" presStyleIdx="5" presStyleCnt="8" custScaleY="98240">
        <dgm:presLayoutVars>
          <dgm:chMax val="0"/>
          <dgm:chPref val="0"/>
          <dgm:bulletEnabled val="1"/>
        </dgm:presLayoutVars>
      </dgm:prSet>
      <dgm:spPr/>
    </dgm:pt>
    <dgm:pt modelId="{11D35A26-D192-4E9B-856C-50A05210A5C5}" type="pres">
      <dgm:prSet presAssocID="{213F4BFA-CD0E-42AC-8636-0B0016FD9A80}" presName="parTxOnlySpace" presStyleCnt="0"/>
      <dgm:spPr/>
    </dgm:pt>
    <dgm:pt modelId="{006A321D-B6DE-4660-A31B-E984E286E128}" type="pres">
      <dgm:prSet presAssocID="{FA556A0B-0D19-40DB-A044-16CEFA876C6D}" presName="parTxOnly" presStyleLbl="node1" presStyleIdx="6" presStyleCnt="8" custScaleY="98240">
        <dgm:presLayoutVars>
          <dgm:chMax val="0"/>
          <dgm:chPref val="0"/>
          <dgm:bulletEnabled val="1"/>
        </dgm:presLayoutVars>
      </dgm:prSet>
      <dgm:spPr/>
    </dgm:pt>
    <dgm:pt modelId="{F0B068AA-00EB-4B32-BF2A-9EBACB2B8DE3}" type="pres">
      <dgm:prSet presAssocID="{84C51F54-D2DE-4F09-8118-8742E1B5166F}" presName="parTxOnlySpace" presStyleCnt="0"/>
      <dgm:spPr/>
    </dgm:pt>
    <dgm:pt modelId="{E60AB6D0-1F58-4FD9-A9A0-B925DC9D2076}" type="pres">
      <dgm:prSet presAssocID="{073FA63F-61BD-4CE5-A6AD-377FAD8D6C9D}" presName="parTxOnly" presStyleLbl="node1" presStyleIdx="7" presStyleCnt="8">
        <dgm:presLayoutVars>
          <dgm:chMax val="0"/>
          <dgm:chPref val="0"/>
          <dgm:bulletEnabled val="1"/>
        </dgm:presLayoutVars>
      </dgm:prSet>
      <dgm:spPr/>
    </dgm:pt>
  </dgm:ptLst>
  <dgm:cxnLst>
    <dgm:cxn modelId="{184E4F12-2B4C-40B6-A214-2B0D74A6FF58}" srcId="{E4818399-6BC3-4A18-AC05-AE02229B2553}" destId="{DB826856-E62D-4477-B1C5-7D3AB601389D}" srcOrd="3" destOrd="0" parTransId="{6515683A-882E-4B70-A611-EF7A6ACB5A02}" sibTransId="{CE114A26-7FB8-4D59-AE5F-C77FF34FCD00}"/>
    <dgm:cxn modelId="{0E89A62E-9E8F-4235-B84E-CE8FE2E9D4B6}" type="presOf" srcId="{6272F60D-E208-4785-A62C-E1FDE8B2C07D}" destId="{F4966158-90F1-41A7-AE4F-C474DF367EF2}" srcOrd="0" destOrd="0" presId="urn:microsoft.com/office/officeart/2005/8/layout/chevron1"/>
    <dgm:cxn modelId="{F1190D31-14C1-4B55-9859-D133835F1EA7}" srcId="{E4818399-6BC3-4A18-AC05-AE02229B2553}" destId="{F3308EB2-D3CB-454F-A9B0-5F6E9DE775A8}" srcOrd="0" destOrd="0" parTransId="{BCAB2AD6-B98D-4EFD-B2E8-8DD4608C046A}" sibTransId="{78115966-950E-40B1-B65D-D0B9A9C67E3E}"/>
    <dgm:cxn modelId="{62A66A44-706B-4351-AAD0-6AF2961A0450}" type="presOf" srcId="{F3768718-1A87-491A-9DF8-306FCEF95B26}" destId="{19A95660-2B44-4A4D-9760-99551A862CEA}" srcOrd="0" destOrd="0" presId="urn:microsoft.com/office/officeart/2005/8/layout/chevron1"/>
    <dgm:cxn modelId="{2F799247-FD2C-4AB5-9D60-8B717748CE16}" srcId="{E4818399-6BC3-4A18-AC05-AE02229B2553}" destId="{FA556A0B-0D19-40DB-A044-16CEFA876C6D}" srcOrd="6" destOrd="0" parTransId="{3CD51E19-3A40-438C-B8C9-D60AB8458DE4}" sibTransId="{84C51F54-D2DE-4F09-8118-8742E1B5166F}"/>
    <dgm:cxn modelId="{18B51854-E400-49CB-9FE4-19CFEF4F1322}" type="presOf" srcId="{DB826856-E62D-4477-B1C5-7D3AB601389D}" destId="{FE5C7D18-B378-4AA9-AEF5-A1780E57BAAA}" srcOrd="0" destOrd="0" presId="urn:microsoft.com/office/officeart/2005/8/layout/chevron1"/>
    <dgm:cxn modelId="{86413954-BE2E-4F85-B6C8-CB8BC18BA6CA}" type="presOf" srcId="{E4818399-6BC3-4A18-AC05-AE02229B2553}" destId="{7E6CC917-38A5-4278-8451-148A6814D482}" srcOrd="0" destOrd="0" presId="urn:microsoft.com/office/officeart/2005/8/layout/chevron1"/>
    <dgm:cxn modelId="{38CB5F55-A2E7-477B-87CD-A9DE2A2853F1}" srcId="{E4818399-6BC3-4A18-AC05-AE02229B2553}" destId="{073FA63F-61BD-4CE5-A6AD-377FAD8D6C9D}" srcOrd="7" destOrd="0" parTransId="{87EFB90D-3960-42CB-9652-DD10221F8880}" sibTransId="{56CE102C-80A0-4141-85F3-4B39D0D05D9E}"/>
    <dgm:cxn modelId="{391AB455-95DB-4F2B-9058-F83512CE3031}" srcId="{E4818399-6BC3-4A18-AC05-AE02229B2553}" destId="{1EF65F85-72DE-45B0-B600-88D04BC69B3F}" srcOrd="4" destOrd="0" parTransId="{D340F5BE-2051-4BD8-A965-B55AFE9E845D}" sibTransId="{2F433071-56DA-41B9-8BDD-1639D210413D}"/>
    <dgm:cxn modelId="{D536CC55-6A5C-493F-A66C-B78D4167E827}" srcId="{E4818399-6BC3-4A18-AC05-AE02229B2553}" destId="{F3768718-1A87-491A-9DF8-306FCEF95B26}" srcOrd="1" destOrd="0" parTransId="{38B6EDE0-65DB-4DDA-9B7A-46A771932F49}" sibTransId="{CFA975DF-F596-4123-B14A-7CAD9061FB57}"/>
    <dgm:cxn modelId="{33B70994-859E-4150-8609-2F5DC517B361}" type="presOf" srcId="{073FA63F-61BD-4CE5-A6AD-377FAD8D6C9D}" destId="{E60AB6D0-1F58-4FD9-A9A0-B925DC9D2076}" srcOrd="0" destOrd="0" presId="urn:microsoft.com/office/officeart/2005/8/layout/chevron1"/>
    <dgm:cxn modelId="{0A92C197-6B52-4BA6-8EC9-D62C47590945}" type="presOf" srcId="{F3308EB2-D3CB-454F-A9B0-5F6E9DE775A8}" destId="{47A94314-D62E-4854-BFDC-0E0E7EA7A822}" srcOrd="0" destOrd="0" presId="urn:microsoft.com/office/officeart/2005/8/layout/chevron1"/>
    <dgm:cxn modelId="{387E6CA8-85E1-45C2-A5DC-B68DB7477DA4}" type="presOf" srcId="{1EF65F85-72DE-45B0-B600-88D04BC69B3F}" destId="{5F5F3E36-9662-444D-A582-066271D1E492}" srcOrd="0" destOrd="0" presId="urn:microsoft.com/office/officeart/2005/8/layout/chevron1"/>
    <dgm:cxn modelId="{C365E9AB-CD72-492F-85D8-2A744D51B615}" type="presOf" srcId="{FA556A0B-0D19-40DB-A044-16CEFA876C6D}" destId="{006A321D-B6DE-4660-A31B-E984E286E128}" srcOrd="0" destOrd="0" presId="urn:microsoft.com/office/officeart/2005/8/layout/chevron1"/>
    <dgm:cxn modelId="{5CC681BC-D891-4279-AA76-6189FDE9DEC8}" type="presOf" srcId="{B6999DB5-500F-44F6-B4AE-9889AFDF568D}" destId="{F69BE14E-F8C4-4153-B734-4CE4E6D2FACA}" srcOrd="0" destOrd="0" presId="urn:microsoft.com/office/officeart/2005/8/layout/chevron1"/>
    <dgm:cxn modelId="{3781E7C0-6AFB-4499-B4CC-C7CC225630D0}" srcId="{E4818399-6BC3-4A18-AC05-AE02229B2553}" destId="{B6999DB5-500F-44F6-B4AE-9889AFDF568D}" srcOrd="5" destOrd="0" parTransId="{4992E655-C8DB-4A5A-AD10-17D076809C1F}" sibTransId="{213F4BFA-CD0E-42AC-8636-0B0016FD9A80}"/>
    <dgm:cxn modelId="{013F60CC-CE60-4A61-8AC9-EDB5D3A78D14}" srcId="{E4818399-6BC3-4A18-AC05-AE02229B2553}" destId="{6272F60D-E208-4785-A62C-E1FDE8B2C07D}" srcOrd="2" destOrd="0" parTransId="{2384518B-5736-4150-B022-F192489B6CC6}" sibTransId="{28160D20-58D1-4015-B91F-89C6D1BF370B}"/>
    <dgm:cxn modelId="{6232BB3C-0664-43ED-8649-AB9F9D374DDC}" type="presParOf" srcId="{7E6CC917-38A5-4278-8451-148A6814D482}" destId="{47A94314-D62E-4854-BFDC-0E0E7EA7A822}" srcOrd="0" destOrd="0" presId="urn:microsoft.com/office/officeart/2005/8/layout/chevron1"/>
    <dgm:cxn modelId="{06AA802A-3724-490D-8CAB-9B40FD528709}" type="presParOf" srcId="{7E6CC917-38A5-4278-8451-148A6814D482}" destId="{22E8E497-44D3-4424-9F99-376113E5AB97}" srcOrd="1" destOrd="0" presId="urn:microsoft.com/office/officeart/2005/8/layout/chevron1"/>
    <dgm:cxn modelId="{3887DD80-2012-42D2-8440-B16ECBFB500B}" type="presParOf" srcId="{7E6CC917-38A5-4278-8451-148A6814D482}" destId="{19A95660-2B44-4A4D-9760-99551A862CEA}" srcOrd="2" destOrd="0" presId="urn:microsoft.com/office/officeart/2005/8/layout/chevron1"/>
    <dgm:cxn modelId="{68E66F40-8C49-4902-B5B9-75D2ED92E61A}" type="presParOf" srcId="{7E6CC917-38A5-4278-8451-148A6814D482}" destId="{D05F11C0-030C-48DF-BB4E-4EDF9FA86069}" srcOrd="3" destOrd="0" presId="urn:microsoft.com/office/officeart/2005/8/layout/chevron1"/>
    <dgm:cxn modelId="{D452B1A2-DCB3-482B-8F15-B64C2AFBC983}" type="presParOf" srcId="{7E6CC917-38A5-4278-8451-148A6814D482}" destId="{F4966158-90F1-41A7-AE4F-C474DF367EF2}" srcOrd="4" destOrd="0" presId="urn:microsoft.com/office/officeart/2005/8/layout/chevron1"/>
    <dgm:cxn modelId="{8B8315E4-660F-4B05-A05B-0ED66A727469}" type="presParOf" srcId="{7E6CC917-38A5-4278-8451-148A6814D482}" destId="{EAF55B99-6576-4E27-8C01-72ADBD87449D}" srcOrd="5" destOrd="0" presId="urn:microsoft.com/office/officeart/2005/8/layout/chevron1"/>
    <dgm:cxn modelId="{BB2F8D8D-101F-4CAF-B717-9C94CDDBA8F3}" type="presParOf" srcId="{7E6CC917-38A5-4278-8451-148A6814D482}" destId="{FE5C7D18-B378-4AA9-AEF5-A1780E57BAAA}" srcOrd="6" destOrd="0" presId="urn:microsoft.com/office/officeart/2005/8/layout/chevron1"/>
    <dgm:cxn modelId="{C5C95136-910F-4185-8BE7-4C03CDD622C8}" type="presParOf" srcId="{7E6CC917-38A5-4278-8451-148A6814D482}" destId="{4495C3AF-CDCD-454E-B5FD-93841F8B487E}" srcOrd="7" destOrd="0" presId="urn:microsoft.com/office/officeart/2005/8/layout/chevron1"/>
    <dgm:cxn modelId="{57F75F3D-7BE1-4C7B-8521-12E6DBABF2C4}" type="presParOf" srcId="{7E6CC917-38A5-4278-8451-148A6814D482}" destId="{5F5F3E36-9662-444D-A582-066271D1E492}" srcOrd="8" destOrd="0" presId="urn:microsoft.com/office/officeart/2005/8/layout/chevron1"/>
    <dgm:cxn modelId="{DB2D22FD-A0F8-42F1-8B49-A50FCBE967FB}" type="presParOf" srcId="{7E6CC917-38A5-4278-8451-148A6814D482}" destId="{6AD407BB-086F-45CD-A911-016535184E09}" srcOrd="9" destOrd="0" presId="urn:microsoft.com/office/officeart/2005/8/layout/chevron1"/>
    <dgm:cxn modelId="{BBC3E685-8DA9-49A6-BCDD-948081E3ECF4}" type="presParOf" srcId="{7E6CC917-38A5-4278-8451-148A6814D482}" destId="{F69BE14E-F8C4-4153-B734-4CE4E6D2FACA}" srcOrd="10" destOrd="0" presId="urn:microsoft.com/office/officeart/2005/8/layout/chevron1"/>
    <dgm:cxn modelId="{5D27FDCE-DBDD-4EF3-9DC3-01077C309685}" type="presParOf" srcId="{7E6CC917-38A5-4278-8451-148A6814D482}" destId="{11D35A26-D192-4E9B-856C-50A05210A5C5}" srcOrd="11" destOrd="0" presId="urn:microsoft.com/office/officeart/2005/8/layout/chevron1"/>
    <dgm:cxn modelId="{79F8FA2C-689A-410C-A05F-A42243D1B11E}" type="presParOf" srcId="{7E6CC917-38A5-4278-8451-148A6814D482}" destId="{006A321D-B6DE-4660-A31B-E984E286E128}" srcOrd="12" destOrd="0" presId="urn:microsoft.com/office/officeart/2005/8/layout/chevron1"/>
    <dgm:cxn modelId="{0DE131FB-FB51-403D-AF99-74499EA2ECB0}" type="presParOf" srcId="{7E6CC917-38A5-4278-8451-148A6814D482}" destId="{F0B068AA-00EB-4B32-BF2A-9EBACB2B8DE3}" srcOrd="13" destOrd="0" presId="urn:microsoft.com/office/officeart/2005/8/layout/chevron1"/>
    <dgm:cxn modelId="{8A7B1A5B-F6B7-4568-8B2F-ACEE7D078367}" type="presParOf" srcId="{7E6CC917-38A5-4278-8451-148A6814D482}" destId="{E60AB6D0-1F58-4FD9-A9A0-B925DC9D2076}"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818399-6BC3-4A18-AC05-AE02229B2553}" type="doc">
      <dgm:prSet loTypeId="urn:microsoft.com/office/officeart/2005/8/layout/chevron1" loCatId="process" qsTypeId="urn:microsoft.com/office/officeart/2005/8/quickstyle/simple1" qsCatId="simple" csTypeId="urn:microsoft.com/office/officeart/2005/8/colors/accent1_2" csCatId="accent1" phldr="1"/>
      <dgm:spPr/>
    </dgm:pt>
    <dgm:pt modelId="{F3308EB2-D3CB-454F-A9B0-5F6E9DE775A8}">
      <dgm:prSet phldrT="[Text]" custT="1"/>
      <dgm:spPr>
        <a:ln>
          <a:solidFill>
            <a:schemeClr val="accent1"/>
          </a:solidFill>
        </a:ln>
      </dgm:spPr>
      <dgm:t>
        <a:bodyPr/>
        <a:lstStyle/>
        <a:p>
          <a:r>
            <a:rPr lang="en-US" sz="800"/>
            <a:t>Request for EOI</a:t>
          </a:r>
        </a:p>
      </dgm:t>
    </dgm:pt>
    <dgm:pt modelId="{BCAB2AD6-B98D-4EFD-B2E8-8DD4608C046A}" type="parTrans" cxnId="{F1190D31-14C1-4B55-9859-D133835F1EA7}">
      <dgm:prSet/>
      <dgm:spPr/>
      <dgm:t>
        <a:bodyPr/>
        <a:lstStyle/>
        <a:p>
          <a:endParaRPr lang="en-US" sz="2000"/>
        </a:p>
      </dgm:t>
    </dgm:pt>
    <dgm:pt modelId="{78115966-950E-40B1-B65D-D0B9A9C67E3E}" type="sibTrans" cxnId="{F1190D31-14C1-4B55-9859-D133835F1EA7}">
      <dgm:prSet/>
      <dgm:spPr/>
      <dgm:t>
        <a:bodyPr/>
        <a:lstStyle/>
        <a:p>
          <a:endParaRPr lang="en-US" sz="2000"/>
        </a:p>
      </dgm:t>
    </dgm:pt>
    <dgm:pt modelId="{F3768718-1A87-491A-9DF8-306FCEF95B26}">
      <dgm:prSet phldrT="[Text]" custT="1"/>
      <dgm:spPr>
        <a:solidFill>
          <a:schemeClr val="bg1">
            <a:lumMod val="75000"/>
          </a:schemeClr>
        </a:solidFill>
        <a:ln>
          <a:solidFill>
            <a:schemeClr val="bg1">
              <a:lumMod val="75000"/>
            </a:schemeClr>
          </a:solidFill>
        </a:ln>
      </dgm:spPr>
      <dgm:t>
        <a:bodyPr/>
        <a:lstStyle/>
        <a:p>
          <a:r>
            <a:rPr lang="en-US" sz="800"/>
            <a:t>Invitation to Tender (ITT)</a:t>
          </a:r>
        </a:p>
      </dgm:t>
    </dgm:pt>
    <dgm:pt modelId="{38B6EDE0-65DB-4DDA-9B7A-46A771932F49}" type="parTrans" cxnId="{D536CC55-6A5C-493F-A66C-B78D4167E827}">
      <dgm:prSet/>
      <dgm:spPr/>
      <dgm:t>
        <a:bodyPr/>
        <a:lstStyle/>
        <a:p>
          <a:endParaRPr lang="en-US" sz="2000"/>
        </a:p>
      </dgm:t>
    </dgm:pt>
    <dgm:pt modelId="{CFA975DF-F596-4123-B14A-7CAD9061FB57}" type="sibTrans" cxnId="{D536CC55-6A5C-493F-A66C-B78D4167E827}">
      <dgm:prSet/>
      <dgm:spPr/>
      <dgm:t>
        <a:bodyPr/>
        <a:lstStyle/>
        <a:p>
          <a:endParaRPr lang="en-US" sz="2000"/>
        </a:p>
      </dgm:t>
    </dgm:pt>
    <dgm:pt modelId="{6272F60D-E208-4785-A62C-E1FDE8B2C07D}">
      <dgm:prSet phldrT="[Text]" custT="1"/>
      <dgm:spPr>
        <a:solidFill>
          <a:schemeClr val="bg1">
            <a:lumMod val="75000"/>
          </a:schemeClr>
        </a:solidFill>
        <a:ln>
          <a:solidFill>
            <a:schemeClr val="bg1">
              <a:lumMod val="75000"/>
            </a:schemeClr>
          </a:solidFill>
        </a:ln>
      </dgm:spPr>
      <dgm:t>
        <a:bodyPr/>
        <a:lstStyle/>
        <a:p>
          <a:r>
            <a:rPr lang="en-US" sz="800"/>
            <a:t>Feasibility Study - Stage 1</a:t>
          </a:r>
        </a:p>
      </dgm:t>
    </dgm:pt>
    <dgm:pt modelId="{2384518B-5736-4150-B022-F192489B6CC6}" type="parTrans" cxnId="{013F60CC-CE60-4A61-8AC9-EDB5D3A78D14}">
      <dgm:prSet/>
      <dgm:spPr/>
      <dgm:t>
        <a:bodyPr/>
        <a:lstStyle/>
        <a:p>
          <a:endParaRPr lang="en-US" sz="2000"/>
        </a:p>
      </dgm:t>
    </dgm:pt>
    <dgm:pt modelId="{28160D20-58D1-4015-B91F-89C6D1BF370B}" type="sibTrans" cxnId="{013F60CC-CE60-4A61-8AC9-EDB5D3A78D14}">
      <dgm:prSet/>
      <dgm:spPr/>
      <dgm:t>
        <a:bodyPr/>
        <a:lstStyle/>
        <a:p>
          <a:endParaRPr lang="en-US" sz="2000"/>
        </a:p>
      </dgm:t>
    </dgm:pt>
    <dgm:pt modelId="{DB826856-E62D-4477-B1C5-7D3AB601389D}">
      <dgm:prSet phldrT="[Text]" custT="1"/>
      <dgm:spPr>
        <a:solidFill>
          <a:schemeClr val="bg1">
            <a:lumMod val="75000"/>
          </a:schemeClr>
        </a:solidFill>
        <a:ln>
          <a:solidFill>
            <a:schemeClr val="bg1">
              <a:lumMod val="75000"/>
            </a:schemeClr>
          </a:solidFill>
        </a:ln>
      </dgm:spPr>
      <dgm:t>
        <a:bodyPr/>
        <a:lstStyle/>
        <a:p>
          <a:r>
            <a:rPr lang="en-US" sz="800"/>
            <a:t>Feasibility Study - Stage 2</a:t>
          </a:r>
        </a:p>
      </dgm:t>
    </dgm:pt>
    <dgm:pt modelId="{6515683A-882E-4B70-A611-EF7A6ACB5A02}" type="parTrans" cxnId="{184E4F12-2B4C-40B6-A214-2B0D74A6FF58}">
      <dgm:prSet/>
      <dgm:spPr/>
      <dgm:t>
        <a:bodyPr/>
        <a:lstStyle/>
        <a:p>
          <a:endParaRPr lang="en-US" sz="2000"/>
        </a:p>
      </dgm:t>
    </dgm:pt>
    <dgm:pt modelId="{CE114A26-7FB8-4D59-AE5F-C77FF34FCD00}" type="sibTrans" cxnId="{184E4F12-2B4C-40B6-A214-2B0D74A6FF58}">
      <dgm:prSet/>
      <dgm:spPr/>
      <dgm:t>
        <a:bodyPr/>
        <a:lstStyle/>
        <a:p>
          <a:endParaRPr lang="en-US" sz="2000"/>
        </a:p>
      </dgm:t>
    </dgm:pt>
    <dgm:pt modelId="{1EF65F85-72DE-45B0-B600-88D04BC69B3F}">
      <dgm:prSet phldrT="[Text]" custT="1"/>
      <dgm:spPr>
        <a:solidFill>
          <a:schemeClr val="bg1">
            <a:lumMod val="75000"/>
          </a:schemeClr>
        </a:solidFill>
        <a:ln>
          <a:solidFill>
            <a:schemeClr val="bg1">
              <a:lumMod val="75000"/>
            </a:schemeClr>
          </a:solidFill>
        </a:ln>
      </dgm:spPr>
      <dgm:t>
        <a:bodyPr/>
        <a:lstStyle/>
        <a:p>
          <a:r>
            <a:rPr lang="en-US" sz="800"/>
            <a:t>Tender Evaluation</a:t>
          </a:r>
        </a:p>
      </dgm:t>
    </dgm:pt>
    <dgm:pt modelId="{D340F5BE-2051-4BD8-A965-B55AFE9E845D}" type="parTrans" cxnId="{391AB455-95DB-4F2B-9058-F83512CE3031}">
      <dgm:prSet/>
      <dgm:spPr/>
      <dgm:t>
        <a:bodyPr/>
        <a:lstStyle/>
        <a:p>
          <a:endParaRPr lang="en-US" sz="2000"/>
        </a:p>
      </dgm:t>
    </dgm:pt>
    <dgm:pt modelId="{2F433071-56DA-41B9-8BDD-1639D210413D}" type="sibTrans" cxnId="{391AB455-95DB-4F2B-9058-F83512CE3031}">
      <dgm:prSet/>
      <dgm:spPr/>
      <dgm:t>
        <a:bodyPr/>
        <a:lstStyle/>
        <a:p>
          <a:endParaRPr lang="en-US" sz="2000"/>
        </a:p>
      </dgm:t>
    </dgm:pt>
    <dgm:pt modelId="{B6999DB5-500F-44F6-B4AE-9889AFDF568D}">
      <dgm:prSet phldrT="[Text]" custT="1"/>
      <dgm:spPr>
        <a:solidFill>
          <a:schemeClr val="bg1">
            <a:lumMod val="75000"/>
          </a:schemeClr>
        </a:solidFill>
        <a:ln>
          <a:solidFill>
            <a:schemeClr val="bg1">
              <a:lumMod val="75000"/>
            </a:schemeClr>
          </a:solidFill>
        </a:ln>
      </dgm:spPr>
      <dgm:t>
        <a:bodyPr/>
        <a:lstStyle/>
        <a:p>
          <a:r>
            <a:rPr lang="en-US" sz="800"/>
            <a:t>Contract Award</a:t>
          </a:r>
        </a:p>
      </dgm:t>
    </dgm:pt>
    <dgm:pt modelId="{4992E655-C8DB-4A5A-AD10-17D076809C1F}" type="parTrans" cxnId="{3781E7C0-6AFB-4499-B4CC-C7CC225630D0}">
      <dgm:prSet/>
      <dgm:spPr/>
      <dgm:t>
        <a:bodyPr/>
        <a:lstStyle/>
        <a:p>
          <a:endParaRPr lang="en-US" sz="2000"/>
        </a:p>
      </dgm:t>
    </dgm:pt>
    <dgm:pt modelId="{213F4BFA-CD0E-42AC-8636-0B0016FD9A80}" type="sibTrans" cxnId="{3781E7C0-6AFB-4499-B4CC-C7CC225630D0}">
      <dgm:prSet/>
      <dgm:spPr/>
      <dgm:t>
        <a:bodyPr/>
        <a:lstStyle/>
        <a:p>
          <a:endParaRPr lang="en-US" sz="2000"/>
        </a:p>
      </dgm:t>
    </dgm:pt>
    <dgm:pt modelId="{FA556A0B-0D19-40DB-A044-16CEFA876C6D}">
      <dgm:prSet phldrT="[Text]" custT="1"/>
      <dgm:spPr>
        <a:solidFill>
          <a:schemeClr val="bg1">
            <a:lumMod val="75000"/>
          </a:schemeClr>
        </a:solidFill>
        <a:ln>
          <a:solidFill>
            <a:schemeClr val="bg1">
              <a:lumMod val="75000"/>
            </a:schemeClr>
          </a:solidFill>
        </a:ln>
      </dgm:spPr>
      <dgm:t>
        <a:bodyPr/>
        <a:lstStyle/>
        <a:p>
          <a:r>
            <a:rPr lang="en-US" sz="800"/>
            <a:t>Build / Install</a:t>
          </a:r>
        </a:p>
      </dgm:t>
    </dgm:pt>
    <dgm:pt modelId="{3CD51E19-3A40-438C-B8C9-D60AB8458DE4}" type="parTrans" cxnId="{2F799247-FD2C-4AB5-9D60-8B717748CE16}">
      <dgm:prSet/>
      <dgm:spPr/>
      <dgm:t>
        <a:bodyPr/>
        <a:lstStyle/>
        <a:p>
          <a:endParaRPr lang="en-US" sz="2000"/>
        </a:p>
      </dgm:t>
    </dgm:pt>
    <dgm:pt modelId="{84C51F54-D2DE-4F09-8118-8742E1B5166F}" type="sibTrans" cxnId="{2F799247-FD2C-4AB5-9D60-8B717748CE16}">
      <dgm:prSet/>
      <dgm:spPr/>
      <dgm:t>
        <a:bodyPr/>
        <a:lstStyle/>
        <a:p>
          <a:endParaRPr lang="en-US" sz="2000"/>
        </a:p>
      </dgm:t>
    </dgm:pt>
    <dgm:pt modelId="{073FA63F-61BD-4CE5-A6AD-377FAD8D6C9D}">
      <dgm:prSet phldrT="[Text]" custT="1"/>
      <dgm:spPr>
        <a:solidFill>
          <a:schemeClr val="bg1">
            <a:lumMod val="75000"/>
          </a:schemeClr>
        </a:solidFill>
        <a:ln>
          <a:solidFill>
            <a:schemeClr val="bg1">
              <a:lumMod val="75000"/>
            </a:schemeClr>
          </a:solidFill>
        </a:ln>
      </dgm:spPr>
      <dgm:t>
        <a:bodyPr/>
        <a:lstStyle/>
        <a:p>
          <a:r>
            <a:rPr lang="en-US" sz="800"/>
            <a:t>Service Delivery</a:t>
          </a:r>
        </a:p>
      </dgm:t>
    </dgm:pt>
    <dgm:pt modelId="{87EFB90D-3960-42CB-9652-DD10221F8880}" type="parTrans" cxnId="{38CB5F55-A2E7-477B-87CD-A9DE2A2853F1}">
      <dgm:prSet/>
      <dgm:spPr/>
      <dgm:t>
        <a:bodyPr/>
        <a:lstStyle/>
        <a:p>
          <a:endParaRPr lang="en-US" sz="2000"/>
        </a:p>
      </dgm:t>
    </dgm:pt>
    <dgm:pt modelId="{56CE102C-80A0-4141-85F3-4B39D0D05D9E}" type="sibTrans" cxnId="{38CB5F55-A2E7-477B-87CD-A9DE2A2853F1}">
      <dgm:prSet/>
      <dgm:spPr/>
      <dgm:t>
        <a:bodyPr/>
        <a:lstStyle/>
        <a:p>
          <a:endParaRPr lang="en-US" sz="2000"/>
        </a:p>
      </dgm:t>
    </dgm:pt>
    <dgm:pt modelId="{7E6CC917-38A5-4278-8451-148A6814D482}" type="pres">
      <dgm:prSet presAssocID="{E4818399-6BC3-4A18-AC05-AE02229B2553}" presName="Name0" presStyleCnt="0">
        <dgm:presLayoutVars>
          <dgm:dir/>
          <dgm:animLvl val="lvl"/>
          <dgm:resizeHandles val="exact"/>
        </dgm:presLayoutVars>
      </dgm:prSet>
      <dgm:spPr/>
    </dgm:pt>
    <dgm:pt modelId="{47A94314-D62E-4854-BFDC-0E0E7EA7A822}" type="pres">
      <dgm:prSet presAssocID="{F3308EB2-D3CB-454F-A9B0-5F6E9DE775A8}" presName="parTxOnly" presStyleLbl="node1" presStyleIdx="0" presStyleCnt="8" custScaleY="98240">
        <dgm:presLayoutVars>
          <dgm:chMax val="0"/>
          <dgm:chPref val="0"/>
          <dgm:bulletEnabled val="1"/>
        </dgm:presLayoutVars>
      </dgm:prSet>
      <dgm:spPr/>
    </dgm:pt>
    <dgm:pt modelId="{22E8E497-44D3-4424-9F99-376113E5AB97}" type="pres">
      <dgm:prSet presAssocID="{78115966-950E-40B1-B65D-D0B9A9C67E3E}" presName="parTxOnlySpace" presStyleCnt="0"/>
      <dgm:spPr/>
    </dgm:pt>
    <dgm:pt modelId="{19A95660-2B44-4A4D-9760-99551A862CEA}" type="pres">
      <dgm:prSet presAssocID="{F3768718-1A87-491A-9DF8-306FCEF95B26}" presName="parTxOnly" presStyleLbl="node1" presStyleIdx="1" presStyleCnt="8" custScaleY="98240">
        <dgm:presLayoutVars>
          <dgm:chMax val="0"/>
          <dgm:chPref val="0"/>
          <dgm:bulletEnabled val="1"/>
        </dgm:presLayoutVars>
      </dgm:prSet>
      <dgm:spPr/>
    </dgm:pt>
    <dgm:pt modelId="{D05F11C0-030C-48DF-BB4E-4EDF9FA86069}" type="pres">
      <dgm:prSet presAssocID="{CFA975DF-F596-4123-B14A-7CAD9061FB57}" presName="parTxOnlySpace" presStyleCnt="0"/>
      <dgm:spPr/>
    </dgm:pt>
    <dgm:pt modelId="{F4966158-90F1-41A7-AE4F-C474DF367EF2}" type="pres">
      <dgm:prSet presAssocID="{6272F60D-E208-4785-A62C-E1FDE8B2C07D}" presName="parTxOnly" presStyleLbl="node1" presStyleIdx="2" presStyleCnt="8" custScaleY="98240">
        <dgm:presLayoutVars>
          <dgm:chMax val="0"/>
          <dgm:chPref val="0"/>
          <dgm:bulletEnabled val="1"/>
        </dgm:presLayoutVars>
      </dgm:prSet>
      <dgm:spPr/>
    </dgm:pt>
    <dgm:pt modelId="{EAF55B99-6576-4E27-8C01-72ADBD87449D}" type="pres">
      <dgm:prSet presAssocID="{28160D20-58D1-4015-B91F-89C6D1BF370B}" presName="parTxOnlySpace" presStyleCnt="0"/>
      <dgm:spPr/>
    </dgm:pt>
    <dgm:pt modelId="{FE5C7D18-B378-4AA9-AEF5-A1780E57BAAA}" type="pres">
      <dgm:prSet presAssocID="{DB826856-E62D-4477-B1C5-7D3AB601389D}" presName="parTxOnly" presStyleLbl="node1" presStyleIdx="3" presStyleCnt="8" custScaleY="98240">
        <dgm:presLayoutVars>
          <dgm:chMax val="0"/>
          <dgm:chPref val="0"/>
          <dgm:bulletEnabled val="1"/>
        </dgm:presLayoutVars>
      </dgm:prSet>
      <dgm:spPr/>
    </dgm:pt>
    <dgm:pt modelId="{4495C3AF-CDCD-454E-B5FD-93841F8B487E}" type="pres">
      <dgm:prSet presAssocID="{CE114A26-7FB8-4D59-AE5F-C77FF34FCD00}" presName="parTxOnlySpace" presStyleCnt="0"/>
      <dgm:spPr/>
    </dgm:pt>
    <dgm:pt modelId="{5F5F3E36-9662-444D-A582-066271D1E492}" type="pres">
      <dgm:prSet presAssocID="{1EF65F85-72DE-45B0-B600-88D04BC69B3F}" presName="parTxOnly" presStyleLbl="node1" presStyleIdx="4" presStyleCnt="8" custScaleY="98240">
        <dgm:presLayoutVars>
          <dgm:chMax val="0"/>
          <dgm:chPref val="0"/>
          <dgm:bulletEnabled val="1"/>
        </dgm:presLayoutVars>
      </dgm:prSet>
      <dgm:spPr/>
    </dgm:pt>
    <dgm:pt modelId="{6AD407BB-086F-45CD-A911-016535184E09}" type="pres">
      <dgm:prSet presAssocID="{2F433071-56DA-41B9-8BDD-1639D210413D}" presName="parTxOnlySpace" presStyleCnt="0"/>
      <dgm:spPr/>
    </dgm:pt>
    <dgm:pt modelId="{F69BE14E-F8C4-4153-B734-4CE4E6D2FACA}" type="pres">
      <dgm:prSet presAssocID="{B6999DB5-500F-44F6-B4AE-9889AFDF568D}" presName="parTxOnly" presStyleLbl="node1" presStyleIdx="5" presStyleCnt="8" custScaleY="98240">
        <dgm:presLayoutVars>
          <dgm:chMax val="0"/>
          <dgm:chPref val="0"/>
          <dgm:bulletEnabled val="1"/>
        </dgm:presLayoutVars>
      </dgm:prSet>
      <dgm:spPr/>
    </dgm:pt>
    <dgm:pt modelId="{11D35A26-D192-4E9B-856C-50A05210A5C5}" type="pres">
      <dgm:prSet presAssocID="{213F4BFA-CD0E-42AC-8636-0B0016FD9A80}" presName="parTxOnlySpace" presStyleCnt="0"/>
      <dgm:spPr/>
    </dgm:pt>
    <dgm:pt modelId="{006A321D-B6DE-4660-A31B-E984E286E128}" type="pres">
      <dgm:prSet presAssocID="{FA556A0B-0D19-40DB-A044-16CEFA876C6D}" presName="parTxOnly" presStyleLbl="node1" presStyleIdx="6" presStyleCnt="8" custScaleY="98240">
        <dgm:presLayoutVars>
          <dgm:chMax val="0"/>
          <dgm:chPref val="0"/>
          <dgm:bulletEnabled val="1"/>
        </dgm:presLayoutVars>
      </dgm:prSet>
      <dgm:spPr/>
    </dgm:pt>
    <dgm:pt modelId="{F0B068AA-00EB-4B32-BF2A-9EBACB2B8DE3}" type="pres">
      <dgm:prSet presAssocID="{84C51F54-D2DE-4F09-8118-8742E1B5166F}" presName="parTxOnlySpace" presStyleCnt="0"/>
      <dgm:spPr/>
    </dgm:pt>
    <dgm:pt modelId="{E60AB6D0-1F58-4FD9-A9A0-B925DC9D2076}" type="pres">
      <dgm:prSet presAssocID="{073FA63F-61BD-4CE5-A6AD-377FAD8D6C9D}" presName="parTxOnly" presStyleLbl="node1" presStyleIdx="7" presStyleCnt="8">
        <dgm:presLayoutVars>
          <dgm:chMax val="0"/>
          <dgm:chPref val="0"/>
          <dgm:bulletEnabled val="1"/>
        </dgm:presLayoutVars>
      </dgm:prSet>
      <dgm:spPr/>
    </dgm:pt>
  </dgm:ptLst>
  <dgm:cxnLst>
    <dgm:cxn modelId="{184E4F12-2B4C-40B6-A214-2B0D74A6FF58}" srcId="{E4818399-6BC3-4A18-AC05-AE02229B2553}" destId="{DB826856-E62D-4477-B1C5-7D3AB601389D}" srcOrd="3" destOrd="0" parTransId="{6515683A-882E-4B70-A611-EF7A6ACB5A02}" sibTransId="{CE114A26-7FB8-4D59-AE5F-C77FF34FCD00}"/>
    <dgm:cxn modelId="{0E89A62E-9E8F-4235-B84E-CE8FE2E9D4B6}" type="presOf" srcId="{6272F60D-E208-4785-A62C-E1FDE8B2C07D}" destId="{F4966158-90F1-41A7-AE4F-C474DF367EF2}" srcOrd="0" destOrd="0" presId="urn:microsoft.com/office/officeart/2005/8/layout/chevron1"/>
    <dgm:cxn modelId="{F1190D31-14C1-4B55-9859-D133835F1EA7}" srcId="{E4818399-6BC3-4A18-AC05-AE02229B2553}" destId="{F3308EB2-D3CB-454F-A9B0-5F6E9DE775A8}" srcOrd="0" destOrd="0" parTransId="{BCAB2AD6-B98D-4EFD-B2E8-8DD4608C046A}" sibTransId="{78115966-950E-40B1-B65D-D0B9A9C67E3E}"/>
    <dgm:cxn modelId="{62A66A44-706B-4351-AAD0-6AF2961A0450}" type="presOf" srcId="{F3768718-1A87-491A-9DF8-306FCEF95B26}" destId="{19A95660-2B44-4A4D-9760-99551A862CEA}" srcOrd="0" destOrd="0" presId="urn:microsoft.com/office/officeart/2005/8/layout/chevron1"/>
    <dgm:cxn modelId="{2F799247-FD2C-4AB5-9D60-8B717748CE16}" srcId="{E4818399-6BC3-4A18-AC05-AE02229B2553}" destId="{FA556A0B-0D19-40DB-A044-16CEFA876C6D}" srcOrd="6" destOrd="0" parTransId="{3CD51E19-3A40-438C-B8C9-D60AB8458DE4}" sibTransId="{84C51F54-D2DE-4F09-8118-8742E1B5166F}"/>
    <dgm:cxn modelId="{18B51854-E400-49CB-9FE4-19CFEF4F1322}" type="presOf" srcId="{DB826856-E62D-4477-B1C5-7D3AB601389D}" destId="{FE5C7D18-B378-4AA9-AEF5-A1780E57BAAA}" srcOrd="0" destOrd="0" presId="urn:microsoft.com/office/officeart/2005/8/layout/chevron1"/>
    <dgm:cxn modelId="{86413954-BE2E-4F85-B6C8-CB8BC18BA6CA}" type="presOf" srcId="{E4818399-6BC3-4A18-AC05-AE02229B2553}" destId="{7E6CC917-38A5-4278-8451-148A6814D482}" srcOrd="0" destOrd="0" presId="urn:microsoft.com/office/officeart/2005/8/layout/chevron1"/>
    <dgm:cxn modelId="{38CB5F55-A2E7-477B-87CD-A9DE2A2853F1}" srcId="{E4818399-6BC3-4A18-AC05-AE02229B2553}" destId="{073FA63F-61BD-4CE5-A6AD-377FAD8D6C9D}" srcOrd="7" destOrd="0" parTransId="{87EFB90D-3960-42CB-9652-DD10221F8880}" sibTransId="{56CE102C-80A0-4141-85F3-4B39D0D05D9E}"/>
    <dgm:cxn modelId="{391AB455-95DB-4F2B-9058-F83512CE3031}" srcId="{E4818399-6BC3-4A18-AC05-AE02229B2553}" destId="{1EF65F85-72DE-45B0-B600-88D04BC69B3F}" srcOrd="4" destOrd="0" parTransId="{D340F5BE-2051-4BD8-A965-B55AFE9E845D}" sibTransId="{2F433071-56DA-41B9-8BDD-1639D210413D}"/>
    <dgm:cxn modelId="{D536CC55-6A5C-493F-A66C-B78D4167E827}" srcId="{E4818399-6BC3-4A18-AC05-AE02229B2553}" destId="{F3768718-1A87-491A-9DF8-306FCEF95B26}" srcOrd="1" destOrd="0" parTransId="{38B6EDE0-65DB-4DDA-9B7A-46A771932F49}" sibTransId="{CFA975DF-F596-4123-B14A-7CAD9061FB57}"/>
    <dgm:cxn modelId="{33B70994-859E-4150-8609-2F5DC517B361}" type="presOf" srcId="{073FA63F-61BD-4CE5-A6AD-377FAD8D6C9D}" destId="{E60AB6D0-1F58-4FD9-A9A0-B925DC9D2076}" srcOrd="0" destOrd="0" presId="urn:microsoft.com/office/officeart/2005/8/layout/chevron1"/>
    <dgm:cxn modelId="{0A92C197-6B52-4BA6-8EC9-D62C47590945}" type="presOf" srcId="{F3308EB2-D3CB-454F-A9B0-5F6E9DE775A8}" destId="{47A94314-D62E-4854-BFDC-0E0E7EA7A822}" srcOrd="0" destOrd="0" presId="urn:microsoft.com/office/officeart/2005/8/layout/chevron1"/>
    <dgm:cxn modelId="{387E6CA8-85E1-45C2-A5DC-B68DB7477DA4}" type="presOf" srcId="{1EF65F85-72DE-45B0-B600-88D04BC69B3F}" destId="{5F5F3E36-9662-444D-A582-066271D1E492}" srcOrd="0" destOrd="0" presId="urn:microsoft.com/office/officeart/2005/8/layout/chevron1"/>
    <dgm:cxn modelId="{C365E9AB-CD72-492F-85D8-2A744D51B615}" type="presOf" srcId="{FA556A0B-0D19-40DB-A044-16CEFA876C6D}" destId="{006A321D-B6DE-4660-A31B-E984E286E128}" srcOrd="0" destOrd="0" presId="urn:microsoft.com/office/officeart/2005/8/layout/chevron1"/>
    <dgm:cxn modelId="{5CC681BC-D891-4279-AA76-6189FDE9DEC8}" type="presOf" srcId="{B6999DB5-500F-44F6-B4AE-9889AFDF568D}" destId="{F69BE14E-F8C4-4153-B734-4CE4E6D2FACA}" srcOrd="0" destOrd="0" presId="urn:microsoft.com/office/officeart/2005/8/layout/chevron1"/>
    <dgm:cxn modelId="{3781E7C0-6AFB-4499-B4CC-C7CC225630D0}" srcId="{E4818399-6BC3-4A18-AC05-AE02229B2553}" destId="{B6999DB5-500F-44F6-B4AE-9889AFDF568D}" srcOrd="5" destOrd="0" parTransId="{4992E655-C8DB-4A5A-AD10-17D076809C1F}" sibTransId="{213F4BFA-CD0E-42AC-8636-0B0016FD9A80}"/>
    <dgm:cxn modelId="{013F60CC-CE60-4A61-8AC9-EDB5D3A78D14}" srcId="{E4818399-6BC3-4A18-AC05-AE02229B2553}" destId="{6272F60D-E208-4785-A62C-E1FDE8B2C07D}" srcOrd="2" destOrd="0" parTransId="{2384518B-5736-4150-B022-F192489B6CC6}" sibTransId="{28160D20-58D1-4015-B91F-89C6D1BF370B}"/>
    <dgm:cxn modelId="{6232BB3C-0664-43ED-8649-AB9F9D374DDC}" type="presParOf" srcId="{7E6CC917-38A5-4278-8451-148A6814D482}" destId="{47A94314-D62E-4854-BFDC-0E0E7EA7A822}" srcOrd="0" destOrd="0" presId="urn:microsoft.com/office/officeart/2005/8/layout/chevron1"/>
    <dgm:cxn modelId="{06AA802A-3724-490D-8CAB-9B40FD528709}" type="presParOf" srcId="{7E6CC917-38A5-4278-8451-148A6814D482}" destId="{22E8E497-44D3-4424-9F99-376113E5AB97}" srcOrd="1" destOrd="0" presId="urn:microsoft.com/office/officeart/2005/8/layout/chevron1"/>
    <dgm:cxn modelId="{3887DD80-2012-42D2-8440-B16ECBFB500B}" type="presParOf" srcId="{7E6CC917-38A5-4278-8451-148A6814D482}" destId="{19A95660-2B44-4A4D-9760-99551A862CEA}" srcOrd="2" destOrd="0" presId="urn:microsoft.com/office/officeart/2005/8/layout/chevron1"/>
    <dgm:cxn modelId="{68E66F40-8C49-4902-B5B9-75D2ED92E61A}" type="presParOf" srcId="{7E6CC917-38A5-4278-8451-148A6814D482}" destId="{D05F11C0-030C-48DF-BB4E-4EDF9FA86069}" srcOrd="3" destOrd="0" presId="urn:microsoft.com/office/officeart/2005/8/layout/chevron1"/>
    <dgm:cxn modelId="{D452B1A2-DCB3-482B-8F15-B64C2AFBC983}" type="presParOf" srcId="{7E6CC917-38A5-4278-8451-148A6814D482}" destId="{F4966158-90F1-41A7-AE4F-C474DF367EF2}" srcOrd="4" destOrd="0" presId="urn:microsoft.com/office/officeart/2005/8/layout/chevron1"/>
    <dgm:cxn modelId="{8B8315E4-660F-4B05-A05B-0ED66A727469}" type="presParOf" srcId="{7E6CC917-38A5-4278-8451-148A6814D482}" destId="{EAF55B99-6576-4E27-8C01-72ADBD87449D}" srcOrd="5" destOrd="0" presId="urn:microsoft.com/office/officeart/2005/8/layout/chevron1"/>
    <dgm:cxn modelId="{BB2F8D8D-101F-4CAF-B717-9C94CDDBA8F3}" type="presParOf" srcId="{7E6CC917-38A5-4278-8451-148A6814D482}" destId="{FE5C7D18-B378-4AA9-AEF5-A1780E57BAAA}" srcOrd="6" destOrd="0" presId="urn:microsoft.com/office/officeart/2005/8/layout/chevron1"/>
    <dgm:cxn modelId="{C5C95136-910F-4185-8BE7-4C03CDD622C8}" type="presParOf" srcId="{7E6CC917-38A5-4278-8451-148A6814D482}" destId="{4495C3AF-CDCD-454E-B5FD-93841F8B487E}" srcOrd="7" destOrd="0" presId="urn:microsoft.com/office/officeart/2005/8/layout/chevron1"/>
    <dgm:cxn modelId="{57F75F3D-7BE1-4C7B-8521-12E6DBABF2C4}" type="presParOf" srcId="{7E6CC917-38A5-4278-8451-148A6814D482}" destId="{5F5F3E36-9662-444D-A582-066271D1E492}" srcOrd="8" destOrd="0" presId="urn:microsoft.com/office/officeart/2005/8/layout/chevron1"/>
    <dgm:cxn modelId="{DB2D22FD-A0F8-42F1-8B49-A50FCBE967FB}" type="presParOf" srcId="{7E6CC917-38A5-4278-8451-148A6814D482}" destId="{6AD407BB-086F-45CD-A911-016535184E09}" srcOrd="9" destOrd="0" presId="urn:microsoft.com/office/officeart/2005/8/layout/chevron1"/>
    <dgm:cxn modelId="{BBC3E685-8DA9-49A6-BCDD-948081E3ECF4}" type="presParOf" srcId="{7E6CC917-38A5-4278-8451-148A6814D482}" destId="{F69BE14E-F8C4-4153-B734-4CE4E6D2FACA}" srcOrd="10" destOrd="0" presId="urn:microsoft.com/office/officeart/2005/8/layout/chevron1"/>
    <dgm:cxn modelId="{5D27FDCE-DBDD-4EF3-9DC3-01077C309685}" type="presParOf" srcId="{7E6CC917-38A5-4278-8451-148A6814D482}" destId="{11D35A26-D192-4E9B-856C-50A05210A5C5}" srcOrd="11" destOrd="0" presId="urn:microsoft.com/office/officeart/2005/8/layout/chevron1"/>
    <dgm:cxn modelId="{79F8FA2C-689A-410C-A05F-A42243D1B11E}" type="presParOf" srcId="{7E6CC917-38A5-4278-8451-148A6814D482}" destId="{006A321D-B6DE-4660-A31B-E984E286E128}" srcOrd="12" destOrd="0" presId="urn:microsoft.com/office/officeart/2005/8/layout/chevron1"/>
    <dgm:cxn modelId="{0DE131FB-FB51-403D-AF99-74499EA2ECB0}" type="presParOf" srcId="{7E6CC917-38A5-4278-8451-148A6814D482}" destId="{F0B068AA-00EB-4B32-BF2A-9EBACB2B8DE3}" srcOrd="13" destOrd="0" presId="urn:microsoft.com/office/officeart/2005/8/layout/chevron1"/>
    <dgm:cxn modelId="{8A7B1A5B-F6B7-4568-8B2F-ACEE7D078367}" type="presParOf" srcId="{7E6CC917-38A5-4278-8451-148A6814D482}" destId="{E60AB6D0-1F58-4FD9-A9A0-B925DC9D2076}"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818399-6BC3-4A18-AC05-AE02229B2553}" type="doc">
      <dgm:prSet loTypeId="urn:microsoft.com/office/officeart/2005/8/layout/chevron1" loCatId="process" qsTypeId="urn:microsoft.com/office/officeart/2005/8/quickstyle/simple1" qsCatId="simple" csTypeId="urn:microsoft.com/office/officeart/2005/8/colors/accent1_2" csCatId="accent1" phldr="1"/>
      <dgm:spPr/>
    </dgm:pt>
    <dgm:pt modelId="{F3308EB2-D3CB-454F-A9B0-5F6E9DE775A8}">
      <dgm:prSet phldrT="[Text]" custT="1"/>
      <dgm:spPr>
        <a:solidFill>
          <a:schemeClr val="bg2"/>
        </a:solidFill>
        <a:ln>
          <a:solidFill>
            <a:schemeClr val="bg1">
              <a:lumMod val="65000"/>
            </a:schemeClr>
          </a:solidFill>
        </a:ln>
      </dgm:spPr>
      <dgm:t>
        <a:bodyPr/>
        <a:lstStyle/>
        <a:p>
          <a:r>
            <a:rPr lang="en-US" sz="800"/>
            <a:t>Request for EOI</a:t>
          </a:r>
        </a:p>
      </dgm:t>
    </dgm:pt>
    <dgm:pt modelId="{BCAB2AD6-B98D-4EFD-B2E8-8DD4608C046A}" type="parTrans" cxnId="{F1190D31-14C1-4B55-9859-D133835F1EA7}">
      <dgm:prSet/>
      <dgm:spPr/>
      <dgm:t>
        <a:bodyPr/>
        <a:lstStyle/>
        <a:p>
          <a:endParaRPr lang="en-US" sz="2000"/>
        </a:p>
      </dgm:t>
    </dgm:pt>
    <dgm:pt modelId="{78115966-950E-40B1-B65D-D0B9A9C67E3E}" type="sibTrans" cxnId="{F1190D31-14C1-4B55-9859-D133835F1EA7}">
      <dgm:prSet/>
      <dgm:spPr/>
      <dgm:t>
        <a:bodyPr/>
        <a:lstStyle/>
        <a:p>
          <a:endParaRPr lang="en-US" sz="2000"/>
        </a:p>
      </dgm:t>
    </dgm:pt>
    <dgm:pt modelId="{F3768718-1A87-491A-9DF8-306FCEF95B26}">
      <dgm:prSet phldrT="[Text]" custT="1"/>
      <dgm:spPr>
        <a:solidFill>
          <a:schemeClr val="accent1"/>
        </a:solidFill>
        <a:ln>
          <a:solidFill>
            <a:schemeClr val="accent1"/>
          </a:solidFill>
        </a:ln>
      </dgm:spPr>
      <dgm:t>
        <a:bodyPr/>
        <a:lstStyle/>
        <a:p>
          <a:r>
            <a:rPr lang="en-US" sz="800"/>
            <a:t>Invitation to Tender (ITT)</a:t>
          </a:r>
        </a:p>
      </dgm:t>
    </dgm:pt>
    <dgm:pt modelId="{38B6EDE0-65DB-4DDA-9B7A-46A771932F49}" type="parTrans" cxnId="{D536CC55-6A5C-493F-A66C-B78D4167E827}">
      <dgm:prSet/>
      <dgm:spPr/>
      <dgm:t>
        <a:bodyPr/>
        <a:lstStyle/>
        <a:p>
          <a:endParaRPr lang="en-US" sz="2000"/>
        </a:p>
      </dgm:t>
    </dgm:pt>
    <dgm:pt modelId="{CFA975DF-F596-4123-B14A-7CAD9061FB57}" type="sibTrans" cxnId="{D536CC55-6A5C-493F-A66C-B78D4167E827}">
      <dgm:prSet/>
      <dgm:spPr/>
      <dgm:t>
        <a:bodyPr/>
        <a:lstStyle/>
        <a:p>
          <a:endParaRPr lang="en-US" sz="2000"/>
        </a:p>
      </dgm:t>
    </dgm:pt>
    <dgm:pt modelId="{6272F60D-E208-4785-A62C-E1FDE8B2C07D}">
      <dgm:prSet phldrT="[Text]" custT="1"/>
      <dgm:spPr>
        <a:solidFill>
          <a:schemeClr val="accent1"/>
        </a:solidFill>
        <a:ln>
          <a:solidFill>
            <a:schemeClr val="accent1"/>
          </a:solidFill>
        </a:ln>
      </dgm:spPr>
      <dgm:t>
        <a:bodyPr/>
        <a:lstStyle/>
        <a:p>
          <a:r>
            <a:rPr lang="en-US" sz="800"/>
            <a:t>Feasibility Study - Stage 1</a:t>
          </a:r>
        </a:p>
      </dgm:t>
    </dgm:pt>
    <dgm:pt modelId="{2384518B-5736-4150-B022-F192489B6CC6}" type="parTrans" cxnId="{013F60CC-CE60-4A61-8AC9-EDB5D3A78D14}">
      <dgm:prSet/>
      <dgm:spPr/>
      <dgm:t>
        <a:bodyPr/>
        <a:lstStyle/>
        <a:p>
          <a:endParaRPr lang="en-US" sz="2000"/>
        </a:p>
      </dgm:t>
    </dgm:pt>
    <dgm:pt modelId="{28160D20-58D1-4015-B91F-89C6D1BF370B}" type="sibTrans" cxnId="{013F60CC-CE60-4A61-8AC9-EDB5D3A78D14}">
      <dgm:prSet/>
      <dgm:spPr/>
      <dgm:t>
        <a:bodyPr/>
        <a:lstStyle/>
        <a:p>
          <a:endParaRPr lang="en-US" sz="2000"/>
        </a:p>
      </dgm:t>
    </dgm:pt>
    <dgm:pt modelId="{DB826856-E62D-4477-B1C5-7D3AB601389D}">
      <dgm:prSet phldrT="[Text]" custT="1"/>
      <dgm:spPr>
        <a:solidFill>
          <a:schemeClr val="accent1"/>
        </a:solidFill>
        <a:ln>
          <a:solidFill>
            <a:schemeClr val="accent1"/>
          </a:solidFill>
        </a:ln>
      </dgm:spPr>
      <dgm:t>
        <a:bodyPr/>
        <a:lstStyle/>
        <a:p>
          <a:r>
            <a:rPr lang="en-US" sz="800"/>
            <a:t>Feasibility Study - Stage 2</a:t>
          </a:r>
        </a:p>
      </dgm:t>
    </dgm:pt>
    <dgm:pt modelId="{6515683A-882E-4B70-A611-EF7A6ACB5A02}" type="parTrans" cxnId="{184E4F12-2B4C-40B6-A214-2B0D74A6FF58}">
      <dgm:prSet/>
      <dgm:spPr/>
      <dgm:t>
        <a:bodyPr/>
        <a:lstStyle/>
        <a:p>
          <a:endParaRPr lang="en-US" sz="2000"/>
        </a:p>
      </dgm:t>
    </dgm:pt>
    <dgm:pt modelId="{CE114A26-7FB8-4D59-AE5F-C77FF34FCD00}" type="sibTrans" cxnId="{184E4F12-2B4C-40B6-A214-2B0D74A6FF58}">
      <dgm:prSet/>
      <dgm:spPr/>
      <dgm:t>
        <a:bodyPr/>
        <a:lstStyle/>
        <a:p>
          <a:endParaRPr lang="en-US" sz="2000"/>
        </a:p>
      </dgm:t>
    </dgm:pt>
    <dgm:pt modelId="{1EF65F85-72DE-45B0-B600-88D04BC69B3F}">
      <dgm:prSet phldrT="[Text]" custT="1"/>
      <dgm:spPr>
        <a:solidFill>
          <a:schemeClr val="bg1">
            <a:lumMod val="75000"/>
          </a:schemeClr>
        </a:solidFill>
        <a:ln>
          <a:solidFill>
            <a:schemeClr val="bg1">
              <a:lumMod val="75000"/>
            </a:schemeClr>
          </a:solidFill>
        </a:ln>
      </dgm:spPr>
      <dgm:t>
        <a:bodyPr/>
        <a:lstStyle/>
        <a:p>
          <a:r>
            <a:rPr lang="en-US" sz="800"/>
            <a:t>Tender Evaluation</a:t>
          </a:r>
        </a:p>
      </dgm:t>
    </dgm:pt>
    <dgm:pt modelId="{D340F5BE-2051-4BD8-A965-B55AFE9E845D}" type="parTrans" cxnId="{391AB455-95DB-4F2B-9058-F83512CE3031}">
      <dgm:prSet/>
      <dgm:spPr/>
      <dgm:t>
        <a:bodyPr/>
        <a:lstStyle/>
        <a:p>
          <a:endParaRPr lang="en-US" sz="2000"/>
        </a:p>
      </dgm:t>
    </dgm:pt>
    <dgm:pt modelId="{2F433071-56DA-41B9-8BDD-1639D210413D}" type="sibTrans" cxnId="{391AB455-95DB-4F2B-9058-F83512CE3031}">
      <dgm:prSet/>
      <dgm:spPr/>
      <dgm:t>
        <a:bodyPr/>
        <a:lstStyle/>
        <a:p>
          <a:endParaRPr lang="en-US" sz="2000"/>
        </a:p>
      </dgm:t>
    </dgm:pt>
    <dgm:pt modelId="{B6999DB5-500F-44F6-B4AE-9889AFDF568D}">
      <dgm:prSet phldrT="[Text]" custT="1"/>
      <dgm:spPr>
        <a:solidFill>
          <a:schemeClr val="bg1">
            <a:lumMod val="75000"/>
          </a:schemeClr>
        </a:solidFill>
        <a:ln>
          <a:solidFill>
            <a:schemeClr val="bg1">
              <a:lumMod val="75000"/>
            </a:schemeClr>
          </a:solidFill>
        </a:ln>
      </dgm:spPr>
      <dgm:t>
        <a:bodyPr/>
        <a:lstStyle/>
        <a:p>
          <a:r>
            <a:rPr lang="en-US" sz="800"/>
            <a:t>Contract Award</a:t>
          </a:r>
        </a:p>
      </dgm:t>
    </dgm:pt>
    <dgm:pt modelId="{4992E655-C8DB-4A5A-AD10-17D076809C1F}" type="parTrans" cxnId="{3781E7C0-6AFB-4499-B4CC-C7CC225630D0}">
      <dgm:prSet/>
      <dgm:spPr/>
      <dgm:t>
        <a:bodyPr/>
        <a:lstStyle/>
        <a:p>
          <a:endParaRPr lang="en-US" sz="2000"/>
        </a:p>
      </dgm:t>
    </dgm:pt>
    <dgm:pt modelId="{213F4BFA-CD0E-42AC-8636-0B0016FD9A80}" type="sibTrans" cxnId="{3781E7C0-6AFB-4499-B4CC-C7CC225630D0}">
      <dgm:prSet/>
      <dgm:spPr/>
      <dgm:t>
        <a:bodyPr/>
        <a:lstStyle/>
        <a:p>
          <a:endParaRPr lang="en-US" sz="2000"/>
        </a:p>
      </dgm:t>
    </dgm:pt>
    <dgm:pt modelId="{FA556A0B-0D19-40DB-A044-16CEFA876C6D}">
      <dgm:prSet phldrT="[Text]" custT="1"/>
      <dgm:spPr>
        <a:solidFill>
          <a:schemeClr val="bg1">
            <a:lumMod val="75000"/>
          </a:schemeClr>
        </a:solidFill>
        <a:ln>
          <a:solidFill>
            <a:schemeClr val="bg1">
              <a:lumMod val="75000"/>
            </a:schemeClr>
          </a:solidFill>
        </a:ln>
      </dgm:spPr>
      <dgm:t>
        <a:bodyPr/>
        <a:lstStyle/>
        <a:p>
          <a:r>
            <a:rPr lang="en-US" sz="800"/>
            <a:t>Build / Install</a:t>
          </a:r>
        </a:p>
      </dgm:t>
    </dgm:pt>
    <dgm:pt modelId="{3CD51E19-3A40-438C-B8C9-D60AB8458DE4}" type="parTrans" cxnId="{2F799247-FD2C-4AB5-9D60-8B717748CE16}">
      <dgm:prSet/>
      <dgm:spPr/>
      <dgm:t>
        <a:bodyPr/>
        <a:lstStyle/>
        <a:p>
          <a:endParaRPr lang="en-US" sz="2000"/>
        </a:p>
      </dgm:t>
    </dgm:pt>
    <dgm:pt modelId="{84C51F54-D2DE-4F09-8118-8742E1B5166F}" type="sibTrans" cxnId="{2F799247-FD2C-4AB5-9D60-8B717748CE16}">
      <dgm:prSet/>
      <dgm:spPr/>
      <dgm:t>
        <a:bodyPr/>
        <a:lstStyle/>
        <a:p>
          <a:endParaRPr lang="en-US" sz="2000"/>
        </a:p>
      </dgm:t>
    </dgm:pt>
    <dgm:pt modelId="{073FA63F-61BD-4CE5-A6AD-377FAD8D6C9D}">
      <dgm:prSet phldrT="[Text]" custT="1"/>
      <dgm:spPr>
        <a:solidFill>
          <a:schemeClr val="bg1">
            <a:lumMod val="75000"/>
          </a:schemeClr>
        </a:solidFill>
        <a:ln>
          <a:solidFill>
            <a:schemeClr val="bg1">
              <a:lumMod val="75000"/>
            </a:schemeClr>
          </a:solidFill>
        </a:ln>
      </dgm:spPr>
      <dgm:t>
        <a:bodyPr/>
        <a:lstStyle/>
        <a:p>
          <a:r>
            <a:rPr lang="en-US" sz="800"/>
            <a:t>Service Delivery</a:t>
          </a:r>
        </a:p>
      </dgm:t>
    </dgm:pt>
    <dgm:pt modelId="{87EFB90D-3960-42CB-9652-DD10221F8880}" type="parTrans" cxnId="{38CB5F55-A2E7-477B-87CD-A9DE2A2853F1}">
      <dgm:prSet/>
      <dgm:spPr/>
      <dgm:t>
        <a:bodyPr/>
        <a:lstStyle/>
        <a:p>
          <a:endParaRPr lang="en-US" sz="2000"/>
        </a:p>
      </dgm:t>
    </dgm:pt>
    <dgm:pt modelId="{56CE102C-80A0-4141-85F3-4B39D0D05D9E}" type="sibTrans" cxnId="{38CB5F55-A2E7-477B-87CD-A9DE2A2853F1}">
      <dgm:prSet/>
      <dgm:spPr/>
      <dgm:t>
        <a:bodyPr/>
        <a:lstStyle/>
        <a:p>
          <a:endParaRPr lang="en-US" sz="2000"/>
        </a:p>
      </dgm:t>
    </dgm:pt>
    <dgm:pt modelId="{7E6CC917-38A5-4278-8451-148A6814D482}" type="pres">
      <dgm:prSet presAssocID="{E4818399-6BC3-4A18-AC05-AE02229B2553}" presName="Name0" presStyleCnt="0">
        <dgm:presLayoutVars>
          <dgm:dir/>
          <dgm:animLvl val="lvl"/>
          <dgm:resizeHandles val="exact"/>
        </dgm:presLayoutVars>
      </dgm:prSet>
      <dgm:spPr/>
    </dgm:pt>
    <dgm:pt modelId="{47A94314-D62E-4854-BFDC-0E0E7EA7A822}" type="pres">
      <dgm:prSet presAssocID="{F3308EB2-D3CB-454F-A9B0-5F6E9DE775A8}" presName="parTxOnly" presStyleLbl="node1" presStyleIdx="0" presStyleCnt="8" custScaleY="98240">
        <dgm:presLayoutVars>
          <dgm:chMax val="0"/>
          <dgm:chPref val="0"/>
          <dgm:bulletEnabled val="1"/>
        </dgm:presLayoutVars>
      </dgm:prSet>
      <dgm:spPr/>
    </dgm:pt>
    <dgm:pt modelId="{22E8E497-44D3-4424-9F99-376113E5AB97}" type="pres">
      <dgm:prSet presAssocID="{78115966-950E-40B1-B65D-D0B9A9C67E3E}" presName="parTxOnlySpace" presStyleCnt="0"/>
      <dgm:spPr/>
    </dgm:pt>
    <dgm:pt modelId="{19A95660-2B44-4A4D-9760-99551A862CEA}" type="pres">
      <dgm:prSet presAssocID="{F3768718-1A87-491A-9DF8-306FCEF95B26}" presName="parTxOnly" presStyleLbl="node1" presStyleIdx="1" presStyleCnt="8" custScaleY="98240">
        <dgm:presLayoutVars>
          <dgm:chMax val="0"/>
          <dgm:chPref val="0"/>
          <dgm:bulletEnabled val="1"/>
        </dgm:presLayoutVars>
      </dgm:prSet>
      <dgm:spPr/>
    </dgm:pt>
    <dgm:pt modelId="{D05F11C0-030C-48DF-BB4E-4EDF9FA86069}" type="pres">
      <dgm:prSet presAssocID="{CFA975DF-F596-4123-B14A-7CAD9061FB57}" presName="parTxOnlySpace" presStyleCnt="0"/>
      <dgm:spPr/>
    </dgm:pt>
    <dgm:pt modelId="{F4966158-90F1-41A7-AE4F-C474DF367EF2}" type="pres">
      <dgm:prSet presAssocID="{6272F60D-E208-4785-A62C-E1FDE8B2C07D}" presName="parTxOnly" presStyleLbl="node1" presStyleIdx="2" presStyleCnt="8" custScaleY="98240">
        <dgm:presLayoutVars>
          <dgm:chMax val="0"/>
          <dgm:chPref val="0"/>
          <dgm:bulletEnabled val="1"/>
        </dgm:presLayoutVars>
      </dgm:prSet>
      <dgm:spPr/>
    </dgm:pt>
    <dgm:pt modelId="{EAF55B99-6576-4E27-8C01-72ADBD87449D}" type="pres">
      <dgm:prSet presAssocID="{28160D20-58D1-4015-B91F-89C6D1BF370B}" presName="parTxOnlySpace" presStyleCnt="0"/>
      <dgm:spPr/>
    </dgm:pt>
    <dgm:pt modelId="{FE5C7D18-B378-4AA9-AEF5-A1780E57BAAA}" type="pres">
      <dgm:prSet presAssocID="{DB826856-E62D-4477-B1C5-7D3AB601389D}" presName="parTxOnly" presStyleLbl="node1" presStyleIdx="3" presStyleCnt="8" custScaleY="98240">
        <dgm:presLayoutVars>
          <dgm:chMax val="0"/>
          <dgm:chPref val="0"/>
          <dgm:bulletEnabled val="1"/>
        </dgm:presLayoutVars>
      </dgm:prSet>
      <dgm:spPr/>
    </dgm:pt>
    <dgm:pt modelId="{4495C3AF-CDCD-454E-B5FD-93841F8B487E}" type="pres">
      <dgm:prSet presAssocID="{CE114A26-7FB8-4D59-AE5F-C77FF34FCD00}" presName="parTxOnlySpace" presStyleCnt="0"/>
      <dgm:spPr/>
    </dgm:pt>
    <dgm:pt modelId="{5F5F3E36-9662-444D-A582-066271D1E492}" type="pres">
      <dgm:prSet presAssocID="{1EF65F85-72DE-45B0-B600-88D04BC69B3F}" presName="parTxOnly" presStyleLbl="node1" presStyleIdx="4" presStyleCnt="8" custScaleY="98240">
        <dgm:presLayoutVars>
          <dgm:chMax val="0"/>
          <dgm:chPref val="0"/>
          <dgm:bulletEnabled val="1"/>
        </dgm:presLayoutVars>
      </dgm:prSet>
      <dgm:spPr/>
    </dgm:pt>
    <dgm:pt modelId="{6AD407BB-086F-45CD-A911-016535184E09}" type="pres">
      <dgm:prSet presAssocID="{2F433071-56DA-41B9-8BDD-1639D210413D}" presName="parTxOnlySpace" presStyleCnt="0"/>
      <dgm:spPr/>
    </dgm:pt>
    <dgm:pt modelId="{F69BE14E-F8C4-4153-B734-4CE4E6D2FACA}" type="pres">
      <dgm:prSet presAssocID="{B6999DB5-500F-44F6-B4AE-9889AFDF568D}" presName="parTxOnly" presStyleLbl="node1" presStyleIdx="5" presStyleCnt="8" custScaleY="98240">
        <dgm:presLayoutVars>
          <dgm:chMax val="0"/>
          <dgm:chPref val="0"/>
          <dgm:bulletEnabled val="1"/>
        </dgm:presLayoutVars>
      </dgm:prSet>
      <dgm:spPr/>
    </dgm:pt>
    <dgm:pt modelId="{11D35A26-D192-4E9B-856C-50A05210A5C5}" type="pres">
      <dgm:prSet presAssocID="{213F4BFA-CD0E-42AC-8636-0B0016FD9A80}" presName="parTxOnlySpace" presStyleCnt="0"/>
      <dgm:spPr/>
    </dgm:pt>
    <dgm:pt modelId="{006A321D-B6DE-4660-A31B-E984E286E128}" type="pres">
      <dgm:prSet presAssocID="{FA556A0B-0D19-40DB-A044-16CEFA876C6D}" presName="parTxOnly" presStyleLbl="node1" presStyleIdx="6" presStyleCnt="8" custScaleY="98240">
        <dgm:presLayoutVars>
          <dgm:chMax val="0"/>
          <dgm:chPref val="0"/>
          <dgm:bulletEnabled val="1"/>
        </dgm:presLayoutVars>
      </dgm:prSet>
      <dgm:spPr/>
    </dgm:pt>
    <dgm:pt modelId="{F0B068AA-00EB-4B32-BF2A-9EBACB2B8DE3}" type="pres">
      <dgm:prSet presAssocID="{84C51F54-D2DE-4F09-8118-8742E1B5166F}" presName="parTxOnlySpace" presStyleCnt="0"/>
      <dgm:spPr/>
    </dgm:pt>
    <dgm:pt modelId="{E60AB6D0-1F58-4FD9-A9A0-B925DC9D2076}" type="pres">
      <dgm:prSet presAssocID="{073FA63F-61BD-4CE5-A6AD-377FAD8D6C9D}" presName="parTxOnly" presStyleLbl="node1" presStyleIdx="7" presStyleCnt="8">
        <dgm:presLayoutVars>
          <dgm:chMax val="0"/>
          <dgm:chPref val="0"/>
          <dgm:bulletEnabled val="1"/>
        </dgm:presLayoutVars>
      </dgm:prSet>
      <dgm:spPr/>
    </dgm:pt>
  </dgm:ptLst>
  <dgm:cxnLst>
    <dgm:cxn modelId="{184E4F12-2B4C-40B6-A214-2B0D74A6FF58}" srcId="{E4818399-6BC3-4A18-AC05-AE02229B2553}" destId="{DB826856-E62D-4477-B1C5-7D3AB601389D}" srcOrd="3" destOrd="0" parTransId="{6515683A-882E-4B70-A611-EF7A6ACB5A02}" sibTransId="{CE114A26-7FB8-4D59-AE5F-C77FF34FCD00}"/>
    <dgm:cxn modelId="{4DFF9C12-FD4B-404E-90F3-DACD7827F8AA}" type="presOf" srcId="{1EF65F85-72DE-45B0-B600-88D04BC69B3F}" destId="{5F5F3E36-9662-444D-A582-066271D1E492}" srcOrd="0" destOrd="0" presId="urn:microsoft.com/office/officeart/2005/8/layout/chevron1"/>
    <dgm:cxn modelId="{BD6D352E-D85C-4E9D-AA27-7676592360D3}" type="presOf" srcId="{DB826856-E62D-4477-B1C5-7D3AB601389D}" destId="{FE5C7D18-B378-4AA9-AEF5-A1780E57BAAA}" srcOrd="0" destOrd="0" presId="urn:microsoft.com/office/officeart/2005/8/layout/chevron1"/>
    <dgm:cxn modelId="{F1190D31-14C1-4B55-9859-D133835F1EA7}" srcId="{E4818399-6BC3-4A18-AC05-AE02229B2553}" destId="{F3308EB2-D3CB-454F-A9B0-5F6E9DE775A8}" srcOrd="0" destOrd="0" parTransId="{BCAB2AD6-B98D-4EFD-B2E8-8DD4608C046A}" sibTransId="{78115966-950E-40B1-B65D-D0B9A9C67E3E}"/>
    <dgm:cxn modelId="{6CA2793C-4B0B-4E8E-A66B-20718EF3336D}" type="presOf" srcId="{B6999DB5-500F-44F6-B4AE-9889AFDF568D}" destId="{F69BE14E-F8C4-4153-B734-4CE4E6D2FACA}" srcOrd="0" destOrd="0" presId="urn:microsoft.com/office/officeart/2005/8/layout/chevron1"/>
    <dgm:cxn modelId="{95724D42-8571-4A0A-8541-73BBF8E4ED2C}" type="presOf" srcId="{F3768718-1A87-491A-9DF8-306FCEF95B26}" destId="{19A95660-2B44-4A4D-9760-99551A862CEA}" srcOrd="0" destOrd="0" presId="urn:microsoft.com/office/officeart/2005/8/layout/chevron1"/>
    <dgm:cxn modelId="{2F799247-FD2C-4AB5-9D60-8B717748CE16}" srcId="{E4818399-6BC3-4A18-AC05-AE02229B2553}" destId="{FA556A0B-0D19-40DB-A044-16CEFA876C6D}" srcOrd="6" destOrd="0" parTransId="{3CD51E19-3A40-438C-B8C9-D60AB8458DE4}" sibTransId="{84C51F54-D2DE-4F09-8118-8742E1B5166F}"/>
    <dgm:cxn modelId="{38CB5F55-A2E7-477B-87CD-A9DE2A2853F1}" srcId="{E4818399-6BC3-4A18-AC05-AE02229B2553}" destId="{073FA63F-61BD-4CE5-A6AD-377FAD8D6C9D}" srcOrd="7" destOrd="0" parTransId="{87EFB90D-3960-42CB-9652-DD10221F8880}" sibTransId="{56CE102C-80A0-4141-85F3-4B39D0D05D9E}"/>
    <dgm:cxn modelId="{391AB455-95DB-4F2B-9058-F83512CE3031}" srcId="{E4818399-6BC3-4A18-AC05-AE02229B2553}" destId="{1EF65F85-72DE-45B0-B600-88D04BC69B3F}" srcOrd="4" destOrd="0" parTransId="{D340F5BE-2051-4BD8-A965-B55AFE9E845D}" sibTransId="{2F433071-56DA-41B9-8BDD-1639D210413D}"/>
    <dgm:cxn modelId="{D536CC55-6A5C-493F-A66C-B78D4167E827}" srcId="{E4818399-6BC3-4A18-AC05-AE02229B2553}" destId="{F3768718-1A87-491A-9DF8-306FCEF95B26}" srcOrd="1" destOrd="0" parTransId="{38B6EDE0-65DB-4DDA-9B7A-46A771932F49}" sibTransId="{CFA975DF-F596-4123-B14A-7CAD9061FB57}"/>
    <dgm:cxn modelId="{764403A5-EB9D-486D-BA32-6D2C4217B251}" type="presOf" srcId="{FA556A0B-0D19-40DB-A044-16CEFA876C6D}" destId="{006A321D-B6DE-4660-A31B-E984E286E128}" srcOrd="0" destOrd="0" presId="urn:microsoft.com/office/officeart/2005/8/layout/chevron1"/>
    <dgm:cxn modelId="{3781E7C0-6AFB-4499-B4CC-C7CC225630D0}" srcId="{E4818399-6BC3-4A18-AC05-AE02229B2553}" destId="{B6999DB5-500F-44F6-B4AE-9889AFDF568D}" srcOrd="5" destOrd="0" parTransId="{4992E655-C8DB-4A5A-AD10-17D076809C1F}" sibTransId="{213F4BFA-CD0E-42AC-8636-0B0016FD9A80}"/>
    <dgm:cxn modelId="{013F60CC-CE60-4A61-8AC9-EDB5D3A78D14}" srcId="{E4818399-6BC3-4A18-AC05-AE02229B2553}" destId="{6272F60D-E208-4785-A62C-E1FDE8B2C07D}" srcOrd="2" destOrd="0" parTransId="{2384518B-5736-4150-B022-F192489B6CC6}" sibTransId="{28160D20-58D1-4015-B91F-89C6D1BF370B}"/>
    <dgm:cxn modelId="{DD0B25CF-6704-44D1-A4FC-FF7196D06961}" type="presOf" srcId="{6272F60D-E208-4785-A62C-E1FDE8B2C07D}" destId="{F4966158-90F1-41A7-AE4F-C474DF367EF2}" srcOrd="0" destOrd="0" presId="urn:microsoft.com/office/officeart/2005/8/layout/chevron1"/>
    <dgm:cxn modelId="{B93207D0-7341-4E4E-B1F8-6BB7DFAE059C}" type="presOf" srcId="{F3308EB2-D3CB-454F-A9B0-5F6E9DE775A8}" destId="{47A94314-D62E-4854-BFDC-0E0E7EA7A822}" srcOrd="0" destOrd="0" presId="urn:microsoft.com/office/officeart/2005/8/layout/chevron1"/>
    <dgm:cxn modelId="{7778B3D7-F7E5-427A-B08C-8537344A39DF}" type="presOf" srcId="{E4818399-6BC3-4A18-AC05-AE02229B2553}" destId="{7E6CC917-38A5-4278-8451-148A6814D482}" srcOrd="0" destOrd="0" presId="urn:microsoft.com/office/officeart/2005/8/layout/chevron1"/>
    <dgm:cxn modelId="{C5472AE2-6C5D-4D15-AE39-7DDCDAF129D4}" type="presOf" srcId="{073FA63F-61BD-4CE5-A6AD-377FAD8D6C9D}" destId="{E60AB6D0-1F58-4FD9-A9A0-B925DC9D2076}" srcOrd="0" destOrd="0" presId="urn:microsoft.com/office/officeart/2005/8/layout/chevron1"/>
    <dgm:cxn modelId="{D596183E-FFC7-4305-8939-35D23B2DB03F}" type="presParOf" srcId="{7E6CC917-38A5-4278-8451-148A6814D482}" destId="{47A94314-D62E-4854-BFDC-0E0E7EA7A822}" srcOrd="0" destOrd="0" presId="urn:microsoft.com/office/officeart/2005/8/layout/chevron1"/>
    <dgm:cxn modelId="{3D167AA0-842C-4382-826C-DE547983E1E5}" type="presParOf" srcId="{7E6CC917-38A5-4278-8451-148A6814D482}" destId="{22E8E497-44D3-4424-9F99-376113E5AB97}" srcOrd="1" destOrd="0" presId="urn:microsoft.com/office/officeart/2005/8/layout/chevron1"/>
    <dgm:cxn modelId="{C41B9EF3-4A9C-4362-BAA1-7391100ED7AF}" type="presParOf" srcId="{7E6CC917-38A5-4278-8451-148A6814D482}" destId="{19A95660-2B44-4A4D-9760-99551A862CEA}" srcOrd="2" destOrd="0" presId="urn:microsoft.com/office/officeart/2005/8/layout/chevron1"/>
    <dgm:cxn modelId="{197E46FC-9AD8-4BED-A10C-EAD249D43AB6}" type="presParOf" srcId="{7E6CC917-38A5-4278-8451-148A6814D482}" destId="{D05F11C0-030C-48DF-BB4E-4EDF9FA86069}" srcOrd="3" destOrd="0" presId="urn:microsoft.com/office/officeart/2005/8/layout/chevron1"/>
    <dgm:cxn modelId="{2A578B78-0E89-4F24-BB65-929582D3BD6C}" type="presParOf" srcId="{7E6CC917-38A5-4278-8451-148A6814D482}" destId="{F4966158-90F1-41A7-AE4F-C474DF367EF2}" srcOrd="4" destOrd="0" presId="urn:microsoft.com/office/officeart/2005/8/layout/chevron1"/>
    <dgm:cxn modelId="{40035B05-4E00-41D2-A82F-DEFA20D348AE}" type="presParOf" srcId="{7E6CC917-38A5-4278-8451-148A6814D482}" destId="{EAF55B99-6576-4E27-8C01-72ADBD87449D}" srcOrd="5" destOrd="0" presId="urn:microsoft.com/office/officeart/2005/8/layout/chevron1"/>
    <dgm:cxn modelId="{C49A4AD9-2F98-4633-A542-4AA857CC1B1A}" type="presParOf" srcId="{7E6CC917-38A5-4278-8451-148A6814D482}" destId="{FE5C7D18-B378-4AA9-AEF5-A1780E57BAAA}" srcOrd="6" destOrd="0" presId="urn:microsoft.com/office/officeart/2005/8/layout/chevron1"/>
    <dgm:cxn modelId="{712E1639-98A7-4CBC-9330-A354833EEAB7}" type="presParOf" srcId="{7E6CC917-38A5-4278-8451-148A6814D482}" destId="{4495C3AF-CDCD-454E-B5FD-93841F8B487E}" srcOrd="7" destOrd="0" presId="urn:microsoft.com/office/officeart/2005/8/layout/chevron1"/>
    <dgm:cxn modelId="{0D0BFA9C-AB8D-4F76-9E5D-5130823CB1B8}" type="presParOf" srcId="{7E6CC917-38A5-4278-8451-148A6814D482}" destId="{5F5F3E36-9662-444D-A582-066271D1E492}" srcOrd="8" destOrd="0" presId="urn:microsoft.com/office/officeart/2005/8/layout/chevron1"/>
    <dgm:cxn modelId="{BD799952-C58D-425A-8644-9DB7F53086AC}" type="presParOf" srcId="{7E6CC917-38A5-4278-8451-148A6814D482}" destId="{6AD407BB-086F-45CD-A911-016535184E09}" srcOrd="9" destOrd="0" presId="urn:microsoft.com/office/officeart/2005/8/layout/chevron1"/>
    <dgm:cxn modelId="{33BA401D-2094-4B2F-BCBC-183FEBEF7279}" type="presParOf" srcId="{7E6CC917-38A5-4278-8451-148A6814D482}" destId="{F69BE14E-F8C4-4153-B734-4CE4E6D2FACA}" srcOrd="10" destOrd="0" presId="urn:microsoft.com/office/officeart/2005/8/layout/chevron1"/>
    <dgm:cxn modelId="{BCBF9112-2DC2-413A-B4A4-F7D4B8F6E59D}" type="presParOf" srcId="{7E6CC917-38A5-4278-8451-148A6814D482}" destId="{11D35A26-D192-4E9B-856C-50A05210A5C5}" srcOrd="11" destOrd="0" presId="urn:microsoft.com/office/officeart/2005/8/layout/chevron1"/>
    <dgm:cxn modelId="{ABD1B0D9-A64B-48A6-8B49-E1CD89AFC2BA}" type="presParOf" srcId="{7E6CC917-38A5-4278-8451-148A6814D482}" destId="{006A321D-B6DE-4660-A31B-E984E286E128}" srcOrd="12" destOrd="0" presId="urn:microsoft.com/office/officeart/2005/8/layout/chevron1"/>
    <dgm:cxn modelId="{F5EAAE9C-28C3-4192-B8A3-29838FA97CAA}" type="presParOf" srcId="{7E6CC917-38A5-4278-8451-148A6814D482}" destId="{F0B068AA-00EB-4B32-BF2A-9EBACB2B8DE3}" srcOrd="13" destOrd="0" presId="urn:microsoft.com/office/officeart/2005/8/layout/chevron1"/>
    <dgm:cxn modelId="{287E2B3B-0150-4DED-807E-1AD9B6D98C07}" type="presParOf" srcId="{7E6CC917-38A5-4278-8451-148A6814D482}" destId="{E60AB6D0-1F58-4FD9-A9A0-B925DC9D2076}"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818399-6BC3-4A18-AC05-AE02229B2553}" type="doc">
      <dgm:prSet loTypeId="urn:microsoft.com/office/officeart/2005/8/layout/chevron1" loCatId="process" qsTypeId="urn:microsoft.com/office/officeart/2005/8/quickstyle/simple1" qsCatId="simple" csTypeId="urn:microsoft.com/office/officeart/2005/8/colors/accent1_2" csCatId="accent1" phldr="1"/>
      <dgm:spPr/>
    </dgm:pt>
    <dgm:pt modelId="{F3308EB2-D3CB-454F-A9B0-5F6E9DE775A8}">
      <dgm:prSet phldrT="[Text]" custT="1"/>
      <dgm:spPr>
        <a:solidFill>
          <a:schemeClr val="bg2"/>
        </a:solidFill>
        <a:ln>
          <a:solidFill>
            <a:schemeClr val="bg1">
              <a:lumMod val="65000"/>
            </a:schemeClr>
          </a:solidFill>
        </a:ln>
      </dgm:spPr>
      <dgm:t>
        <a:bodyPr/>
        <a:lstStyle/>
        <a:p>
          <a:r>
            <a:rPr lang="en-US" sz="800"/>
            <a:t>Request for EOI</a:t>
          </a:r>
        </a:p>
      </dgm:t>
    </dgm:pt>
    <dgm:pt modelId="{BCAB2AD6-B98D-4EFD-B2E8-8DD4608C046A}" type="parTrans" cxnId="{F1190D31-14C1-4B55-9859-D133835F1EA7}">
      <dgm:prSet/>
      <dgm:spPr/>
      <dgm:t>
        <a:bodyPr/>
        <a:lstStyle/>
        <a:p>
          <a:endParaRPr lang="en-US" sz="2000"/>
        </a:p>
      </dgm:t>
    </dgm:pt>
    <dgm:pt modelId="{78115966-950E-40B1-B65D-D0B9A9C67E3E}" type="sibTrans" cxnId="{F1190D31-14C1-4B55-9859-D133835F1EA7}">
      <dgm:prSet/>
      <dgm:spPr/>
      <dgm:t>
        <a:bodyPr/>
        <a:lstStyle/>
        <a:p>
          <a:endParaRPr lang="en-US" sz="2000"/>
        </a:p>
      </dgm:t>
    </dgm:pt>
    <dgm:pt modelId="{F3768718-1A87-491A-9DF8-306FCEF95B26}">
      <dgm:prSet phldrT="[Text]" custT="1"/>
      <dgm:spPr>
        <a:solidFill>
          <a:schemeClr val="accent1"/>
        </a:solidFill>
        <a:ln>
          <a:solidFill>
            <a:schemeClr val="accent1"/>
          </a:solidFill>
        </a:ln>
      </dgm:spPr>
      <dgm:t>
        <a:bodyPr/>
        <a:lstStyle/>
        <a:p>
          <a:r>
            <a:rPr lang="en-US" sz="800"/>
            <a:t>Invitation to Tender (ITT)</a:t>
          </a:r>
        </a:p>
      </dgm:t>
    </dgm:pt>
    <dgm:pt modelId="{38B6EDE0-65DB-4DDA-9B7A-46A771932F49}" type="parTrans" cxnId="{D536CC55-6A5C-493F-A66C-B78D4167E827}">
      <dgm:prSet/>
      <dgm:spPr/>
      <dgm:t>
        <a:bodyPr/>
        <a:lstStyle/>
        <a:p>
          <a:endParaRPr lang="en-US" sz="2000"/>
        </a:p>
      </dgm:t>
    </dgm:pt>
    <dgm:pt modelId="{CFA975DF-F596-4123-B14A-7CAD9061FB57}" type="sibTrans" cxnId="{D536CC55-6A5C-493F-A66C-B78D4167E827}">
      <dgm:prSet/>
      <dgm:spPr/>
      <dgm:t>
        <a:bodyPr/>
        <a:lstStyle/>
        <a:p>
          <a:endParaRPr lang="en-US" sz="2000"/>
        </a:p>
      </dgm:t>
    </dgm:pt>
    <dgm:pt modelId="{6272F60D-E208-4785-A62C-E1FDE8B2C07D}">
      <dgm:prSet phldrT="[Text]" custT="1"/>
      <dgm:spPr>
        <a:solidFill>
          <a:schemeClr val="accent1"/>
        </a:solidFill>
        <a:ln>
          <a:solidFill>
            <a:schemeClr val="accent1"/>
          </a:solidFill>
        </a:ln>
      </dgm:spPr>
      <dgm:t>
        <a:bodyPr/>
        <a:lstStyle/>
        <a:p>
          <a:r>
            <a:rPr lang="en-US" sz="800"/>
            <a:t>Feasibility Study - Stage 1</a:t>
          </a:r>
        </a:p>
      </dgm:t>
    </dgm:pt>
    <dgm:pt modelId="{2384518B-5736-4150-B022-F192489B6CC6}" type="parTrans" cxnId="{013F60CC-CE60-4A61-8AC9-EDB5D3A78D14}">
      <dgm:prSet/>
      <dgm:spPr/>
      <dgm:t>
        <a:bodyPr/>
        <a:lstStyle/>
        <a:p>
          <a:endParaRPr lang="en-US" sz="2000"/>
        </a:p>
      </dgm:t>
    </dgm:pt>
    <dgm:pt modelId="{28160D20-58D1-4015-B91F-89C6D1BF370B}" type="sibTrans" cxnId="{013F60CC-CE60-4A61-8AC9-EDB5D3A78D14}">
      <dgm:prSet/>
      <dgm:spPr/>
      <dgm:t>
        <a:bodyPr/>
        <a:lstStyle/>
        <a:p>
          <a:endParaRPr lang="en-US" sz="2000"/>
        </a:p>
      </dgm:t>
    </dgm:pt>
    <dgm:pt modelId="{DB826856-E62D-4477-B1C5-7D3AB601389D}">
      <dgm:prSet phldrT="[Text]" custT="1"/>
      <dgm:spPr>
        <a:solidFill>
          <a:schemeClr val="accent1"/>
        </a:solidFill>
        <a:ln>
          <a:solidFill>
            <a:schemeClr val="accent1"/>
          </a:solidFill>
        </a:ln>
      </dgm:spPr>
      <dgm:t>
        <a:bodyPr/>
        <a:lstStyle/>
        <a:p>
          <a:r>
            <a:rPr lang="en-US" sz="800"/>
            <a:t>Feasibility Study - Stage 2</a:t>
          </a:r>
        </a:p>
      </dgm:t>
    </dgm:pt>
    <dgm:pt modelId="{6515683A-882E-4B70-A611-EF7A6ACB5A02}" type="parTrans" cxnId="{184E4F12-2B4C-40B6-A214-2B0D74A6FF58}">
      <dgm:prSet/>
      <dgm:spPr/>
      <dgm:t>
        <a:bodyPr/>
        <a:lstStyle/>
        <a:p>
          <a:endParaRPr lang="en-US" sz="2000"/>
        </a:p>
      </dgm:t>
    </dgm:pt>
    <dgm:pt modelId="{CE114A26-7FB8-4D59-AE5F-C77FF34FCD00}" type="sibTrans" cxnId="{184E4F12-2B4C-40B6-A214-2B0D74A6FF58}">
      <dgm:prSet/>
      <dgm:spPr/>
      <dgm:t>
        <a:bodyPr/>
        <a:lstStyle/>
        <a:p>
          <a:endParaRPr lang="en-US" sz="2000"/>
        </a:p>
      </dgm:t>
    </dgm:pt>
    <dgm:pt modelId="{1EF65F85-72DE-45B0-B600-88D04BC69B3F}">
      <dgm:prSet phldrT="[Text]" custT="1"/>
      <dgm:spPr>
        <a:solidFill>
          <a:schemeClr val="bg1">
            <a:lumMod val="75000"/>
          </a:schemeClr>
        </a:solidFill>
        <a:ln>
          <a:solidFill>
            <a:schemeClr val="bg1">
              <a:lumMod val="75000"/>
            </a:schemeClr>
          </a:solidFill>
        </a:ln>
      </dgm:spPr>
      <dgm:t>
        <a:bodyPr/>
        <a:lstStyle/>
        <a:p>
          <a:r>
            <a:rPr lang="en-US" sz="800"/>
            <a:t>Tender Evaluation</a:t>
          </a:r>
        </a:p>
      </dgm:t>
    </dgm:pt>
    <dgm:pt modelId="{D340F5BE-2051-4BD8-A965-B55AFE9E845D}" type="parTrans" cxnId="{391AB455-95DB-4F2B-9058-F83512CE3031}">
      <dgm:prSet/>
      <dgm:spPr/>
      <dgm:t>
        <a:bodyPr/>
        <a:lstStyle/>
        <a:p>
          <a:endParaRPr lang="en-US" sz="2000"/>
        </a:p>
      </dgm:t>
    </dgm:pt>
    <dgm:pt modelId="{2F433071-56DA-41B9-8BDD-1639D210413D}" type="sibTrans" cxnId="{391AB455-95DB-4F2B-9058-F83512CE3031}">
      <dgm:prSet/>
      <dgm:spPr/>
      <dgm:t>
        <a:bodyPr/>
        <a:lstStyle/>
        <a:p>
          <a:endParaRPr lang="en-US" sz="2000"/>
        </a:p>
      </dgm:t>
    </dgm:pt>
    <dgm:pt modelId="{B6999DB5-500F-44F6-B4AE-9889AFDF568D}">
      <dgm:prSet phldrT="[Text]" custT="1"/>
      <dgm:spPr>
        <a:solidFill>
          <a:schemeClr val="bg1">
            <a:lumMod val="75000"/>
          </a:schemeClr>
        </a:solidFill>
        <a:ln>
          <a:solidFill>
            <a:schemeClr val="bg1">
              <a:lumMod val="75000"/>
            </a:schemeClr>
          </a:solidFill>
        </a:ln>
      </dgm:spPr>
      <dgm:t>
        <a:bodyPr/>
        <a:lstStyle/>
        <a:p>
          <a:r>
            <a:rPr lang="en-US" sz="800"/>
            <a:t>Contract Award</a:t>
          </a:r>
        </a:p>
      </dgm:t>
    </dgm:pt>
    <dgm:pt modelId="{4992E655-C8DB-4A5A-AD10-17D076809C1F}" type="parTrans" cxnId="{3781E7C0-6AFB-4499-B4CC-C7CC225630D0}">
      <dgm:prSet/>
      <dgm:spPr/>
      <dgm:t>
        <a:bodyPr/>
        <a:lstStyle/>
        <a:p>
          <a:endParaRPr lang="en-US" sz="2000"/>
        </a:p>
      </dgm:t>
    </dgm:pt>
    <dgm:pt modelId="{213F4BFA-CD0E-42AC-8636-0B0016FD9A80}" type="sibTrans" cxnId="{3781E7C0-6AFB-4499-B4CC-C7CC225630D0}">
      <dgm:prSet/>
      <dgm:spPr/>
      <dgm:t>
        <a:bodyPr/>
        <a:lstStyle/>
        <a:p>
          <a:endParaRPr lang="en-US" sz="2000"/>
        </a:p>
      </dgm:t>
    </dgm:pt>
    <dgm:pt modelId="{FA556A0B-0D19-40DB-A044-16CEFA876C6D}">
      <dgm:prSet phldrT="[Text]" custT="1"/>
      <dgm:spPr>
        <a:solidFill>
          <a:schemeClr val="bg1">
            <a:lumMod val="75000"/>
          </a:schemeClr>
        </a:solidFill>
        <a:ln>
          <a:solidFill>
            <a:schemeClr val="bg1">
              <a:lumMod val="75000"/>
            </a:schemeClr>
          </a:solidFill>
        </a:ln>
      </dgm:spPr>
      <dgm:t>
        <a:bodyPr/>
        <a:lstStyle/>
        <a:p>
          <a:r>
            <a:rPr lang="en-US" sz="800"/>
            <a:t>Build / Install</a:t>
          </a:r>
        </a:p>
      </dgm:t>
    </dgm:pt>
    <dgm:pt modelId="{3CD51E19-3A40-438C-B8C9-D60AB8458DE4}" type="parTrans" cxnId="{2F799247-FD2C-4AB5-9D60-8B717748CE16}">
      <dgm:prSet/>
      <dgm:spPr/>
      <dgm:t>
        <a:bodyPr/>
        <a:lstStyle/>
        <a:p>
          <a:endParaRPr lang="en-US" sz="2000"/>
        </a:p>
      </dgm:t>
    </dgm:pt>
    <dgm:pt modelId="{84C51F54-D2DE-4F09-8118-8742E1B5166F}" type="sibTrans" cxnId="{2F799247-FD2C-4AB5-9D60-8B717748CE16}">
      <dgm:prSet/>
      <dgm:spPr/>
      <dgm:t>
        <a:bodyPr/>
        <a:lstStyle/>
        <a:p>
          <a:endParaRPr lang="en-US" sz="2000"/>
        </a:p>
      </dgm:t>
    </dgm:pt>
    <dgm:pt modelId="{073FA63F-61BD-4CE5-A6AD-377FAD8D6C9D}">
      <dgm:prSet phldrT="[Text]" custT="1"/>
      <dgm:spPr>
        <a:solidFill>
          <a:schemeClr val="bg1">
            <a:lumMod val="75000"/>
          </a:schemeClr>
        </a:solidFill>
        <a:ln>
          <a:solidFill>
            <a:schemeClr val="bg1">
              <a:lumMod val="75000"/>
            </a:schemeClr>
          </a:solidFill>
        </a:ln>
      </dgm:spPr>
      <dgm:t>
        <a:bodyPr/>
        <a:lstStyle/>
        <a:p>
          <a:r>
            <a:rPr lang="en-US" sz="800"/>
            <a:t>Service Delivery</a:t>
          </a:r>
        </a:p>
      </dgm:t>
    </dgm:pt>
    <dgm:pt modelId="{87EFB90D-3960-42CB-9652-DD10221F8880}" type="parTrans" cxnId="{38CB5F55-A2E7-477B-87CD-A9DE2A2853F1}">
      <dgm:prSet/>
      <dgm:spPr/>
      <dgm:t>
        <a:bodyPr/>
        <a:lstStyle/>
        <a:p>
          <a:endParaRPr lang="en-US" sz="2000"/>
        </a:p>
      </dgm:t>
    </dgm:pt>
    <dgm:pt modelId="{56CE102C-80A0-4141-85F3-4B39D0D05D9E}" type="sibTrans" cxnId="{38CB5F55-A2E7-477B-87CD-A9DE2A2853F1}">
      <dgm:prSet/>
      <dgm:spPr/>
      <dgm:t>
        <a:bodyPr/>
        <a:lstStyle/>
        <a:p>
          <a:endParaRPr lang="en-US" sz="2000"/>
        </a:p>
      </dgm:t>
    </dgm:pt>
    <dgm:pt modelId="{7E6CC917-38A5-4278-8451-148A6814D482}" type="pres">
      <dgm:prSet presAssocID="{E4818399-6BC3-4A18-AC05-AE02229B2553}" presName="Name0" presStyleCnt="0">
        <dgm:presLayoutVars>
          <dgm:dir/>
          <dgm:animLvl val="lvl"/>
          <dgm:resizeHandles val="exact"/>
        </dgm:presLayoutVars>
      </dgm:prSet>
      <dgm:spPr/>
    </dgm:pt>
    <dgm:pt modelId="{47A94314-D62E-4854-BFDC-0E0E7EA7A822}" type="pres">
      <dgm:prSet presAssocID="{F3308EB2-D3CB-454F-A9B0-5F6E9DE775A8}" presName="parTxOnly" presStyleLbl="node1" presStyleIdx="0" presStyleCnt="8" custScaleY="98240">
        <dgm:presLayoutVars>
          <dgm:chMax val="0"/>
          <dgm:chPref val="0"/>
          <dgm:bulletEnabled val="1"/>
        </dgm:presLayoutVars>
      </dgm:prSet>
      <dgm:spPr/>
    </dgm:pt>
    <dgm:pt modelId="{22E8E497-44D3-4424-9F99-376113E5AB97}" type="pres">
      <dgm:prSet presAssocID="{78115966-950E-40B1-B65D-D0B9A9C67E3E}" presName="parTxOnlySpace" presStyleCnt="0"/>
      <dgm:spPr/>
    </dgm:pt>
    <dgm:pt modelId="{19A95660-2B44-4A4D-9760-99551A862CEA}" type="pres">
      <dgm:prSet presAssocID="{F3768718-1A87-491A-9DF8-306FCEF95B26}" presName="parTxOnly" presStyleLbl="node1" presStyleIdx="1" presStyleCnt="8" custScaleY="98240">
        <dgm:presLayoutVars>
          <dgm:chMax val="0"/>
          <dgm:chPref val="0"/>
          <dgm:bulletEnabled val="1"/>
        </dgm:presLayoutVars>
      </dgm:prSet>
      <dgm:spPr/>
    </dgm:pt>
    <dgm:pt modelId="{D05F11C0-030C-48DF-BB4E-4EDF9FA86069}" type="pres">
      <dgm:prSet presAssocID="{CFA975DF-F596-4123-B14A-7CAD9061FB57}" presName="parTxOnlySpace" presStyleCnt="0"/>
      <dgm:spPr/>
    </dgm:pt>
    <dgm:pt modelId="{F4966158-90F1-41A7-AE4F-C474DF367EF2}" type="pres">
      <dgm:prSet presAssocID="{6272F60D-E208-4785-A62C-E1FDE8B2C07D}" presName="parTxOnly" presStyleLbl="node1" presStyleIdx="2" presStyleCnt="8" custScaleY="98240">
        <dgm:presLayoutVars>
          <dgm:chMax val="0"/>
          <dgm:chPref val="0"/>
          <dgm:bulletEnabled val="1"/>
        </dgm:presLayoutVars>
      </dgm:prSet>
      <dgm:spPr/>
    </dgm:pt>
    <dgm:pt modelId="{EAF55B99-6576-4E27-8C01-72ADBD87449D}" type="pres">
      <dgm:prSet presAssocID="{28160D20-58D1-4015-B91F-89C6D1BF370B}" presName="parTxOnlySpace" presStyleCnt="0"/>
      <dgm:spPr/>
    </dgm:pt>
    <dgm:pt modelId="{FE5C7D18-B378-4AA9-AEF5-A1780E57BAAA}" type="pres">
      <dgm:prSet presAssocID="{DB826856-E62D-4477-B1C5-7D3AB601389D}" presName="parTxOnly" presStyleLbl="node1" presStyleIdx="3" presStyleCnt="8" custScaleY="98240">
        <dgm:presLayoutVars>
          <dgm:chMax val="0"/>
          <dgm:chPref val="0"/>
          <dgm:bulletEnabled val="1"/>
        </dgm:presLayoutVars>
      </dgm:prSet>
      <dgm:spPr/>
    </dgm:pt>
    <dgm:pt modelId="{4495C3AF-CDCD-454E-B5FD-93841F8B487E}" type="pres">
      <dgm:prSet presAssocID="{CE114A26-7FB8-4D59-AE5F-C77FF34FCD00}" presName="parTxOnlySpace" presStyleCnt="0"/>
      <dgm:spPr/>
    </dgm:pt>
    <dgm:pt modelId="{5F5F3E36-9662-444D-A582-066271D1E492}" type="pres">
      <dgm:prSet presAssocID="{1EF65F85-72DE-45B0-B600-88D04BC69B3F}" presName="parTxOnly" presStyleLbl="node1" presStyleIdx="4" presStyleCnt="8" custScaleY="98240">
        <dgm:presLayoutVars>
          <dgm:chMax val="0"/>
          <dgm:chPref val="0"/>
          <dgm:bulletEnabled val="1"/>
        </dgm:presLayoutVars>
      </dgm:prSet>
      <dgm:spPr/>
    </dgm:pt>
    <dgm:pt modelId="{6AD407BB-086F-45CD-A911-016535184E09}" type="pres">
      <dgm:prSet presAssocID="{2F433071-56DA-41B9-8BDD-1639D210413D}" presName="parTxOnlySpace" presStyleCnt="0"/>
      <dgm:spPr/>
    </dgm:pt>
    <dgm:pt modelId="{F69BE14E-F8C4-4153-B734-4CE4E6D2FACA}" type="pres">
      <dgm:prSet presAssocID="{B6999DB5-500F-44F6-B4AE-9889AFDF568D}" presName="parTxOnly" presStyleLbl="node1" presStyleIdx="5" presStyleCnt="8" custScaleY="98240">
        <dgm:presLayoutVars>
          <dgm:chMax val="0"/>
          <dgm:chPref val="0"/>
          <dgm:bulletEnabled val="1"/>
        </dgm:presLayoutVars>
      </dgm:prSet>
      <dgm:spPr/>
    </dgm:pt>
    <dgm:pt modelId="{11D35A26-D192-4E9B-856C-50A05210A5C5}" type="pres">
      <dgm:prSet presAssocID="{213F4BFA-CD0E-42AC-8636-0B0016FD9A80}" presName="parTxOnlySpace" presStyleCnt="0"/>
      <dgm:spPr/>
    </dgm:pt>
    <dgm:pt modelId="{006A321D-B6DE-4660-A31B-E984E286E128}" type="pres">
      <dgm:prSet presAssocID="{FA556A0B-0D19-40DB-A044-16CEFA876C6D}" presName="parTxOnly" presStyleLbl="node1" presStyleIdx="6" presStyleCnt="8" custScaleY="98240">
        <dgm:presLayoutVars>
          <dgm:chMax val="0"/>
          <dgm:chPref val="0"/>
          <dgm:bulletEnabled val="1"/>
        </dgm:presLayoutVars>
      </dgm:prSet>
      <dgm:spPr/>
    </dgm:pt>
    <dgm:pt modelId="{F0B068AA-00EB-4B32-BF2A-9EBACB2B8DE3}" type="pres">
      <dgm:prSet presAssocID="{84C51F54-D2DE-4F09-8118-8742E1B5166F}" presName="parTxOnlySpace" presStyleCnt="0"/>
      <dgm:spPr/>
    </dgm:pt>
    <dgm:pt modelId="{E60AB6D0-1F58-4FD9-A9A0-B925DC9D2076}" type="pres">
      <dgm:prSet presAssocID="{073FA63F-61BD-4CE5-A6AD-377FAD8D6C9D}" presName="parTxOnly" presStyleLbl="node1" presStyleIdx="7" presStyleCnt="8">
        <dgm:presLayoutVars>
          <dgm:chMax val="0"/>
          <dgm:chPref val="0"/>
          <dgm:bulletEnabled val="1"/>
        </dgm:presLayoutVars>
      </dgm:prSet>
      <dgm:spPr/>
    </dgm:pt>
  </dgm:ptLst>
  <dgm:cxnLst>
    <dgm:cxn modelId="{184E4F12-2B4C-40B6-A214-2B0D74A6FF58}" srcId="{E4818399-6BC3-4A18-AC05-AE02229B2553}" destId="{DB826856-E62D-4477-B1C5-7D3AB601389D}" srcOrd="3" destOrd="0" parTransId="{6515683A-882E-4B70-A611-EF7A6ACB5A02}" sibTransId="{CE114A26-7FB8-4D59-AE5F-C77FF34FCD00}"/>
    <dgm:cxn modelId="{4DFF9C12-FD4B-404E-90F3-DACD7827F8AA}" type="presOf" srcId="{1EF65F85-72DE-45B0-B600-88D04BC69B3F}" destId="{5F5F3E36-9662-444D-A582-066271D1E492}" srcOrd="0" destOrd="0" presId="urn:microsoft.com/office/officeart/2005/8/layout/chevron1"/>
    <dgm:cxn modelId="{BD6D352E-D85C-4E9D-AA27-7676592360D3}" type="presOf" srcId="{DB826856-E62D-4477-B1C5-7D3AB601389D}" destId="{FE5C7D18-B378-4AA9-AEF5-A1780E57BAAA}" srcOrd="0" destOrd="0" presId="urn:microsoft.com/office/officeart/2005/8/layout/chevron1"/>
    <dgm:cxn modelId="{F1190D31-14C1-4B55-9859-D133835F1EA7}" srcId="{E4818399-6BC3-4A18-AC05-AE02229B2553}" destId="{F3308EB2-D3CB-454F-A9B0-5F6E9DE775A8}" srcOrd="0" destOrd="0" parTransId="{BCAB2AD6-B98D-4EFD-B2E8-8DD4608C046A}" sibTransId="{78115966-950E-40B1-B65D-D0B9A9C67E3E}"/>
    <dgm:cxn modelId="{6CA2793C-4B0B-4E8E-A66B-20718EF3336D}" type="presOf" srcId="{B6999DB5-500F-44F6-B4AE-9889AFDF568D}" destId="{F69BE14E-F8C4-4153-B734-4CE4E6D2FACA}" srcOrd="0" destOrd="0" presId="urn:microsoft.com/office/officeart/2005/8/layout/chevron1"/>
    <dgm:cxn modelId="{95724D42-8571-4A0A-8541-73BBF8E4ED2C}" type="presOf" srcId="{F3768718-1A87-491A-9DF8-306FCEF95B26}" destId="{19A95660-2B44-4A4D-9760-99551A862CEA}" srcOrd="0" destOrd="0" presId="urn:microsoft.com/office/officeart/2005/8/layout/chevron1"/>
    <dgm:cxn modelId="{2F799247-FD2C-4AB5-9D60-8B717748CE16}" srcId="{E4818399-6BC3-4A18-AC05-AE02229B2553}" destId="{FA556A0B-0D19-40DB-A044-16CEFA876C6D}" srcOrd="6" destOrd="0" parTransId="{3CD51E19-3A40-438C-B8C9-D60AB8458DE4}" sibTransId="{84C51F54-D2DE-4F09-8118-8742E1B5166F}"/>
    <dgm:cxn modelId="{38CB5F55-A2E7-477B-87CD-A9DE2A2853F1}" srcId="{E4818399-6BC3-4A18-AC05-AE02229B2553}" destId="{073FA63F-61BD-4CE5-A6AD-377FAD8D6C9D}" srcOrd="7" destOrd="0" parTransId="{87EFB90D-3960-42CB-9652-DD10221F8880}" sibTransId="{56CE102C-80A0-4141-85F3-4B39D0D05D9E}"/>
    <dgm:cxn modelId="{391AB455-95DB-4F2B-9058-F83512CE3031}" srcId="{E4818399-6BC3-4A18-AC05-AE02229B2553}" destId="{1EF65F85-72DE-45B0-B600-88D04BC69B3F}" srcOrd="4" destOrd="0" parTransId="{D340F5BE-2051-4BD8-A965-B55AFE9E845D}" sibTransId="{2F433071-56DA-41B9-8BDD-1639D210413D}"/>
    <dgm:cxn modelId="{D536CC55-6A5C-493F-A66C-B78D4167E827}" srcId="{E4818399-6BC3-4A18-AC05-AE02229B2553}" destId="{F3768718-1A87-491A-9DF8-306FCEF95B26}" srcOrd="1" destOrd="0" parTransId="{38B6EDE0-65DB-4DDA-9B7A-46A771932F49}" sibTransId="{CFA975DF-F596-4123-B14A-7CAD9061FB57}"/>
    <dgm:cxn modelId="{764403A5-EB9D-486D-BA32-6D2C4217B251}" type="presOf" srcId="{FA556A0B-0D19-40DB-A044-16CEFA876C6D}" destId="{006A321D-B6DE-4660-A31B-E984E286E128}" srcOrd="0" destOrd="0" presId="urn:microsoft.com/office/officeart/2005/8/layout/chevron1"/>
    <dgm:cxn modelId="{3781E7C0-6AFB-4499-B4CC-C7CC225630D0}" srcId="{E4818399-6BC3-4A18-AC05-AE02229B2553}" destId="{B6999DB5-500F-44F6-B4AE-9889AFDF568D}" srcOrd="5" destOrd="0" parTransId="{4992E655-C8DB-4A5A-AD10-17D076809C1F}" sibTransId="{213F4BFA-CD0E-42AC-8636-0B0016FD9A80}"/>
    <dgm:cxn modelId="{013F60CC-CE60-4A61-8AC9-EDB5D3A78D14}" srcId="{E4818399-6BC3-4A18-AC05-AE02229B2553}" destId="{6272F60D-E208-4785-A62C-E1FDE8B2C07D}" srcOrd="2" destOrd="0" parTransId="{2384518B-5736-4150-B022-F192489B6CC6}" sibTransId="{28160D20-58D1-4015-B91F-89C6D1BF370B}"/>
    <dgm:cxn modelId="{DD0B25CF-6704-44D1-A4FC-FF7196D06961}" type="presOf" srcId="{6272F60D-E208-4785-A62C-E1FDE8B2C07D}" destId="{F4966158-90F1-41A7-AE4F-C474DF367EF2}" srcOrd="0" destOrd="0" presId="urn:microsoft.com/office/officeart/2005/8/layout/chevron1"/>
    <dgm:cxn modelId="{B93207D0-7341-4E4E-B1F8-6BB7DFAE059C}" type="presOf" srcId="{F3308EB2-D3CB-454F-A9B0-5F6E9DE775A8}" destId="{47A94314-D62E-4854-BFDC-0E0E7EA7A822}" srcOrd="0" destOrd="0" presId="urn:microsoft.com/office/officeart/2005/8/layout/chevron1"/>
    <dgm:cxn modelId="{7778B3D7-F7E5-427A-B08C-8537344A39DF}" type="presOf" srcId="{E4818399-6BC3-4A18-AC05-AE02229B2553}" destId="{7E6CC917-38A5-4278-8451-148A6814D482}" srcOrd="0" destOrd="0" presId="urn:microsoft.com/office/officeart/2005/8/layout/chevron1"/>
    <dgm:cxn modelId="{C5472AE2-6C5D-4D15-AE39-7DDCDAF129D4}" type="presOf" srcId="{073FA63F-61BD-4CE5-A6AD-377FAD8D6C9D}" destId="{E60AB6D0-1F58-4FD9-A9A0-B925DC9D2076}" srcOrd="0" destOrd="0" presId="urn:microsoft.com/office/officeart/2005/8/layout/chevron1"/>
    <dgm:cxn modelId="{D596183E-FFC7-4305-8939-35D23B2DB03F}" type="presParOf" srcId="{7E6CC917-38A5-4278-8451-148A6814D482}" destId="{47A94314-D62E-4854-BFDC-0E0E7EA7A822}" srcOrd="0" destOrd="0" presId="urn:microsoft.com/office/officeart/2005/8/layout/chevron1"/>
    <dgm:cxn modelId="{3D167AA0-842C-4382-826C-DE547983E1E5}" type="presParOf" srcId="{7E6CC917-38A5-4278-8451-148A6814D482}" destId="{22E8E497-44D3-4424-9F99-376113E5AB97}" srcOrd="1" destOrd="0" presId="urn:microsoft.com/office/officeart/2005/8/layout/chevron1"/>
    <dgm:cxn modelId="{C41B9EF3-4A9C-4362-BAA1-7391100ED7AF}" type="presParOf" srcId="{7E6CC917-38A5-4278-8451-148A6814D482}" destId="{19A95660-2B44-4A4D-9760-99551A862CEA}" srcOrd="2" destOrd="0" presId="urn:microsoft.com/office/officeart/2005/8/layout/chevron1"/>
    <dgm:cxn modelId="{197E46FC-9AD8-4BED-A10C-EAD249D43AB6}" type="presParOf" srcId="{7E6CC917-38A5-4278-8451-148A6814D482}" destId="{D05F11C0-030C-48DF-BB4E-4EDF9FA86069}" srcOrd="3" destOrd="0" presId="urn:microsoft.com/office/officeart/2005/8/layout/chevron1"/>
    <dgm:cxn modelId="{2A578B78-0E89-4F24-BB65-929582D3BD6C}" type="presParOf" srcId="{7E6CC917-38A5-4278-8451-148A6814D482}" destId="{F4966158-90F1-41A7-AE4F-C474DF367EF2}" srcOrd="4" destOrd="0" presId="urn:microsoft.com/office/officeart/2005/8/layout/chevron1"/>
    <dgm:cxn modelId="{40035B05-4E00-41D2-A82F-DEFA20D348AE}" type="presParOf" srcId="{7E6CC917-38A5-4278-8451-148A6814D482}" destId="{EAF55B99-6576-4E27-8C01-72ADBD87449D}" srcOrd="5" destOrd="0" presId="urn:microsoft.com/office/officeart/2005/8/layout/chevron1"/>
    <dgm:cxn modelId="{C49A4AD9-2F98-4633-A542-4AA857CC1B1A}" type="presParOf" srcId="{7E6CC917-38A5-4278-8451-148A6814D482}" destId="{FE5C7D18-B378-4AA9-AEF5-A1780E57BAAA}" srcOrd="6" destOrd="0" presId="urn:microsoft.com/office/officeart/2005/8/layout/chevron1"/>
    <dgm:cxn modelId="{712E1639-98A7-4CBC-9330-A354833EEAB7}" type="presParOf" srcId="{7E6CC917-38A5-4278-8451-148A6814D482}" destId="{4495C3AF-CDCD-454E-B5FD-93841F8B487E}" srcOrd="7" destOrd="0" presId="urn:microsoft.com/office/officeart/2005/8/layout/chevron1"/>
    <dgm:cxn modelId="{0D0BFA9C-AB8D-4F76-9E5D-5130823CB1B8}" type="presParOf" srcId="{7E6CC917-38A5-4278-8451-148A6814D482}" destId="{5F5F3E36-9662-444D-A582-066271D1E492}" srcOrd="8" destOrd="0" presId="urn:microsoft.com/office/officeart/2005/8/layout/chevron1"/>
    <dgm:cxn modelId="{BD799952-C58D-425A-8644-9DB7F53086AC}" type="presParOf" srcId="{7E6CC917-38A5-4278-8451-148A6814D482}" destId="{6AD407BB-086F-45CD-A911-016535184E09}" srcOrd="9" destOrd="0" presId="urn:microsoft.com/office/officeart/2005/8/layout/chevron1"/>
    <dgm:cxn modelId="{33BA401D-2094-4B2F-BCBC-183FEBEF7279}" type="presParOf" srcId="{7E6CC917-38A5-4278-8451-148A6814D482}" destId="{F69BE14E-F8C4-4153-B734-4CE4E6D2FACA}" srcOrd="10" destOrd="0" presId="urn:microsoft.com/office/officeart/2005/8/layout/chevron1"/>
    <dgm:cxn modelId="{BCBF9112-2DC2-413A-B4A4-F7D4B8F6E59D}" type="presParOf" srcId="{7E6CC917-38A5-4278-8451-148A6814D482}" destId="{11D35A26-D192-4E9B-856C-50A05210A5C5}" srcOrd="11" destOrd="0" presId="urn:microsoft.com/office/officeart/2005/8/layout/chevron1"/>
    <dgm:cxn modelId="{ABD1B0D9-A64B-48A6-8B49-E1CD89AFC2BA}" type="presParOf" srcId="{7E6CC917-38A5-4278-8451-148A6814D482}" destId="{006A321D-B6DE-4660-A31B-E984E286E128}" srcOrd="12" destOrd="0" presId="urn:microsoft.com/office/officeart/2005/8/layout/chevron1"/>
    <dgm:cxn modelId="{F5EAAE9C-28C3-4192-B8A3-29838FA97CAA}" type="presParOf" srcId="{7E6CC917-38A5-4278-8451-148A6814D482}" destId="{F0B068AA-00EB-4B32-BF2A-9EBACB2B8DE3}" srcOrd="13" destOrd="0" presId="urn:microsoft.com/office/officeart/2005/8/layout/chevron1"/>
    <dgm:cxn modelId="{287E2B3B-0150-4DED-807E-1AD9B6D98C07}" type="presParOf" srcId="{7E6CC917-38A5-4278-8451-148A6814D482}" destId="{E60AB6D0-1F58-4FD9-A9A0-B925DC9D2076}"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818399-6BC3-4A18-AC05-AE02229B2553}" type="doc">
      <dgm:prSet loTypeId="urn:microsoft.com/office/officeart/2005/8/layout/chevron1" loCatId="process" qsTypeId="urn:microsoft.com/office/officeart/2005/8/quickstyle/simple1" qsCatId="simple" csTypeId="urn:microsoft.com/office/officeart/2005/8/colors/accent1_2" csCatId="accent1" phldr="1"/>
      <dgm:spPr/>
    </dgm:pt>
    <dgm:pt modelId="{F3308EB2-D3CB-454F-A9B0-5F6E9DE775A8}">
      <dgm:prSet phldrT="[Text]" custT="1"/>
      <dgm:spPr>
        <a:solidFill>
          <a:schemeClr val="bg2"/>
        </a:solidFill>
        <a:ln>
          <a:solidFill>
            <a:schemeClr val="bg1">
              <a:lumMod val="65000"/>
            </a:schemeClr>
          </a:solidFill>
        </a:ln>
      </dgm:spPr>
      <dgm:t>
        <a:bodyPr/>
        <a:lstStyle/>
        <a:p>
          <a:r>
            <a:rPr lang="en-US" sz="800"/>
            <a:t>Request for EOI</a:t>
          </a:r>
        </a:p>
      </dgm:t>
    </dgm:pt>
    <dgm:pt modelId="{BCAB2AD6-B98D-4EFD-B2E8-8DD4608C046A}" type="parTrans" cxnId="{F1190D31-14C1-4B55-9859-D133835F1EA7}">
      <dgm:prSet/>
      <dgm:spPr/>
      <dgm:t>
        <a:bodyPr/>
        <a:lstStyle/>
        <a:p>
          <a:endParaRPr lang="en-US" sz="2000"/>
        </a:p>
      </dgm:t>
    </dgm:pt>
    <dgm:pt modelId="{78115966-950E-40B1-B65D-D0B9A9C67E3E}" type="sibTrans" cxnId="{F1190D31-14C1-4B55-9859-D133835F1EA7}">
      <dgm:prSet/>
      <dgm:spPr/>
      <dgm:t>
        <a:bodyPr/>
        <a:lstStyle/>
        <a:p>
          <a:endParaRPr lang="en-US" sz="2000"/>
        </a:p>
      </dgm:t>
    </dgm:pt>
    <dgm:pt modelId="{F3768718-1A87-491A-9DF8-306FCEF95B26}">
      <dgm:prSet phldrT="[Text]" custT="1"/>
      <dgm:spPr>
        <a:solidFill>
          <a:schemeClr val="bg2"/>
        </a:solidFill>
        <a:ln>
          <a:solidFill>
            <a:schemeClr val="bg2"/>
          </a:solidFill>
        </a:ln>
      </dgm:spPr>
      <dgm:t>
        <a:bodyPr/>
        <a:lstStyle/>
        <a:p>
          <a:r>
            <a:rPr lang="en-US" sz="800"/>
            <a:t>Invitation to Tender</a:t>
          </a:r>
        </a:p>
      </dgm:t>
    </dgm:pt>
    <dgm:pt modelId="{38B6EDE0-65DB-4DDA-9B7A-46A771932F49}" type="parTrans" cxnId="{D536CC55-6A5C-493F-A66C-B78D4167E827}">
      <dgm:prSet/>
      <dgm:spPr/>
      <dgm:t>
        <a:bodyPr/>
        <a:lstStyle/>
        <a:p>
          <a:endParaRPr lang="en-US" sz="2000"/>
        </a:p>
      </dgm:t>
    </dgm:pt>
    <dgm:pt modelId="{CFA975DF-F596-4123-B14A-7CAD9061FB57}" type="sibTrans" cxnId="{D536CC55-6A5C-493F-A66C-B78D4167E827}">
      <dgm:prSet/>
      <dgm:spPr/>
      <dgm:t>
        <a:bodyPr/>
        <a:lstStyle/>
        <a:p>
          <a:endParaRPr lang="en-US" sz="2000"/>
        </a:p>
      </dgm:t>
    </dgm:pt>
    <dgm:pt modelId="{6272F60D-E208-4785-A62C-E1FDE8B2C07D}">
      <dgm:prSet phldrT="[Text]" custT="1"/>
      <dgm:spPr>
        <a:solidFill>
          <a:schemeClr val="bg2"/>
        </a:solidFill>
        <a:ln>
          <a:solidFill>
            <a:schemeClr val="bg2"/>
          </a:solidFill>
        </a:ln>
      </dgm:spPr>
      <dgm:t>
        <a:bodyPr/>
        <a:lstStyle/>
        <a:p>
          <a:r>
            <a:rPr lang="en-US" sz="800"/>
            <a:t>Feasibility Study - Stage 1</a:t>
          </a:r>
        </a:p>
      </dgm:t>
    </dgm:pt>
    <dgm:pt modelId="{2384518B-5736-4150-B022-F192489B6CC6}" type="parTrans" cxnId="{013F60CC-CE60-4A61-8AC9-EDB5D3A78D14}">
      <dgm:prSet/>
      <dgm:spPr/>
      <dgm:t>
        <a:bodyPr/>
        <a:lstStyle/>
        <a:p>
          <a:endParaRPr lang="en-US" sz="2000"/>
        </a:p>
      </dgm:t>
    </dgm:pt>
    <dgm:pt modelId="{28160D20-58D1-4015-B91F-89C6D1BF370B}" type="sibTrans" cxnId="{013F60CC-CE60-4A61-8AC9-EDB5D3A78D14}">
      <dgm:prSet/>
      <dgm:spPr/>
      <dgm:t>
        <a:bodyPr/>
        <a:lstStyle/>
        <a:p>
          <a:endParaRPr lang="en-US" sz="2000"/>
        </a:p>
      </dgm:t>
    </dgm:pt>
    <dgm:pt modelId="{DB826856-E62D-4477-B1C5-7D3AB601389D}">
      <dgm:prSet phldrT="[Text]" custT="1"/>
      <dgm:spPr>
        <a:solidFill>
          <a:schemeClr val="bg2"/>
        </a:solidFill>
        <a:ln>
          <a:solidFill>
            <a:schemeClr val="bg2"/>
          </a:solidFill>
        </a:ln>
      </dgm:spPr>
      <dgm:t>
        <a:bodyPr/>
        <a:lstStyle/>
        <a:p>
          <a:r>
            <a:rPr lang="en-US" sz="800"/>
            <a:t>Feasibility Study - Stage 2</a:t>
          </a:r>
        </a:p>
      </dgm:t>
    </dgm:pt>
    <dgm:pt modelId="{6515683A-882E-4B70-A611-EF7A6ACB5A02}" type="parTrans" cxnId="{184E4F12-2B4C-40B6-A214-2B0D74A6FF58}">
      <dgm:prSet/>
      <dgm:spPr/>
      <dgm:t>
        <a:bodyPr/>
        <a:lstStyle/>
        <a:p>
          <a:endParaRPr lang="en-US" sz="2000"/>
        </a:p>
      </dgm:t>
    </dgm:pt>
    <dgm:pt modelId="{CE114A26-7FB8-4D59-AE5F-C77FF34FCD00}" type="sibTrans" cxnId="{184E4F12-2B4C-40B6-A214-2B0D74A6FF58}">
      <dgm:prSet/>
      <dgm:spPr/>
      <dgm:t>
        <a:bodyPr/>
        <a:lstStyle/>
        <a:p>
          <a:endParaRPr lang="en-US" sz="2000"/>
        </a:p>
      </dgm:t>
    </dgm:pt>
    <dgm:pt modelId="{1EF65F85-72DE-45B0-B600-88D04BC69B3F}">
      <dgm:prSet phldrT="[Text]" custT="1"/>
      <dgm:spPr>
        <a:solidFill>
          <a:schemeClr val="accent1"/>
        </a:solidFill>
        <a:ln>
          <a:solidFill>
            <a:schemeClr val="accent1"/>
          </a:solidFill>
        </a:ln>
      </dgm:spPr>
      <dgm:t>
        <a:bodyPr/>
        <a:lstStyle/>
        <a:p>
          <a:r>
            <a:rPr lang="en-US" sz="800"/>
            <a:t>Tender Evaluation</a:t>
          </a:r>
        </a:p>
      </dgm:t>
    </dgm:pt>
    <dgm:pt modelId="{D340F5BE-2051-4BD8-A965-B55AFE9E845D}" type="parTrans" cxnId="{391AB455-95DB-4F2B-9058-F83512CE3031}">
      <dgm:prSet/>
      <dgm:spPr/>
      <dgm:t>
        <a:bodyPr/>
        <a:lstStyle/>
        <a:p>
          <a:endParaRPr lang="en-US" sz="2000"/>
        </a:p>
      </dgm:t>
    </dgm:pt>
    <dgm:pt modelId="{2F433071-56DA-41B9-8BDD-1639D210413D}" type="sibTrans" cxnId="{391AB455-95DB-4F2B-9058-F83512CE3031}">
      <dgm:prSet/>
      <dgm:spPr/>
      <dgm:t>
        <a:bodyPr/>
        <a:lstStyle/>
        <a:p>
          <a:endParaRPr lang="en-US" sz="2000"/>
        </a:p>
      </dgm:t>
    </dgm:pt>
    <dgm:pt modelId="{B6999DB5-500F-44F6-B4AE-9889AFDF568D}">
      <dgm:prSet phldrT="[Text]" custT="1"/>
      <dgm:spPr>
        <a:solidFill>
          <a:schemeClr val="bg1">
            <a:lumMod val="75000"/>
          </a:schemeClr>
        </a:solidFill>
        <a:ln>
          <a:solidFill>
            <a:schemeClr val="bg1">
              <a:lumMod val="75000"/>
            </a:schemeClr>
          </a:solidFill>
        </a:ln>
      </dgm:spPr>
      <dgm:t>
        <a:bodyPr/>
        <a:lstStyle/>
        <a:p>
          <a:r>
            <a:rPr lang="en-US" sz="800"/>
            <a:t>Contract Award</a:t>
          </a:r>
        </a:p>
      </dgm:t>
    </dgm:pt>
    <dgm:pt modelId="{4992E655-C8DB-4A5A-AD10-17D076809C1F}" type="parTrans" cxnId="{3781E7C0-6AFB-4499-B4CC-C7CC225630D0}">
      <dgm:prSet/>
      <dgm:spPr/>
      <dgm:t>
        <a:bodyPr/>
        <a:lstStyle/>
        <a:p>
          <a:endParaRPr lang="en-US" sz="2000"/>
        </a:p>
      </dgm:t>
    </dgm:pt>
    <dgm:pt modelId="{213F4BFA-CD0E-42AC-8636-0B0016FD9A80}" type="sibTrans" cxnId="{3781E7C0-6AFB-4499-B4CC-C7CC225630D0}">
      <dgm:prSet/>
      <dgm:spPr/>
      <dgm:t>
        <a:bodyPr/>
        <a:lstStyle/>
        <a:p>
          <a:endParaRPr lang="en-US" sz="2000"/>
        </a:p>
      </dgm:t>
    </dgm:pt>
    <dgm:pt modelId="{FA556A0B-0D19-40DB-A044-16CEFA876C6D}">
      <dgm:prSet phldrT="[Text]" custT="1"/>
      <dgm:spPr>
        <a:solidFill>
          <a:schemeClr val="bg1">
            <a:lumMod val="75000"/>
          </a:schemeClr>
        </a:solidFill>
        <a:ln>
          <a:solidFill>
            <a:schemeClr val="bg1">
              <a:lumMod val="75000"/>
            </a:schemeClr>
          </a:solidFill>
        </a:ln>
      </dgm:spPr>
      <dgm:t>
        <a:bodyPr/>
        <a:lstStyle/>
        <a:p>
          <a:r>
            <a:rPr lang="en-US" sz="800"/>
            <a:t>Build / Install</a:t>
          </a:r>
        </a:p>
      </dgm:t>
    </dgm:pt>
    <dgm:pt modelId="{3CD51E19-3A40-438C-B8C9-D60AB8458DE4}" type="parTrans" cxnId="{2F799247-FD2C-4AB5-9D60-8B717748CE16}">
      <dgm:prSet/>
      <dgm:spPr/>
      <dgm:t>
        <a:bodyPr/>
        <a:lstStyle/>
        <a:p>
          <a:endParaRPr lang="en-US" sz="2000"/>
        </a:p>
      </dgm:t>
    </dgm:pt>
    <dgm:pt modelId="{84C51F54-D2DE-4F09-8118-8742E1B5166F}" type="sibTrans" cxnId="{2F799247-FD2C-4AB5-9D60-8B717748CE16}">
      <dgm:prSet/>
      <dgm:spPr/>
      <dgm:t>
        <a:bodyPr/>
        <a:lstStyle/>
        <a:p>
          <a:endParaRPr lang="en-US" sz="2000"/>
        </a:p>
      </dgm:t>
    </dgm:pt>
    <dgm:pt modelId="{073FA63F-61BD-4CE5-A6AD-377FAD8D6C9D}">
      <dgm:prSet phldrT="[Text]" custT="1"/>
      <dgm:spPr>
        <a:solidFill>
          <a:schemeClr val="bg1">
            <a:lumMod val="75000"/>
          </a:schemeClr>
        </a:solidFill>
        <a:ln>
          <a:solidFill>
            <a:schemeClr val="bg1">
              <a:lumMod val="75000"/>
            </a:schemeClr>
          </a:solidFill>
        </a:ln>
      </dgm:spPr>
      <dgm:t>
        <a:bodyPr/>
        <a:lstStyle/>
        <a:p>
          <a:r>
            <a:rPr lang="en-US" sz="800"/>
            <a:t>Service Delivery</a:t>
          </a:r>
        </a:p>
      </dgm:t>
    </dgm:pt>
    <dgm:pt modelId="{87EFB90D-3960-42CB-9652-DD10221F8880}" type="parTrans" cxnId="{38CB5F55-A2E7-477B-87CD-A9DE2A2853F1}">
      <dgm:prSet/>
      <dgm:spPr/>
      <dgm:t>
        <a:bodyPr/>
        <a:lstStyle/>
        <a:p>
          <a:endParaRPr lang="en-US" sz="2000"/>
        </a:p>
      </dgm:t>
    </dgm:pt>
    <dgm:pt modelId="{56CE102C-80A0-4141-85F3-4B39D0D05D9E}" type="sibTrans" cxnId="{38CB5F55-A2E7-477B-87CD-A9DE2A2853F1}">
      <dgm:prSet/>
      <dgm:spPr/>
      <dgm:t>
        <a:bodyPr/>
        <a:lstStyle/>
        <a:p>
          <a:endParaRPr lang="en-US" sz="2000"/>
        </a:p>
      </dgm:t>
    </dgm:pt>
    <dgm:pt modelId="{7E6CC917-38A5-4278-8451-148A6814D482}" type="pres">
      <dgm:prSet presAssocID="{E4818399-6BC3-4A18-AC05-AE02229B2553}" presName="Name0" presStyleCnt="0">
        <dgm:presLayoutVars>
          <dgm:dir/>
          <dgm:animLvl val="lvl"/>
          <dgm:resizeHandles val="exact"/>
        </dgm:presLayoutVars>
      </dgm:prSet>
      <dgm:spPr/>
    </dgm:pt>
    <dgm:pt modelId="{47A94314-D62E-4854-BFDC-0E0E7EA7A822}" type="pres">
      <dgm:prSet presAssocID="{F3308EB2-D3CB-454F-A9B0-5F6E9DE775A8}" presName="parTxOnly" presStyleLbl="node1" presStyleIdx="0" presStyleCnt="8" custScaleY="98240">
        <dgm:presLayoutVars>
          <dgm:chMax val="0"/>
          <dgm:chPref val="0"/>
          <dgm:bulletEnabled val="1"/>
        </dgm:presLayoutVars>
      </dgm:prSet>
      <dgm:spPr/>
    </dgm:pt>
    <dgm:pt modelId="{22E8E497-44D3-4424-9F99-376113E5AB97}" type="pres">
      <dgm:prSet presAssocID="{78115966-950E-40B1-B65D-D0B9A9C67E3E}" presName="parTxOnlySpace" presStyleCnt="0"/>
      <dgm:spPr/>
    </dgm:pt>
    <dgm:pt modelId="{19A95660-2B44-4A4D-9760-99551A862CEA}" type="pres">
      <dgm:prSet presAssocID="{F3768718-1A87-491A-9DF8-306FCEF95B26}" presName="parTxOnly" presStyleLbl="node1" presStyleIdx="1" presStyleCnt="8" custScaleY="98240">
        <dgm:presLayoutVars>
          <dgm:chMax val="0"/>
          <dgm:chPref val="0"/>
          <dgm:bulletEnabled val="1"/>
        </dgm:presLayoutVars>
      </dgm:prSet>
      <dgm:spPr/>
    </dgm:pt>
    <dgm:pt modelId="{D05F11C0-030C-48DF-BB4E-4EDF9FA86069}" type="pres">
      <dgm:prSet presAssocID="{CFA975DF-F596-4123-B14A-7CAD9061FB57}" presName="parTxOnlySpace" presStyleCnt="0"/>
      <dgm:spPr/>
    </dgm:pt>
    <dgm:pt modelId="{F4966158-90F1-41A7-AE4F-C474DF367EF2}" type="pres">
      <dgm:prSet presAssocID="{6272F60D-E208-4785-A62C-E1FDE8B2C07D}" presName="parTxOnly" presStyleLbl="node1" presStyleIdx="2" presStyleCnt="8" custScaleY="98240">
        <dgm:presLayoutVars>
          <dgm:chMax val="0"/>
          <dgm:chPref val="0"/>
          <dgm:bulletEnabled val="1"/>
        </dgm:presLayoutVars>
      </dgm:prSet>
      <dgm:spPr/>
    </dgm:pt>
    <dgm:pt modelId="{EAF55B99-6576-4E27-8C01-72ADBD87449D}" type="pres">
      <dgm:prSet presAssocID="{28160D20-58D1-4015-B91F-89C6D1BF370B}" presName="parTxOnlySpace" presStyleCnt="0"/>
      <dgm:spPr/>
    </dgm:pt>
    <dgm:pt modelId="{FE5C7D18-B378-4AA9-AEF5-A1780E57BAAA}" type="pres">
      <dgm:prSet presAssocID="{DB826856-E62D-4477-B1C5-7D3AB601389D}" presName="parTxOnly" presStyleLbl="node1" presStyleIdx="3" presStyleCnt="8" custScaleY="98240">
        <dgm:presLayoutVars>
          <dgm:chMax val="0"/>
          <dgm:chPref val="0"/>
          <dgm:bulletEnabled val="1"/>
        </dgm:presLayoutVars>
      </dgm:prSet>
      <dgm:spPr/>
    </dgm:pt>
    <dgm:pt modelId="{4495C3AF-CDCD-454E-B5FD-93841F8B487E}" type="pres">
      <dgm:prSet presAssocID="{CE114A26-7FB8-4D59-AE5F-C77FF34FCD00}" presName="parTxOnlySpace" presStyleCnt="0"/>
      <dgm:spPr/>
    </dgm:pt>
    <dgm:pt modelId="{5F5F3E36-9662-444D-A582-066271D1E492}" type="pres">
      <dgm:prSet presAssocID="{1EF65F85-72DE-45B0-B600-88D04BC69B3F}" presName="parTxOnly" presStyleLbl="node1" presStyleIdx="4" presStyleCnt="8" custScaleY="98240">
        <dgm:presLayoutVars>
          <dgm:chMax val="0"/>
          <dgm:chPref val="0"/>
          <dgm:bulletEnabled val="1"/>
        </dgm:presLayoutVars>
      </dgm:prSet>
      <dgm:spPr/>
    </dgm:pt>
    <dgm:pt modelId="{6AD407BB-086F-45CD-A911-016535184E09}" type="pres">
      <dgm:prSet presAssocID="{2F433071-56DA-41B9-8BDD-1639D210413D}" presName="parTxOnlySpace" presStyleCnt="0"/>
      <dgm:spPr/>
    </dgm:pt>
    <dgm:pt modelId="{F69BE14E-F8C4-4153-B734-4CE4E6D2FACA}" type="pres">
      <dgm:prSet presAssocID="{B6999DB5-500F-44F6-B4AE-9889AFDF568D}" presName="parTxOnly" presStyleLbl="node1" presStyleIdx="5" presStyleCnt="8" custScaleY="98240">
        <dgm:presLayoutVars>
          <dgm:chMax val="0"/>
          <dgm:chPref val="0"/>
          <dgm:bulletEnabled val="1"/>
        </dgm:presLayoutVars>
      </dgm:prSet>
      <dgm:spPr/>
    </dgm:pt>
    <dgm:pt modelId="{11D35A26-D192-4E9B-856C-50A05210A5C5}" type="pres">
      <dgm:prSet presAssocID="{213F4BFA-CD0E-42AC-8636-0B0016FD9A80}" presName="parTxOnlySpace" presStyleCnt="0"/>
      <dgm:spPr/>
    </dgm:pt>
    <dgm:pt modelId="{006A321D-B6DE-4660-A31B-E984E286E128}" type="pres">
      <dgm:prSet presAssocID="{FA556A0B-0D19-40DB-A044-16CEFA876C6D}" presName="parTxOnly" presStyleLbl="node1" presStyleIdx="6" presStyleCnt="8" custScaleY="98240">
        <dgm:presLayoutVars>
          <dgm:chMax val="0"/>
          <dgm:chPref val="0"/>
          <dgm:bulletEnabled val="1"/>
        </dgm:presLayoutVars>
      </dgm:prSet>
      <dgm:spPr/>
    </dgm:pt>
    <dgm:pt modelId="{F0B068AA-00EB-4B32-BF2A-9EBACB2B8DE3}" type="pres">
      <dgm:prSet presAssocID="{84C51F54-D2DE-4F09-8118-8742E1B5166F}" presName="parTxOnlySpace" presStyleCnt="0"/>
      <dgm:spPr/>
    </dgm:pt>
    <dgm:pt modelId="{E60AB6D0-1F58-4FD9-A9A0-B925DC9D2076}" type="pres">
      <dgm:prSet presAssocID="{073FA63F-61BD-4CE5-A6AD-377FAD8D6C9D}" presName="parTxOnly" presStyleLbl="node1" presStyleIdx="7" presStyleCnt="8">
        <dgm:presLayoutVars>
          <dgm:chMax val="0"/>
          <dgm:chPref val="0"/>
          <dgm:bulletEnabled val="1"/>
        </dgm:presLayoutVars>
      </dgm:prSet>
      <dgm:spPr/>
    </dgm:pt>
  </dgm:ptLst>
  <dgm:cxnLst>
    <dgm:cxn modelId="{184E4F12-2B4C-40B6-A214-2B0D74A6FF58}" srcId="{E4818399-6BC3-4A18-AC05-AE02229B2553}" destId="{DB826856-E62D-4477-B1C5-7D3AB601389D}" srcOrd="3" destOrd="0" parTransId="{6515683A-882E-4B70-A611-EF7A6ACB5A02}" sibTransId="{CE114A26-7FB8-4D59-AE5F-C77FF34FCD00}"/>
    <dgm:cxn modelId="{4DFF9C12-FD4B-404E-90F3-DACD7827F8AA}" type="presOf" srcId="{1EF65F85-72DE-45B0-B600-88D04BC69B3F}" destId="{5F5F3E36-9662-444D-A582-066271D1E492}" srcOrd="0" destOrd="0" presId="urn:microsoft.com/office/officeart/2005/8/layout/chevron1"/>
    <dgm:cxn modelId="{BD6D352E-D85C-4E9D-AA27-7676592360D3}" type="presOf" srcId="{DB826856-E62D-4477-B1C5-7D3AB601389D}" destId="{FE5C7D18-B378-4AA9-AEF5-A1780E57BAAA}" srcOrd="0" destOrd="0" presId="urn:microsoft.com/office/officeart/2005/8/layout/chevron1"/>
    <dgm:cxn modelId="{F1190D31-14C1-4B55-9859-D133835F1EA7}" srcId="{E4818399-6BC3-4A18-AC05-AE02229B2553}" destId="{F3308EB2-D3CB-454F-A9B0-5F6E9DE775A8}" srcOrd="0" destOrd="0" parTransId="{BCAB2AD6-B98D-4EFD-B2E8-8DD4608C046A}" sibTransId="{78115966-950E-40B1-B65D-D0B9A9C67E3E}"/>
    <dgm:cxn modelId="{6CA2793C-4B0B-4E8E-A66B-20718EF3336D}" type="presOf" srcId="{B6999DB5-500F-44F6-B4AE-9889AFDF568D}" destId="{F69BE14E-F8C4-4153-B734-4CE4E6D2FACA}" srcOrd="0" destOrd="0" presId="urn:microsoft.com/office/officeart/2005/8/layout/chevron1"/>
    <dgm:cxn modelId="{95724D42-8571-4A0A-8541-73BBF8E4ED2C}" type="presOf" srcId="{F3768718-1A87-491A-9DF8-306FCEF95B26}" destId="{19A95660-2B44-4A4D-9760-99551A862CEA}" srcOrd="0" destOrd="0" presId="urn:microsoft.com/office/officeart/2005/8/layout/chevron1"/>
    <dgm:cxn modelId="{2F799247-FD2C-4AB5-9D60-8B717748CE16}" srcId="{E4818399-6BC3-4A18-AC05-AE02229B2553}" destId="{FA556A0B-0D19-40DB-A044-16CEFA876C6D}" srcOrd="6" destOrd="0" parTransId="{3CD51E19-3A40-438C-B8C9-D60AB8458DE4}" sibTransId="{84C51F54-D2DE-4F09-8118-8742E1B5166F}"/>
    <dgm:cxn modelId="{38CB5F55-A2E7-477B-87CD-A9DE2A2853F1}" srcId="{E4818399-6BC3-4A18-AC05-AE02229B2553}" destId="{073FA63F-61BD-4CE5-A6AD-377FAD8D6C9D}" srcOrd="7" destOrd="0" parTransId="{87EFB90D-3960-42CB-9652-DD10221F8880}" sibTransId="{56CE102C-80A0-4141-85F3-4B39D0D05D9E}"/>
    <dgm:cxn modelId="{391AB455-95DB-4F2B-9058-F83512CE3031}" srcId="{E4818399-6BC3-4A18-AC05-AE02229B2553}" destId="{1EF65F85-72DE-45B0-B600-88D04BC69B3F}" srcOrd="4" destOrd="0" parTransId="{D340F5BE-2051-4BD8-A965-B55AFE9E845D}" sibTransId="{2F433071-56DA-41B9-8BDD-1639D210413D}"/>
    <dgm:cxn modelId="{D536CC55-6A5C-493F-A66C-B78D4167E827}" srcId="{E4818399-6BC3-4A18-AC05-AE02229B2553}" destId="{F3768718-1A87-491A-9DF8-306FCEF95B26}" srcOrd="1" destOrd="0" parTransId="{38B6EDE0-65DB-4DDA-9B7A-46A771932F49}" sibTransId="{CFA975DF-F596-4123-B14A-7CAD9061FB57}"/>
    <dgm:cxn modelId="{764403A5-EB9D-486D-BA32-6D2C4217B251}" type="presOf" srcId="{FA556A0B-0D19-40DB-A044-16CEFA876C6D}" destId="{006A321D-B6DE-4660-A31B-E984E286E128}" srcOrd="0" destOrd="0" presId="urn:microsoft.com/office/officeart/2005/8/layout/chevron1"/>
    <dgm:cxn modelId="{3781E7C0-6AFB-4499-B4CC-C7CC225630D0}" srcId="{E4818399-6BC3-4A18-AC05-AE02229B2553}" destId="{B6999DB5-500F-44F6-B4AE-9889AFDF568D}" srcOrd="5" destOrd="0" parTransId="{4992E655-C8DB-4A5A-AD10-17D076809C1F}" sibTransId="{213F4BFA-CD0E-42AC-8636-0B0016FD9A80}"/>
    <dgm:cxn modelId="{013F60CC-CE60-4A61-8AC9-EDB5D3A78D14}" srcId="{E4818399-6BC3-4A18-AC05-AE02229B2553}" destId="{6272F60D-E208-4785-A62C-E1FDE8B2C07D}" srcOrd="2" destOrd="0" parTransId="{2384518B-5736-4150-B022-F192489B6CC6}" sibTransId="{28160D20-58D1-4015-B91F-89C6D1BF370B}"/>
    <dgm:cxn modelId="{DD0B25CF-6704-44D1-A4FC-FF7196D06961}" type="presOf" srcId="{6272F60D-E208-4785-A62C-E1FDE8B2C07D}" destId="{F4966158-90F1-41A7-AE4F-C474DF367EF2}" srcOrd="0" destOrd="0" presId="urn:microsoft.com/office/officeart/2005/8/layout/chevron1"/>
    <dgm:cxn modelId="{B93207D0-7341-4E4E-B1F8-6BB7DFAE059C}" type="presOf" srcId="{F3308EB2-D3CB-454F-A9B0-5F6E9DE775A8}" destId="{47A94314-D62E-4854-BFDC-0E0E7EA7A822}" srcOrd="0" destOrd="0" presId="urn:microsoft.com/office/officeart/2005/8/layout/chevron1"/>
    <dgm:cxn modelId="{7778B3D7-F7E5-427A-B08C-8537344A39DF}" type="presOf" srcId="{E4818399-6BC3-4A18-AC05-AE02229B2553}" destId="{7E6CC917-38A5-4278-8451-148A6814D482}" srcOrd="0" destOrd="0" presId="urn:microsoft.com/office/officeart/2005/8/layout/chevron1"/>
    <dgm:cxn modelId="{C5472AE2-6C5D-4D15-AE39-7DDCDAF129D4}" type="presOf" srcId="{073FA63F-61BD-4CE5-A6AD-377FAD8D6C9D}" destId="{E60AB6D0-1F58-4FD9-A9A0-B925DC9D2076}" srcOrd="0" destOrd="0" presId="urn:microsoft.com/office/officeart/2005/8/layout/chevron1"/>
    <dgm:cxn modelId="{D596183E-FFC7-4305-8939-35D23B2DB03F}" type="presParOf" srcId="{7E6CC917-38A5-4278-8451-148A6814D482}" destId="{47A94314-D62E-4854-BFDC-0E0E7EA7A822}" srcOrd="0" destOrd="0" presId="urn:microsoft.com/office/officeart/2005/8/layout/chevron1"/>
    <dgm:cxn modelId="{3D167AA0-842C-4382-826C-DE547983E1E5}" type="presParOf" srcId="{7E6CC917-38A5-4278-8451-148A6814D482}" destId="{22E8E497-44D3-4424-9F99-376113E5AB97}" srcOrd="1" destOrd="0" presId="urn:microsoft.com/office/officeart/2005/8/layout/chevron1"/>
    <dgm:cxn modelId="{C41B9EF3-4A9C-4362-BAA1-7391100ED7AF}" type="presParOf" srcId="{7E6CC917-38A5-4278-8451-148A6814D482}" destId="{19A95660-2B44-4A4D-9760-99551A862CEA}" srcOrd="2" destOrd="0" presId="urn:microsoft.com/office/officeart/2005/8/layout/chevron1"/>
    <dgm:cxn modelId="{197E46FC-9AD8-4BED-A10C-EAD249D43AB6}" type="presParOf" srcId="{7E6CC917-38A5-4278-8451-148A6814D482}" destId="{D05F11C0-030C-48DF-BB4E-4EDF9FA86069}" srcOrd="3" destOrd="0" presId="urn:microsoft.com/office/officeart/2005/8/layout/chevron1"/>
    <dgm:cxn modelId="{2A578B78-0E89-4F24-BB65-929582D3BD6C}" type="presParOf" srcId="{7E6CC917-38A5-4278-8451-148A6814D482}" destId="{F4966158-90F1-41A7-AE4F-C474DF367EF2}" srcOrd="4" destOrd="0" presId="urn:microsoft.com/office/officeart/2005/8/layout/chevron1"/>
    <dgm:cxn modelId="{40035B05-4E00-41D2-A82F-DEFA20D348AE}" type="presParOf" srcId="{7E6CC917-38A5-4278-8451-148A6814D482}" destId="{EAF55B99-6576-4E27-8C01-72ADBD87449D}" srcOrd="5" destOrd="0" presId="urn:microsoft.com/office/officeart/2005/8/layout/chevron1"/>
    <dgm:cxn modelId="{C49A4AD9-2F98-4633-A542-4AA857CC1B1A}" type="presParOf" srcId="{7E6CC917-38A5-4278-8451-148A6814D482}" destId="{FE5C7D18-B378-4AA9-AEF5-A1780E57BAAA}" srcOrd="6" destOrd="0" presId="urn:microsoft.com/office/officeart/2005/8/layout/chevron1"/>
    <dgm:cxn modelId="{712E1639-98A7-4CBC-9330-A354833EEAB7}" type="presParOf" srcId="{7E6CC917-38A5-4278-8451-148A6814D482}" destId="{4495C3AF-CDCD-454E-B5FD-93841F8B487E}" srcOrd="7" destOrd="0" presId="urn:microsoft.com/office/officeart/2005/8/layout/chevron1"/>
    <dgm:cxn modelId="{0D0BFA9C-AB8D-4F76-9E5D-5130823CB1B8}" type="presParOf" srcId="{7E6CC917-38A5-4278-8451-148A6814D482}" destId="{5F5F3E36-9662-444D-A582-066271D1E492}" srcOrd="8" destOrd="0" presId="urn:microsoft.com/office/officeart/2005/8/layout/chevron1"/>
    <dgm:cxn modelId="{BD799952-C58D-425A-8644-9DB7F53086AC}" type="presParOf" srcId="{7E6CC917-38A5-4278-8451-148A6814D482}" destId="{6AD407BB-086F-45CD-A911-016535184E09}" srcOrd="9" destOrd="0" presId="urn:microsoft.com/office/officeart/2005/8/layout/chevron1"/>
    <dgm:cxn modelId="{33BA401D-2094-4B2F-BCBC-183FEBEF7279}" type="presParOf" srcId="{7E6CC917-38A5-4278-8451-148A6814D482}" destId="{F69BE14E-F8C4-4153-B734-4CE4E6D2FACA}" srcOrd="10" destOrd="0" presId="urn:microsoft.com/office/officeart/2005/8/layout/chevron1"/>
    <dgm:cxn modelId="{BCBF9112-2DC2-413A-B4A4-F7D4B8F6E59D}" type="presParOf" srcId="{7E6CC917-38A5-4278-8451-148A6814D482}" destId="{11D35A26-D192-4E9B-856C-50A05210A5C5}" srcOrd="11" destOrd="0" presId="urn:microsoft.com/office/officeart/2005/8/layout/chevron1"/>
    <dgm:cxn modelId="{ABD1B0D9-A64B-48A6-8B49-E1CD89AFC2BA}" type="presParOf" srcId="{7E6CC917-38A5-4278-8451-148A6814D482}" destId="{006A321D-B6DE-4660-A31B-E984E286E128}" srcOrd="12" destOrd="0" presId="urn:microsoft.com/office/officeart/2005/8/layout/chevron1"/>
    <dgm:cxn modelId="{F5EAAE9C-28C3-4192-B8A3-29838FA97CAA}" type="presParOf" srcId="{7E6CC917-38A5-4278-8451-148A6814D482}" destId="{F0B068AA-00EB-4B32-BF2A-9EBACB2B8DE3}" srcOrd="13" destOrd="0" presId="urn:microsoft.com/office/officeart/2005/8/layout/chevron1"/>
    <dgm:cxn modelId="{287E2B3B-0150-4DED-807E-1AD9B6D98C07}" type="presParOf" srcId="{7E6CC917-38A5-4278-8451-148A6814D482}" destId="{E60AB6D0-1F58-4FD9-A9A0-B925DC9D2076}"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818399-6BC3-4A18-AC05-AE02229B2553}" type="doc">
      <dgm:prSet loTypeId="urn:microsoft.com/office/officeart/2005/8/layout/chevron1" loCatId="process" qsTypeId="urn:microsoft.com/office/officeart/2005/8/quickstyle/simple1" qsCatId="simple" csTypeId="urn:microsoft.com/office/officeart/2005/8/colors/accent1_2" csCatId="accent1" phldr="1"/>
      <dgm:spPr/>
    </dgm:pt>
    <dgm:pt modelId="{F3308EB2-D3CB-454F-A9B0-5F6E9DE775A8}">
      <dgm:prSet phldrT="[Text]" custT="1"/>
      <dgm:spPr>
        <a:solidFill>
          <a:schemeClr val="bg2"/>
        </a:solidFill>
        <a:ln>
          <a:solidFill>
            <a:schemeClr val="bg1">
              <a:lumMod val="65000"/>
            </a:schemeClr>
          </a:solidFill>
        </a:ln>
      </dgm:spPr>
      <dgm:t>
        <a:bodyPr/>
        <a:lstStyle/>
        <a:p>
          <a:r>
            <a:rPr lang="en-US" sz="800"/>
            <a:t>Request for EOI</a:t>
          </a:r>
        </a:p>
      </dgm:t>
    </dgm:pt>
    <dgm:pt modelId="{BCAB2AD6-B98D-4EFD-B2E8-8DD4608C046A}" type="parTrans" cxnId="{F1190D31-14C1-4B55-9859-D133835F1EA7}">
      <dgm:prSet/>
      <dgm:spPr/>
      <dgm:t>
        <a:bodyPr/>
        <a:lstStyle/>
        <a:p>
          <a:endParaRPr lang="en-US" sz="2000"/>
        </a:p>
      </dgm:t>
    </dgm:pt>
    <dgm:pt modelId="{78115966-950E-40B1-B65D-D0B9A9C67E3E}" type="sibTrans" cxnId="{F1190D31-14C1-4B55-9859-D133835F1EA7}">
      <dgm:prSet/>
      <dgm:spPr/>
      <dgm:t>
        <a:bodyPr/>
        <a:lstStyle/>
        <a:p>
          <a:endParaRPr lang="en-US" sz="2000"/>
        </a:p>
      </dgm:t>
    </dgm:pt>
    <dgm:pt modelId="{F3768718-1A87-491A-9DF8-306FCEF95B26}">
      <dgm:prSet phldrT="[Text]" custT="1"/>
      <dgm:spPr>
        <a:solidFill>
          <a:schemeClr val="bg2"/>
        </a:solidFill>
        <a:ln>
          <a:solidFill>
            <a:schemeClr val="bg2"/>
          </a:solidFill>
        </a:ln>
      </dgm:spPr>
      <dgm:t>
        <a:bodyPr/>
        <a:lstStyle/>
        <a:p>
          <a:r>
            <a:rPr lang="en-US" sz="800"/>
            <a:t>Invitation to Tender</a:t>
          </a:r>
        </a:p>
      </dgm:t>
    </dgm:pt>
    <dgm:pt modelId="{38B6EDE0-65DB-4DDA-9B7A-46A771932F49}" type="parTrans" cxnId="{D536CC55-6A5C-493F-A66C-B78D4167E827}">
      <dgm:prSet/>
      <dgm:spPr/>
      <dgm:t>
        <a:bodyPr/>
        <a:lstStyle/>
        <a:p>
          <a:endParaRPr lang="en-US" sz="2000"/>
        </a:p>
      </dgm:t>
    </dgm:pt>
    <dgm:pt modelId="{CFA975DF-F596-4123-B14A-7CAD9061FB57}" type="sibTrans" cxnId="{D536CC55-6A5C-493F-A66C-B78D4167E827}">
      <dgm:prSet/>
      <dgm:spPr/>
      <dgm:t>
        <a:bodyPr/>
        <a:lstStyle/>
        <a:p>
          <a:endParaRPr lang="en-US" sz="2000"/>
        </a:p>
      </dgm:t>
    </dgm:pt>
    <dgm:pt modelId="{6272F60D-E208-4785-A62C-E1FDE8B2C07D}">
      <dgm:prSet phldrT="[Text]" custT="1"/>
      <dgm:spPr>
        <a:solidFill>
          <a:schemeClr val="bg2"/>
        </a:solidFill>
        <a:ln>
          <a:solidFill>
            <a:schemeClr val="bg2"/>
          </a:solidFill>
        </a:ln>
      </dgm:spPr>
      <dgm:t>
        <a:bodyPr/>
        <a:lstStyle/>
        <a:p>
          <a:r>
            <a:rPr lang="en-US" sz="800"/>
            <a:t>Feasibility Study - Stage 1</a:t>
          </a:r>
        </a:p>
      </dgm:t>
    </dgm:pt>
    <dgm:pt modelId="{2384518B-5736-4150-B022-F192489B6CC6}" type="parTrans" cxnId="{013F60CC-CE60-4A61-8AC9-EDB5D3A78D14}">
      <dgm:prSet/>
      <dgm:spPr/>
      <dgm:t>
        <a:bodyPr/>
        <a:lstStyle/>
        <a:p>
          <a:endParaRPr lang="en-US" sz="2000"/>
        </a:p>
      </dgm:t>
    </dgm:pt>
    <dgm:pt modelId="{28160D20-58D1-4015-B91F-89C6D1BF370B}" type="sibTrans" cxnId="{013F60CC-CE60-4A61-8AC9-EDB5D3A78D14}">
      <dgm:prSet/>
      <dgm:spPr/>
      <dgm:t>
        <a:bodyPr/>
        <a:lstStyle/>
        <a:p>
          <a:endParaRPr lang="en-US" sz="2000"/>
        </a:p>
      </dgm:t>
    </dgm:pt>
    <dgm:pt modelId="{DB826856-E62D-4477-B1C5-7D3AB601389D}">
      <dgm:prSet phldrT="[Text]" custT="1"/>
      <dgm:spPr>
        <a:solidFill>
          <a:schemeClr val="bg2"/>
        </a:solidFill>
        <a:ln>
          <a:solidFill>
            <a:schemeClr val="bg2"/>
          </a:solidFill>
        </a:ln>
      </dgm:spPr>
      <dgm:t>
        <a:bodyPr/>
        <a:lstStyle/>
        <a:p>
          <a:r>
            <a:rPr lang="en-US" sz="800"/>
            <a:t>Feasibility Study - Stage 2</a:t>
          </a:r>
        </a:p>
      </dgm:t>
    </dgm:pt>
    <dgm:pt modelId="{6515683A-882E-4B70-A611-EF7A6ACB5A02}" type="parTrans" cxnId="{184E4F12-2B4C-40B6-A214-2B0D74A6FF58}">
      <dgm:prSet/>
      <dgm:spPr/>
      <dgm:t>
        <a:bodyPr/>
        <a:lstStyle/>
        <a:p>
          <a:endParaRPr lang="en-US" sz="2000"/>
        </a:p>
      </dgm:t>
    </dgm:pt>
    <dgm:pt modelId="{CE114A26-7FB8-4D59-AE5F-C77FF34FCD00}" type="sibTrans" cxnId="{184E4F12-2B4C-40B6-A214-2B0D74A6FF58}">
      <dgm:prSet/>
      <dgm:spPr/>
      <dgm:t>
        <a:bodyPr/>
        <a:lstStyle/>
        <a:p>
          <a:endParaRPr lang="en-US" sz="2000"/>
        </a:p>
      </dgm:t>
    </dgm:pt>
    <dgm:pt modelId="{1EF65F85-72DE-45B0-B600-88D04BC69B3F}">
      <dgm:prSet phldrT="[Text]" custT="1"/>
      <dgm:spPr>
        <a:solidFill>
          <a:schemeClr val="accent1"/>
        </a:solidFill>
        <a:ln>
          <a:solidFill>
            <a:schemeClr val="accent1"/>
          </a:solidFill>
        </a:ln>
      </dgm:spPr>
      <dgm:t>
        <a:bodyPr/>
        <a:lstStyle/>
        <a:p>
          <a:r>
            <a:rPr lang="en-US" sz="800"/>
            <a:t>Tender Evaluation</a:t>
          </a:r>
        </a:p>
      </dgm:t>
    </dgm:pt>
    <dgm:pt modelId="{D340F5BE-2051-4BD8-A965-B55AFE9E845D}" type="parTrans" cxnId="{391AB455-95DB-4F2B-9058-F83512CE3031}">
      <dgm:prSet/>
      <dgm:spPr/>
      <dgm:t>
        <a:bodyPr/>
        <a:lstStyle/>
        <a:p>
          <a:endParaRPr lang="en-US" sz="2000"/>
        </a:p>
      </dgm:t>
    </dgm:pt>
    <dgm:pt modelId="{2F433071-56DA-41B9-8BDD-1639D210413D}" type="sibTrans" cxnId="{391AB455-95DB-4F2B-9058-F83512CE3031}">
      <dgm:prSet/>
      <dgm:spPr/>
      <dgm:t>
        <a:bodyPr/>
        <a:lstStyle/>
        <a:p>
          <a:endParaRPr lang="en-US" sz="2000"/>
        </a:p>
      </dgm:t>
    </dgm:pt>
    <dgm:pt modelId="{B6999DB5-500F-44F6-B4AE-9889AFDF568D}">
      <dgm:prSet phldrT="[Text]" custT="1"/>
      <dgm:spPr>
        <a:solidFill>
          <a:schemeClr val="bg1">
            <a:lumMod val="75000"/>
          </a:schemeClr>
        </a:solidFill>
        <a:ln>
          <a:solidFill>
            <a:schemeClr val="bg1">
              <a:lumMod val="75000"/>
            </a:schemeClr>
          </a:solidFill>
        </a:ln>
      </dgm:spPr>
      <dgm:t>
        <a:bodyPr/>
        <a:lstStyle/>
        <a:p>
          <a:r>
            <a:rPr lang="en-US" sz="800"/>
            <a:t>Contract Award</a:t>
          </a:r>
        </a:p>
      </dgm:t>
    </dgm:pt>
    <dgm:pt modelId="{4992E655-C8DB-4A5A-AD10-17D076809C1F}" type="parTrans" cxnId="{3781E7C0-6AFB-4499-B4CC-C7CC225630D0}">
      <dgm:prSet/>
      <dgm:spPr/>
      <dgm:t>
        <a:bodyPr/>
        <a:lstStyle/>
        <a:p>
          <a:endParaRPr lang="en-US" sz="2000"/>
        </a:p>
      </dgm:t>
    </dgm:pt>
    <dgm:pt modelId="{213F4BFA-CD0E-42AC-8636-0B0016FD9A80}" type="sibTrans" cxnId="{3781E7C0-6AFB-4499-B4CC-C7CC225630D0}">
      <dgm:prSet/>
      <dgm:spPr/>
      <dgm:t>
        <a:bodyPr/>
        <a:lstStyle/>
        <a:p>
          <a:endParaRPr lang="en-US" sz="2000"/>
        </a:p>
      </dgm:t>
    </dgm:pt>
    <dgm:pt modelId="{FA556A0B-0D19-40DB-A044-16CEFA876C6D}">
      <dgm:prSet phldrT="[Text]" custT="1"/>
      <dgm:spPr>
        <a:solidFill>
          <a:schemeClr val="bg1">
            <a:lumMod val="75000"/>
          </a:schemeClr>
        </a:solidFill>
        <a:ln>
          <a:solidFill>
            <a:schemeClr val="bg1">
              <a:lumMod val="75000"/>
            </a:schemeClr>
          </a:solidFill>
        </a:ln>
      </dgm:spPr>
      <dgm:t>
        <a:bodyPr/>
        <a:lstStyle/>
        <a:p>
          <a:r>
            <a:rPr lang="en-US" sz="800"/>
            <a:t>Build / Install</a:t>
          </a:r>
        </a:p>
      </dgm:t>
    </dgm:pt>
    <dgm:pt modelId="{3CD51E19-3A40-438C-B8C9-D60AB8458DE4}" type="parTrans" cxnId="{2F799247-FD2C-4AB5-9D60-8B717748CE16}">
      <dgm:prSet/>
      <dgm:spPr/>
      <dgm:t>
        <a:bodyPr/>
        <a:lstStyle/>
        <a:p>
          <a:endParaRPr lang="en-US" sz="2000"/>
        </a:p>
      </dgm:t>
    </dgm:pt>
    <dgm:pt modelId="{84C51F54-D2DE-4F09-8118-8742E1B5166F}" type="sibTrans" cxnId="{2F799247-FD2C-4AB5-9D60-8B717748CE16}">
      <dgm:prSet/>
      <dgm:spPr/>
      <dgm:t>
        <a:bodyPr/>
        <a:lstStyle/>
        <a:p>
          <a:endParaRPr lang="en-US" sz="2000"/>
        </a:p>
      </dgm:t>
    </dgm:pt>
    <dgm:pt modelId="{073FA63F-61BD-4CE5-A6AD-377FAD8D6C9D}">
      <dgm:prSet phldrT="[Text]" custT="1"/>
      <dgm:spPr>
        <a:solidFill>
          <a:schemeClr val="bg1">
            <a:lumMod val="75000"/>
          </a:schemeClr>
        </a:solidFill>
        <a:ln>
          <a:solidFill>
            <a:schemeClr val="bg1">
              <a:lumMod val="75000"/>
            </a:schemeClr>
          </a:solidFill>
        </a:ln>
      </dgm:spPr>
      <dgm:t>
        <a:bodyPr/>
        <a:lstStyle/>
        <a:p>
          <a:r>
            <a:rPr lang="en-US" sz="800"/>
            <a:t>Service Delivery</a:t>
          </a:r>
        </a:p>
      </dgm:t>
    </dgm:pt>
    <dgm:pt modelId="{87EFB90D-3960-42CB-9652-DD10221F8880}" type="parTrans" cxnId="{38CB5F55-A2E7-477B-87CD-A9DE2A2853F1}">
      <dgm:prSet/>
      <dgm:spPr/>
      <dgm:t>
        <a:bodyPr/>
        <a:lstStyle/>
        <a:p>
          <a:endParaRPr lang="en-US" sz="2000"/>
        </a:p>
      </dgm:t>
    </dgm:pt>
    <dgm:pt modelId="{56CE102C-80A0-4141-85F3-4B39D0D05D9E}" type="sibTrans" cxnId="{38CB5F55-A2E7-477B-87CD-A9DE2A2853F1}">
      <dgm:prSet/>
      <dgm:spPr/>
      <dgm:t>
        <a:bodyPr/>
        <a:lstStyle/>
        <a:p>
          <a:endParaRPr lang="en-US" sz="2000"/>
        </a:p>
      </dgm:t>
    </dgm:pt>
    <dgm:pt modelId="{7E6CC917-38A5-4278-8451-148A6814D482}" type="pres">
      <dgm:prSet presAssocID="{E4818399-6BC3-4A18-AC05-AE02229B2553}" presName="Name0" presStyleCnt="0">
        <dgm:presLayoutVars>
          <dgm:dir/>
          <dgm:animLvl val="lvl"/>
          <dgm:resizeHandles val="exact"/>
        </dgm:presLayoutVars>
      </dgm:prSet>
      <dgm:spPr/>
    </dgm:pt>
    <dgm:pt modelId="{47A94314-D62E-4854-BFDC-0E0E7EA7A822}" type="pres">
      <dgm:prSet presAssocID="{F3308EB2-D3CB-454F-A9B0-5F6E9DE775A8}" presName="parTxOnly" presStyleLbl="node1" presStyleIdx="0" presStyleCnt="8" custScaleY="98240">
        <dgm:presLayoutVars>
          <dgm:chMax val="0"/>
          <dgm:chPref val="0"/>
          <dgm:bulletEnabled val="1"/>
        </dgm:presLayoutVars>
      </dgm:prSet>
      <dgm:spPr/>
    </dgm:pt>
    <dgm:pt modelId="{22E8E497-44D3-4424-9F99-376113E5AB97}" type="pres">
      <dgm:prSet presAssocID="{78115966-950E-40B1-B65D-D0B9A9C67E3E}" presName="parTxOnlySpace" presStyleCnt="0"/>
      <dgm:spPr/>
    </dgm:pt>
    <dgm:pt modelId="{19A95660-2B44-4A4D-9760-99551A862CEA}" type="pres">
      <dgm:prSet presAssocID="{F3768718-1A87-491A-9DF8-306FCEF95B26}" presName="parTxOnly" presStyleLbl="node1" presStyleIdx="1" presStyleCnt="8" custScaleY="98240">
        <dgm:presLayoutVars>
          <dgm:chMax val="0"/>
          <dgm:chPref val="0"/>
          <dgm:bulletEnabled val="1"/>
        </dgm:presLayoutVars>
      </dgm:prSet>
      <dgm:spPr/>
    </dgm:pt>
    <dgm:pt modelId="{D05F11C0-030C-48DF-BB4E-4EDF9FA86069}" type="pres">
      <dgm:prSet presAssocID="{CFA975DF-F596-4123-B14A-7CAD9061FB57}" presName="parTxOnlySpace" presStyleCnt="0"/>
      <dgm:spPr/>
    </dgm:pt>
    <dgm:pt modelId="{F4966158-90F1-41A7-AE4F-C474DF367EF2}" type="pres">
      <dgm:prSet presAssocID="{6272F60D-E208-4785-A62C-E1FDE8B2C07D}" presName="parTxOnly" presStyleLbl="node1" presStyleIdx="2" presStyleCnt="8" custScaleY="98240">
        <dgm:presLayoutVars>
          <dgm:chMax val="0"/>
          <dgm:chPref val="0"/>
          <dgm:bulletEnabled val="1"/>
        </dgm:presLayoutVars>
      </dgm:prSet>
      <dgm:spPr/>
    </dgm:pt>
    <dgm:pt modelId="{EAF55B99-6576-4E27-8C01-72ADBD87449D}" type="pres">
      <dgm:prSet presAssocID="{28160D20-58D1-4015-B91F-89C6D1BF370B}" presName="parTxOnlySpace" presStyleCnt="0"/>
      <dgm:spPr/>
    </dgm:pt>
    <dgm:pt modelId="{FE5C7D18-B378-4AA9-AEF5-A1780E57BAAA}" type="pres">
      <dgm:prSet presAssocID="{DB826856-E62D-4477-B1C5-7D3AB601389D}" presName="parTxOnly" presStyleLbl="node1" presStyleIdx="3" presStyleCnt="8" custScaleY="98240">
        <dgm:presLayoutVars>
          <dgm:chMax val="0"/>
          <dgm:chPref val="0"/>
          <dgm:bulletEnabled val="1"/>
        </dgm:presLayoutVars>
      </dgm:prSet>
      <dgm:spPr/>
    </dgm:pt>
    <dgm:pt modelId="{4495C3AF-CDCD-454E-B5FD-93841F8B487E}" type="pres">
      <dgm:prSet presAssocID="{CE114A26-7FB8-4D59-AE5F-C77FF34FCD00}" presName="parTxOnlySpace" presStyleCnt="0"/>
      <dgm:spPr/>
    </dgm:pt>
    <dgm:pt modelId="{5F5F3E36-9662-444D-A582-066271D1E492}" type="pres">
      <dgm:prSet presAssocID="{1EF65F85-72DE-45B0-B600-88D04BC69B3F}" presName="parTxOnly" presStyleLbl="node1" presStyleIdx="4" presStyleCnt="8" custScaleY="98240">
        <dgm:presLayoutVars>
          <dgm:chMax val="0"/>
          <dgm:chPref val="0"/>
          <dgm:bulletEnabled val="1"/>
        </dgm:presLayoutVars>
      </dgm:prSet>
      <dgm:spPr/>
    </dgm:pt>
    <dgm:pt modelId="{6AD407BB-086F-45CD-A911-016535184E09}" type="pres">
      <dgm:prSet presAssocID="{2F433071-56DA-41B9-8BDD-1639D210413D}" presName="parTxOnlySpace" presStyleCnt="0"/>
      <dgm:spPr/>
    </dgm:pt>
    <dgm:pt modelId="{F69BE14E-F8C4-4153-B734-4CE4E6D2FACA}" type="pres">
      <dgm:prSet presAssocID="{B6999DB5-500F-44F6-B4AE-9889AFDF568D}" presName="parTxOnly" presStyleLbl="node1" presStyleIdx="5" presStyleCnt="8" custScaleY="98240">
        <dgm:presLayoutVars>
          <dgm:chMax val="0"/>
          <dgm:chPref val="0"/>
          <dgm:bulletEnabled val="1"/>
        </dgm:presLayoutVars>
      </dgm:prSet>
      <dgm:spPr/>
    </dgm:pt>
    <dgm:pt modelId="{11D35A26-D192-4E9B-856C-50A05210A5C5}" type="pres">
      <dgm:prSet presAssocID="{213F4BFA-CD0E-42AC-8636-0B0016FD9A80}" presName="parTxOnlySpace" presStyleCnt="0"/>
      <dgm:spPr/>
    </dgm:pt>
    <dgm:pt modelId="{006A321D-B6DE-4660-A31B-E984E286E128}" type="pres">
      <dgm:prSet presAssocID="{FA556A0B-0D19-40DB-A044-16CEFA876C6D}" presName="parTxOnly" presStyleLbl="node1" presStyleIdx="6" presStyleCnt="8" custScaleY="98240">
        <dgm:presLayoutVars>
          <dgm:chMax val="0"/>
          <dgm:chPref val="0"/>
          <dgm:bulletEnabled val="1"/>
        </dgm:presLayoutVars>
      </dgm:prSet>
      <dgm:spPr/>
    </dgm:pt>
    <dgm:pt modelId="{F0B068AA-00EB-4B32-BF2A-9EBACB2B8DE3}" type="pres">
      <dgm:prSet presAssocID="{84C51F54-D2DE-4F09-8118-8742E1B5166F}" presName="parTxOnlySpace" presStyleCnt="0"/>
      <dgm:spPr/>
    </dgm:pt>
    <dgm:pt modelId="{E60AB6D0-1F58-4FD9-A9A0-B925DC9D2076}" type="pres">
      <dgm:prSet presAssocID="{073FA63F-61BD-4CE5-A6AD-377FAD8D6C9D}" presName="parTxOnly" presStyleLbl="node1" presStyleIdx="7" presStyleCnt="8">
        <dgm:presLayoutVars>
          <dgm:chMax val="0"/>
          <dgm:chPref val="0"/>
          <dgm:bulletEnabled val="1"/>
        </dgm:presLayoutVars>
      </dgm:prSet>
      <dgm:spPr/>
    </dgm:pt>
  </dgm:ptLst>
  <dgm:cxnLst>
    <dgm:cxn modelId="{184E4F12-2B4C-40B6-A214-2B0D74A6FF58}" srcId="{E4818399-6BC3-4A18-AC05-AE02229B2553}" destId="{DB826856-E62D-4477-B1C5-7D3AB601389D}" srcOrd="3" destOrd="0" parTransId="{6515683A-882E-4B70-A611-EF7A6ACB5A02}" sibTransId="{CE114A26-7FB8-4D59-AE5F-C77FF34FCD00}"/>
    <dgm:cxn modelId="{4DFF9C12-FD4B-404E-90F3-DACD7827F8AA}" type="presOf" srcId="{1EF65F85-72DE-45B0-B600-88D04BC69B3F}" destId="{5F5F3E36-9662-444D-A582-066271D1E492}" srcOrd="0" destOrd="0" presId="urn:microsoft.com/office/officeart/2005/8/layout/chevron1"/>
    <dgm:cxn modelId="{BD6D352E-D85C-4E9D-AA27-7676592360D3}" type="presOf" srcId="{DB826856-E62D-4477-B1C5-7D3AB601389D}" destId="{FE5C7D18-B378-4AA9-AEF5-A1780E57BAAA}" srcOrd="0" destOrd="0" presId="urn:microsoft.com/office/officeart/2005/8/layout/chevron1"/>
    <dgm:cxn modelId="{F1190D31-14C1-4B55-9859-D133835F1EA7}" srcId="{E4818399-6BC3-4A18-AC05-AE02229B2553}" destId="{F3308EB2-D3CB-454F-A9B0-5F6E9DE775A8}" srcOrd="0" destOrd="0" parTransId="{BCAB2AD6-B98D-4EFD-B2E8-8DD4608C046A}" sibTransId="{78115966-950E-40B1-B65D-D0B9A9C67E3E}"/>
    <dgm:cxn modelId="{6CA2793C-4B0B-4E8E-A66B-20718EF3336D}" type="presOf" srcId="{B6999DB5-500F-44F6-B4AE-9889AFDF568D}" destId="{F69BE14E-F8C4-4153-B734-4CE4E6D2FACA}" srcOrd="0" destOrd="0" presId="urn:microsoft.com/office/officeart/2005/8/layout/chevron1"/>
    <dgm:cxn modelId="{95724D42-8571-4A0A-8541-73BBF8E4ED2C}" type="presOf" srcId="{F3768718-1A87-491A-9DF8-306FCEF95B26}" destId="{19A95660-2B44-4A4D-9760-99551A862CEA}" srcOrd="0" destOrd="0" presId="urn:microsoft.com/office/officeart/2005/8/layout/chevron1"/>
    <dgm:cxn modelId="{2F799247-FD2C-4AB5-9D60-8B717748CE16}" srcId="{E4818399-6BC3-4A18-AC05-AE02229B2553}" destId="{FA556A0B-0D19-40DB-A044-16CEFA876C6D}" srcOrd="6" destOrd="0" parTransId="{3CD51E19-3A40-438C-B8C9-D60AB8458DE4}" sibTransId="{84C51F54-D2DE-4F09-8118-8742E1B5166F}"/>
    <dgm:cxn modelId="{38CB5F55-A2E7-477B-87CD-A9DE2A2853F1}" srcId="{E4818399-6BC3-4A18-AC05-AE02229B2553}" destId="{073FA63F-61BD-4CE5-A6AD-377FAD8D6C9D}" srcOrd="7" destOrd="0" parTransId="{87EFB90D-3960-42CB-9652-DD10221F8880}" sibTransId="{56CE102C-80A0-4141-85F3-4B39D0D05D9E}"/>
    <dgm:cxn modelId="{391AB455-95DB-4F2B-9058-F83512CE3031}" srcId="{E4818399-6BC3-4A18-AC05-AE02229B2553}" destId="{1EF65F85-72DE-45B0-B600-88D04BC69B3F}" srcOrd="4" destOrd="0" parTransId="{D340F5BE-2051-4BD8-A965-B55AFE9E845D}" sibTransId="{2F433071-56DA-41B9-8BDD-1639D210413D}"/>
    <dgm:cxn modelId="{D536CC55-6A5C-493F-A66C-B78D4167E827}" srcId="{E4818399-6BC3-4A18-AC05-AE02229B2553}" destId="{F3768718-1A87-491A-9DF8-306FCEF95B26}" srcOrd="1" destOrd="0" parTransId="{38B6EDE0-65DB-4DDA-9B7A-46A771932F49}" sibTransId="{CFA975DF-F596-4123-B14A-7CAD9061FB57}"/>
    <dgm:cxn modelId="{764403A5-EB9D-486D-BA32-6D2C4217B251}" type="presOf" srcId="{FA556A0B-0D19-40DB-A044-16CEFA876C6D}" destId="{006A321D-B6DE-4660-A31B-E984E286E128}" srcOrd="0" destOrd="0" presId="urn:microsoft.com/office/officeart/2005/8/layout/chevron1"/>
    <dgm:cxn modelId="{3781E7C0-6AFB-4499-B4CC-C7CC225630D0}" srcId="{E4818399-6BC3-4A18-AC05-AE02229B2553}" destId="{B6999DB5-500F-44F6-B4AE-9889AFDF568D}" srcOrd="5" destOrd="0" parTransId="{4992E655-C8DB-4A5A-AD10-17D076809C1F}" sibTransId="{213F4BFA-CD0E-42AC-8636-0B0016FD9A80}"/>
    <dgm:cxn modelId="{013F60CC-CE60-4A61-8AC9-EDB5D3A78D14}" srcId="{E4818399-6BC3-4A18-AC05-AE02229B2553}" destId="{6272F60D-E208-4785-A62C-E1FDE8B2C07D}" srcOrd="2" destOrd="0" parTransId="{2384518B-5736-4150-B022-F192489B6CC6}" sibTransId="{28160D20-58D1-4015-B91F-89C6D1BF370B}"/>
    <dgm:cxn modelId="{DD0B25CF-6704-44D1-A4FC-FF7196D06961}" type="presOf" srcId="{6272F60D-E208-4785-A62C-E1FDE8B2C07D}" destId="{F4966158-90F1-41A7-AE4F-C474DF367EF2}" srcOrd="0" destOrd="0" presId="urn:microsoft.com/office/officeart/2005/8/layout/chevron1"/>
    <dgm:cxn modelId="{B93207D0-7341-4E4E-B1F8-6BB7DFAE059C}" type="presOf" srcId="{F3308EB2-D3CB-454F-A9B0-5F6E9DE775A8}" destId="{47A94314-D62E-4854-BFDC-0E0E7EA7A822}" srcOrd="0" destOrd="0" presId="urn:microsoft.com/office/officeart/2005/8/layout/chevron1"/>
    <dgm:cxn modelId="{7778B3D7-F7E5-427A-B08C-8537344A39DF}" type="presOf" srcId="{E4818399-6BC3-4A18-AC05-AE02229B2553}" destId="{7E6CC917-38A5-4278-8451-148A6814D482}" srcOrd="0" destOrd="0" presId="urn:microsoft.com/office/officeart/2005/8/layout/chevron1"/>
    <dgm:cxn modelId="{C5472AE2-6C5D-4D15-AE39-7DDCDAF129D4}" type="presOf" srcId="{073FA63F-61BD-4CE5-A6AD-377FAD8D6C9D}" destId="{E60AB6D0-1F58-4FD9-A9A0-B925DC9D2076}" srcOrd="0" destOrd="0" presId="urn:microsoft.com/office/officeart/2005/8/layout/chevron1"/>
    <dgm:cxn modelId="{D596183E-FFC7-4305-8939-35D23B2DB03F}" type="presParOf" srcId="{7E6CC917-38A5-4278-8451-148A6814D482}" destId="{47A94314-D62E-4854-BFDC-0E0E7EA7A822}" srcOrd="0" destOrd="0" presId="urn:microsoft.com/office/officeart/2005/8/layout/chevron1"/>
    <dgm:cxn modelId="{3D167AA0-842C-4382-826C-DE547983E1E5}" type="presParOf" srcId="{7E6CC917-38A5-4278-8451-148A6814D482}" destId="{22E8E497-44D3-4424-9F99-376113E5AB97}" srcOrd="1" destOrd="0" presId="urn:microsoft.com/office/officeart/2005/8/layout/chevron1"/>
    <dgm:cxn modelId="{C41B9EF3-4A9C-4362-BAA1-7391100ED7AF}" type="presParOf" srcId="{7E6CC917-38A5-4278-8451-148A6814D482}" destId="{19A95660-2B44-4A4D-9760-99551A862CEA}" srcOrd="2" destOrd="0" presId="urn:microsoft.com/office/officeart/2005/8/layout/chevron1"/>
    <dgm:cxn modelId="{197E46FC-9AD8-4BED-A10C-EAD249D43AB6}" type="presParOf" srcId="{7E6CC917-38A5-4278-8451-148A6814D482}" destId="{D05F11C0-030C-48DF-BB4E-4EDF9FA86069}" srcOrd="3" destOrd="0" presId="urn:microsoft.com/office/officeart/2005/8/layout/chevron1"/>
    <dgm:cxn modelId="{2A578B78-0E89-4F24-BB65-929582D3BD6C}" type="presParOf" srcId="{7E6CC917-38A5-4278-8451-148A6814D482}" destId="{F4966158-90F1-41A7-AE4F-C474DF367EF2}" srcOrd="4" destOrd="0" presId="urn:microsoft.com/office/officeart/2005/8/layout/chevron1"/>
    <dgm:cxn modelId="{40035B05-4E00-41D2-A82F-DEFA20D348AE}" type="presParOf" srcId="{7E6CC917-38A5-4278-8451-148A6814D482}" destId="{EAF55B99-6576-4E27-8C01-72ADBD87449D}" srcOrd="5" destOrd="0" presId="urn:microsoft.com/office/officeart/2005/8/layout/chevron1"/>
    <dgm:cxn modelId="{C49A4AD9-2F98-4633-A542-4AA857CC1B1A}" type="presParOf" srcId="{7E6CC917-38A5-4278-8451-148A6814D482}" destId="{FE5C7D18-B378-4AA9-AEF5-A1780E57BAAA}" srcOrd="6" destOrd="0" presId="urn:microsoft.com/office/officeart/2005/8/layout/chevron1"/>
    <dgm:cxn modelId="{712E1639-98A7-4CBC-9330-A354833EEAB7}" type="presParOf" srcId="{7E6CC917-38A5-4278-8451-148A6814D482}" destId="{4495C3AF-CDCD-454E-B5FD-93841F8B487E}" srcOrd="7" destOrd="0" presId="urn:microsoft.com/office/officeart/2005/8/layout/chevron1"/>
    <dgm:cxn modelId="{0D0BFA9C-AB8D-4F76-9E5D-5130823CB1B8}" type="presParOf" srcId="{7E6CC917-38A5-4278-8451-148A6814D482}" destId="{5F5F3E36-9662-444D-A582-066271D1E492}" srcOrd="8" destOrd="0" presId="urn:microsoft.com/office/officeart/2005/8/layout/chevron1"/>
    <dgm:cxn modelId="{BD799952-C58D-425A-8644-9DB7F53086AC}" type="presParOf" srcId="{7E6CC917-38A5-4278-8451-148A6814D482}" destId="{6AD407BB-086F-45CD-A911-016535184E09}" srcOrd="9" destOrd="0" presId="urn:microsoft.com/office/officeart/2005/8/layout/chevron1"/>
    <dgm:cxn modelId="{33BA401D-2094-4B2F-BCBC-183FEBEF7279}" type="presParOf" srcId="{7E6CC917-38A5-4278-8451-148A6814D482}" destId="{F69BE14E-F8C4-4153-B734-4CE4E6D2FACA}" srcOrd="10" destOrd="0" presId="urn:microsoft.com/office/officeart/2005/8/layout/chevron1"/>
    <dgm:cxn modelId="{BCBF9112-2DC2-413A-B4A4-F7D4B8F6E59D}" type="presParOf" srcId="{7E6CC917-38A5-4278-8451-148A6814D482}" destId="{11D35A26-D192-4E9B-856C-50A05210A5C5}" srcOrd="11" destOrd="0" presId="urn:microsoft.com/office/officeart/2005/8/layout/chevron1"/>
    <dgm:cxn modelId="{ABD1B0D9-A64B-48A6-8B49-E1CD89AFC2BA}" type="presParOf" srcId="{7E6CC917-38A5-4278-8451-148A6814D482}" destId="{006A321D-B6DE-4660-A31B-E984E286E128}" srcOrd="12" destOrd="0" presId="urn:microsoft.com/office/officeart/2005/8/layout/chevron1"/>
    <dgm:cxn modelId="{F5EAAE9C-28C3-4192-B8A3-29838FA97CAA}" type="presParOf" srcId="{7E6CC917-38A5-4278-8451-148A6814D482}" destId="{F0B068AA-00EB-4B32-BF2A-9EBACB2B8DE3}" srcOrd="13" destOrd="0" presId="urn:microsoft.com/office/officeart/2005/8/layout/chevron1"/>
    <dgm:cxn modelId="{287E2B3B-0150-4DED-807E-1AD9B6D98C07}" type="presParOf" srcId="{7E6CC917-38A5-4278-8451-148A6814D482}" destId="{E60AB6D0-1F58-4FD9-A9A0-B925DC9D2076}"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314-D62E-4854-BFDC-0E0E7EA7A822}">
      <dsp:nvSpPr>
        <dsp:cNvPr id="0" name=""/>
        <dsp:cNvSpPr/>
      </dsp:nvSpPr>
      <dsp:spPr>
        <a:xfrm>
          <a:off x="0" y="19387"/>
          <a:ext cx="1033130" cy="628262"/>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b="1" kern="1200" dirty="0"/>
            <a:t>Request for EOI</a:t>
          </a:r>
        </a:p>
      </dsp:txBody>
      <dsp:txXfrm>
        <a:off x="314131" y="19387"/>
        <a:ext cx="404868" cy="628262"/>
      </dsp:txXfrm>
    </dsp:sp>
    <dsp:sp modelId="{19A95660-2B44-4A4D-9760-99551A862CEA}">
      <dsp:nvSpPr>
        <dsp:cNvPr id="0" name=""/>
        <dsp:cNvSpPr/>
      </dsp:nvSpPr>
      <dsp:spPr>
        <a:xfrm>
          <a:off x="915692" y="19387"/>
          <a:ext cx="1267929" cy="628262"/>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b="1" kern="1200" dirty="0"/>
            <a:t>Invitation to Tender</a:t>
          </a:r>
        </a:p>
      </dsp:txBody>
      <dsp:txXfrm>
        <a:off x="1229823" y="19387"/>
        <a:ext cx="639667" cy="628262"/>
      </dsp:txXfrm>
    </dsp:sp>
    <dsp:sp modelId="{F4966158-90F1-41A7-AE4F-C474DF367EF2}">
      <dsp:nvSpPr>
        <dsp:cNvPr id="0" name=""/>
        <dsp:cNvSpPr/>
      </dsp:nvSpPr>
      <dsp:spPr>
        <a:xfrm>
          <a:off x="2068618" y="19387"/>
          <a:ext cx="1123115" cy="628262"/>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b="1" kern="1200" dirty="0"/>
            <a:t>Feasibility Study - Stage 1</a:t>
          </a:r>
        </a:p>
      </dsp:txBody>
      <dsp:txXfrm>
        <a:off x="2382749" y="19387"/>
        <a:ext cx="494853" cy="628262"/>
      </dsp:txXfrm>
    </dsp:sp>
    <dsp:sp modelId="{FE5C7D18-B378-4AA9-AEF5-A1780E57BAAA}">
      <dsp:nvSpPr>
        <dsp:cNvPr id="0" name=""/>
        <dsp:cNvSpPr/>
      </dsp:nvSpPr>
      <dsp:spPr>
        <a:xfrm>
          <a:off x="3091677" y="19387"/>
          <a:ext cx="1156795" cy="628262"/>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b="1" kern="1200" dirty="0"/>
            <a:t>Feasibility Study - Stage 2</a:t>
          </a:r>
        </a:p>
      </dsp:txBody>
      <dsp:txXfrm>
        <a:off x="3405808" y="19387"/>
        <a:ext cx="528533" cy="628262"/>
      </dsp:txXfrm>
    </dsp:sp>
    <dsp:sp modelId="{5F5F3E36-9662-444D-A582-066271D1E492}">
      <dsp:nvSpPr>
        <dsp:cNvPr id="0" name=""/>
        <dsp:cNvSpPr/>
      </dsp:nvSpPr>
      <dsp:spPr>
        <a:xfrm>
          <a:off x="4156083" y="19387"/>
          <a:ext cx="1172509" cy="628262"/>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b="1" kern="1200" dirty="0"/>
            <a:t>Tender Evaluation</a:t>
          </a:r>
        </a:p>
      </dsp:txBody>
      <dsp:txXfrm>
        <a:off x="4470214" y="19387"/>
        <a:ext cx="544247" cy="628262"/>
      </dsp:txXfrm>
    </dsp:sp>
    <dsp:sp modelId="{F69BE14E-F8C4-4153-B734-4CE4E6D2FACA}">
      <dsp:nvSpPr>
        <dsp:cNvPr id="0" name=""/>
        <dsp:cNvSpPr/>
      </dsp:nvSpPr>
      <dsp:spPr>
        <a:xfrm>
          <a:off x="5231566" y="19387"/>
          <a:ext cx="1033130" cy="628262"/>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b="1" kern="1200" dirty="0"/>
            <a:t>Contract</a:t>
          </a:r>
        </a:p>
        <a:p>
          <a:pPr marL="0" lvl="0" indent="0" algn="ctr" defTabSz="311150">
            <a:lnSpc>
              <a:spcPct val="90000"/>
            </a:lnSpc>
            <a:spcBef>
              <a:spcPct val="0"/>
            </a:spcBef>
            <a:spcAft>
              <a:spcPct val="35000"/>
            </a:spcAft>
            <a:buNone/>
          </a:pPr>
          <a:r>
            <a:rPr lang="en-US" sz="700" b="1" kern="1200" dirty="0"/>
            <a:t>Award</a:t>
          </a:r>
        </a:p>
      </dsp:txBody>
      <dsp:txXfrm>
        <a:off x="5545697" y="19387"/>
        <a:ext cx="404868" cy="628262"/>
      </dsp:txXfrm>
    </dsp:sp>
    <dsp:sp modelId="{006A321D-B6DE-4660-A31B-E984E286E128}">
      <dsp:nvSpPr>
        <dsp:cNvPr id="0" name=""/>
        <dsp:cNvSpPr/>
      </dsp:nvSpPr>
      <dsp:spPr>
        <a:xfrm>
          <a:off x="6192688" y="19387"/>
          <a:ext cx="1033130" cy="628262"/>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1" kern="1200" dirty="0"/>
            <a:t>Build / Install</a:t>
          </a:r>
        </a:p>
      </dsp:txBody>
      <dsp:txXfrm>
        <a:off x="6506819" y="19387"/>
        <a:ext cx="404868" cy="628262"/>
      </dsp:txXfrm>
    </dsp:sp>
    <dsp:sp modelId="{E60AB6D0-1F58-4FD9-A9A0-B925DC9D2076}">
      <dsp:nvSpPr>
        <dsp:cNvPr id="0" name=""/>
        <dsp:cNvSpPr/>
      </dsp:nvSpPr>
      <dsp:spPr>
        <a:xfrm>
          <a:off x="7100652" y="13761"/>
          <a:ext cx="1033130" cy="639515"/>
        </a:xfrm>
        <a:prstGeom prst="chevron">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b="1" kern="1200" dirty="0"/>
            <a:t>Service Delivery</a:t>
          </a:r>
        </a:p>
      </dsp:txBody>
      <dsp:txXfrm>
        <a:off x="7420410" y="13761"/>
        <a:ext cx="393615" cy="639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314-D62E-4854-BFDC-0E0E7EA7A822}">
      <dsp:nvSpPr>
        <dsp:cNvPr id="0" name=""/>
        <dsp:cNvSpPr/>
      </dsp:nvSpPr>
      <dsp:spPr>
        <a:xfrm>
          <a:off x="712" y="0"/>
          <a:ext cx="1142162" cy="432047"/>
        </a:xfrm>
        <a:prstGeom prst="chevron">
          <a:avLst/>
        </a:prstGeom>
        <a:solidFill>
          <a:srgbClr val="FFFFFF">
            <a:lumMod val="75000"/>
          </a:srgbClr>
        </a:solidFill>
        <a:ln w="12700" cap="flat" cmpd="sng" algn="ctr">
          <a:solidFill>
            <a:srgbClr val="FFFFFF">
              <a:lumMod val="75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FFFFFF"/>
              </a:solidFill>
              <a:latin typeface="Calibri" panose="020F0502020204030204"/>
              <a:ea typeface="+mn-ea"/>
              <a:cs typeface="+mn-cs"/>
            </a:rPr>
            <a:t>Request for EOI</a:t>
          </a:r>
        </a:p>
      </dsp:txBody>
      <dsp:txXfrm>
        <a:off x="216736" y="0"/>
        <a:ext cx="710115" cy="432047"/>
      </dsp:txXfrm>
    </dsp:sp>
    <dsp:sp modelId="{19A95660-2B44-4A4D-9760-99551A862CEA}">
      <dsp:nvSpPr>
        <dsp:cNvPr id="0" name=""/>
        <dsp:cNvSpPr/>
      </dsp:nvSpPr>
      <dsp:spPr>
        <a:xfrm>
          <a:off x="1028659" y="0"/>
          <a:ext cx="1142162" cy="432047"/>
        </a:xfrm>
        <a:prstGeom prst="chevron">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Invitation to Tender (ITT)</a:t>
          </a:r>
        </a:p>
      </dsp:txBody>
      <dsp:txXfrm>
        <a:off x="1244683" y="0"/>
        <a:ext cx="710115" cy="432047"/>
      </dsp:txXfrm>
    </dsp:sp>
    <dsp:sp modelId="{F4966158-90F1-41A7-AE4F-C474DF367EF2}">
      <dsp:nvSpPr>
        <dsp:cNvPr id="0" name=""/>
        <dsp:cNvSpPr/>
      </dsp:nvSpPr>
      <dsp:spPr>
        <a:xfrm>
          <a:off x="2056605" y="0"/>
          <a:ext cx="1142162" cy="432047"/>
        </a:xfrm>
        <a:prstGeom prst="chevron">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1</a:t>
          </a:r>
        </a:p>
      </dsp:txBody>
      <dsp:txXfrm>
        <a:off x="2272629" y="0"/>
        <a:ext cx="710115" cy="432047"/>
      </dsp:txXfrm>
    </dsp:sp>
    <dsp:sp modelId="{FE5C7D18-B378-4AA9-AEF5-A1780E57BAAA}">
      <dsp:nvSpPr>
        <dsp:cNvPr id="0" name=""/>
        <dsp:cNvSpPr/>
      </dsp:nvSpPr>
      <dsp:spPr>
        <a:xfrm>
          <a:off x="3084552" y="0"/>
          <a:ext cx="1142162" cy="432047"/>
        </a:xfrm>
        <a:prstGeom prst="chevron">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2</a:t>
          </a:r>
        </a:p>
      </dsp:txBody>
      <dsp:txXfrm>
        <a:off x="3300576" y="0"/>
        <a:ext cx="710115" cy="432047"/>
      </dsp:txXfrm>
    </dsp:sp>
    <dsp:sp modelId="{5F5F3E36-9662-444D-A582-066271D1E492}">
      <dsp:nvSpPr>
        <dsp:cNvPr id="0" name=""/>
        <dsp:cNvSpPr/>
      </dsp:nvSpPr>
      <dsp:spPr>
        <a:xfrm>
          <a:off x="4112498" y="0"/>
          <a:ext cx="1142162" cy="432047"/>
        </a:xfrm>
        <a:prstGeom prst="chevron">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Tender Evaluation</a:t>
          </a:r>
        </a:p>
      </dsp:txBody>
      <dsp:txXfrm>
        <a:off x="4328522" y="0"/>
        <a:ext cx="710115" cy="432047"/>
      </dsp:txXfrm>
    </dsp:sp>
    <dsp:sp modelId="{F69BE14E-F8C4-4153-B734-4CE4E6D2FACA}">
      <dsp:nvSpPr>
        <dsp:cNvPr id="0" name=""/>
        <dsp:cNvSpPr/>
      </dsp:nvSpPr>
      <dsp:spPr>
        <a:xfrm>
          <a:off x="5140445" y="0"/>
          <a:ext cx="1142162" cy="432047"/>
        </a:xfrm>
        <a:prstGeom prst="chevron">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Contract Award</a:t>
          </a:r>
        </a:p>
      </dsp:txBody>
      <dsp:txXfrm>
        <a:off x="5356469" y="0"/>
        <a:ext cx="710115" cy="432047"/>
      </dsp:txXfrm>
    </dsp:sp>
    <dsp:sp modelId="{006A321D-B6DE-4660-A31B-E984E286E128}">
      <dsp:nvSpPr>
        <dsp:cNvPr id="0" name=""/>
        <dsp:cNvSpPr/>
      </dsp:nvSpPr>
      <dsp:spPr>
        <a:xfrm>
          <a:off x="6168391" y="0"/>
          <a:ext cx="1142162" cy="432047"/>
        </a:xfrm>
        <a:prstGeom prst="chevron">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Build / Install</a:t>
          </a:r>
        </a:p>
      </dsp:txBody>
      <dsp:txXfrm>
        <a:off x="6384415" y="0"/>
        <a:ext cx="710115" cy="432047"/>
      </dsp:txXfrm>
    </dsp:sp>
    <dsp:sp modelId="{E60AB6D0-1F58-4FD9-A9A0-B925DC9D2076}">
      <dsp:nvSpPr>
        <dsp:cNvPr id="0" name=""/>
        <dsp:cNvSpPr/>
      </dsp:nvSpPr>
      <dsp:spPr>
        <a:xfrm>
          <a:off x="7196338" y="-3870"/>
          <a:ext cx="1142162" cy="439787"/>
        </a:xfrm>
        <a:prstGeom prst="chevron">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Service Delivery</a:t>
          </a:r>
        </a:p>
      </dsp:txBody>
      <dsp:txXfrm>
        <a:off x="7416232" y="-3870"/>
        <a:ext cx="702375" cy="439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314-D62E-4854-BFDC-0E0E7EA7A822}">
      <dsp:nvSpPr>
        <dsp:cNvPr id="0" name=""/>
        <dsp:cNvSpPr/>
      </dsp:nvSpPr>
      <dsp:spPr>
        <a:xfrm>
          <a:off x="712" y="0"/>
          <a:ext cx="1142162" cy="432047"/>
        </a:xfrm>
        <a:prstGeom prst="chevron">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Request for EOI</a:t>
          </a:r>
        </a:p>
      </dsp:txBody>
      <dsp:txXfrm>
        <a:off x="216736" y="0"/>
        <a:ext cx="710115" cy="432047"/>
      </dsp:txXfrm>
    </dsp:sp>
    <dsp:sp modelId="{19A95660-2B44-4A4D-9760-99551A862CEA}">
      <dsp:nvSpPr>
        <dsp:cNvPr id="0" name=""/>
        <dsp:cNvSpPr/>
      </dsp:nvSpPr>
      <dsp:spPr>
        <a:xfrm>
          <a:off x="1028659"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Invitation to Tender (ITT)</a:t>
          </a:r>
        </a:p>
      </dsp:txBody>
      <dsp:txXfrm>
        <a:off x="1244683" y="0"/>
        <a:ext cx="710115" cy="432047"/>
      </dsp:txXfrm>
    </dsp:sp>
    <dsp:sp modelId="{F4966158-90F1-41A7-AE4F-C474DF367EF2}">
      <dsp:nvSpPr>
        <dsp:cNvPr id="0" name=""/>
        <dsp:cNvSpPr/>
      </dsp:nvSpPr>
      <dsp:spPr>
        <a:xfrm>
          <a:off x="2056605"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1</a:t>
          </a:r>
        </a:p>
      </dsp:txBody>
      <dsp:txXfrm>
        <a:off x="2272629" y="0"/>
        <a:ext cx="710115" cy="432047"/>
      </dsp:txXfrm>
    </dsp:sp>
    <dsp:sp modelId="{FE5C7D18-B378-4AA9-AEF5-A1780E57BAAA}">
      <dsp:nvSpPr>
        <dsp:cNvPr id="0" name=""/>
        <dsp:cNvSpPr/>
      </dsp:nvSpPr>
      <dsp:spPr>
        <a:xfrm>
          <a:off x="3084552"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2</a:t>
          </a:r>
        </a:p>
      </dsp:txBody>
      <dsp:txXfrm>
        <a:off x="3300576" y="0"/>
        <a:ext cx="710115" cy="432047"/>
      </dsp:txXfrm>
    </dsp:sp>
    <dsp:sp modelId="{5F5F3E36-9662-444D-A582-066271D1E492}">
      <dsp:nvSpPr>
        <dsp:cNvPr id="0" name=""/>
        <dsp:cNvSpPr/>
      </dsp:nvSpPr>
      <dsp:spPr>
        <a:xfrm>
          <a:off x="4112498"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Tender Evaluation</a:t>
          </a:r>
        </a:p>
      </dsp:txBody>
      <dsp:txXfrm>
        <a:off x="4328522" y="0"/>
        <a:ext cx="710115" cy="432047"/>
      </dsp:txXfrm>
    </dsp:sp>
    <dsp:sp modelId="{F69BE14E-F8C4-4153-B734-4CE4E6D2FACA}">
      <dsp:nvSpPr>
        <dsp:cNvPr id="0" name=""/>
        <dsp:cNvSpPr/>
      </dsp:nvSpPr>
      <dsp:spPr>
        <a:xfrm>
          <a:off x="5140445"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Contract Award</a:t>
          </a:r>
        </a:p>
      </dsp:txBody>
      <dsp:txXfrm>
        <a:off x="5356469" y="0"/>
        <a:ext cx="710115" cy="432047"/>
      </dsp:txXfrm>
    </dsp:sp>
    <dsp:sp modelId="{006A321D-B6DE-4660-A31B-E984E286E128}">
      <dsp:nvSpPr>
        <dsp:cNvPr id="0" name=""/>
        <dsp:cNvSpPr/>
      </dsp:nvSpPr>
      <dsp:spPr>
        <a:xfrm>
          <a:off x="6168391"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Build / Install</a:t>
          </a:r>
        </a:p>
      </dsp:txBody>
      <dsp:txXfrm>
        <a:off x="6384415" y="0"/>
        <a:ext cx="710115" cy="432047"/>
      </dsp:txXfrm>
    </dsp:sp>
    <dsp:sp modelId="{E60AB6D0-1F58-4FD9-A9A0-B925DC9D2076}">
      <dsp:nvSpPr>
        <dsp:cNvPr id="0" name=""/>
        <dsp:cNvSpPr/>
      </dsp:nvSpPr>
      <dsp:spPr>
        <a:xfrm>
          <a:off x="7196338" y="-3870"/>
          <a:ext cx="1142162" cy="43978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Service Delivery</a:t>
          </a:r>
        </a:p>
      </dsp:txBody>
      <dsp:txXfrm>
        <a:off x="7416232" y="-3870"/>
        <a:ext cx="702375" cy="439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314-D62E-4854-BFDC-0E0E7EA7A822}">
      <dsp:nvSpPr>
        <dsp:cNvPr id="0" name=""/>
        <dsp:cNvSpPr/>
      </dsp:nvSpPr>
      <dsp:spPr>
        <a:xfrm>
          <a:off x="712" y="0"/>
          <a:ext cx="1142162" cy="432047"/>
        </a:xfrm>
        <a:prstGeom prst="chevron">
          <a:avLst/>
        </a:prstGeom>
        <a:solidFill>
          <a:schemeClr val="bg2"/>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Request for EOI</a:t>
          </a:r>
        </a:p>
      </dsp:txBody>
      <dsp:txXfrm>
        <a:off x="216736" y="0"/>
        <a:ext cx="710115" cy="432047"/>
      </dsp:txXfrm>
    </dsp:sp>
    <dsp:sp modelId="{19A95660-2B44-4A4D-9760-99551A862CEA}">
      <dsp:nvSpPr>
        <dsp:cNvPr id="0" name=""/>
        <dsp:cNvSpPr/>
      </dsp:nvSpPr>
      <dsp:spPr>
        <a:xfrm>
          <a:off x="1028659" y="0"/>
          <a:ext cx="1142162" cy="432047"/>
        </a:xfrm>
        <a:prstGeom prst="chevron">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Invitation to Tender (ITT)</a:t>
          </a:r>
        </a:p>
      </dsp:txBody>
      <dsp:txXfrm>
        <a:off x="1244683" y="0"/>
        <a:ext cx="710115" cy="432047"/>
      </dsp:txXfrm>
    </dsp:sp>
    <dsp:sp modelId="{F4966158-90F1-41A7-AE4F-C474DF367EF2}">
      <dsp:nvSpPr>
        <dsp:cNvPr id="0" name=""/>
        <dsp:cNvSpPr/>
      </dsp:nvSpPr>
      <dsp:spPr>
        <a:xfrm>
          <a:off x="2056605" y="0"/>
          <a:ext cx="1142162" cy="432047"/>
        </a:xfrm>
        <a:prstGeom prst="chevron">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1</a:t>
          </a:r>
        </a:p>
      </dsp:txBody>
      <dsp:txXfrm>
        <a:off x="2272629" y="0"/>
        <a:ext cx="710115" cy="432047"/>
      </dsp:txXfrm>
    </dsp:sp>
    <dsp:sp modelId="{FE5C7D18-B378-4AA9-AEF5-A1780E57BAAA}">
      <dsp:nvSpPr>
        <dsp:cNvPr id="0" name=""/>
        <dsp:cNvSpPr/>
      </dsp:nvSpPr>
      <dsp:spPr>
        <a:xfrm>
          <a:off x="3084552" y="0"/>
          <a:ext cx="1142162" cy="432047"/>
        </a:xfrm>
        <a:prstGeom prst="chevron">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2</a:t>
          </a:r>
        </a:p>
      </dsp:txBody>
      <dsp:txXfrm>
        <a:off x="3300576" y="0"/>
        <a:ext cx="710115" cy="432047"/>
      </dsp:txXfrm>
    </dsp:sp>
    <dsp:sp modelId="{5F5F3E36-9662-444D-A582-066271D1E492}">
      <dsp:nvSpPr>
        <dsp:cNvPr id="0" name=""/>
        <dsp:cNvSpPr/>
      </dsp:nvSpPr>
      <dsp:spPr>
        <a:xfrm>
          <a:off x="4112498"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Tender Evaluation</a:t>
          </a:r>
        </a:p>
      </dsp:txBody>
      <dsp:txXfrm>
        <a:off x="4328522" y="0"/>
        <a:ext cx="710115" cy="432047"/>
      </dsp:txXfrm>
    </dsp:sp>
    <dsp:sp modelId="{F69BE14E-F8C4-4153-B734-4CE4E6D2FACA}">
      <dsp:nvSpPr>
        <dsp:cNvPr id="0" name=""/>
        <dsp:cNvSpPr/>
      </dsp:nvSpPr>
      <dsp:spPr>
        <a:xfrm>
          <a:off x="5140445"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Contract Award</a:t>
          </a:r>
        </a:p>
      </dsp:txBody>
      <dsp:txXfrm>
        <a:off x="5356469" y="0"/>
        <a:ext cx="710115" cy="432047"/>
      </dsp:txXfrm>
    </dsp:sp>
    <dsp:sp modelId="{006A321D-B6DE-4660-A31B-E984E286E128}">
      <dsp:nvSpPr>
        <dsp:cNvPr id="0" name=""/>
        <dsp:cNvSpPr/>
      </dsp:nvSpPr>
      <dsp:spPr>
        <a:xfrm>
          <a:off x="6168391"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Build / Install</a:t>
          </a:r>
        </a:p>
      </dsp:txBody>
      <dsp:txXfrm>
        <a:off x="6384415" y="0"/>
        <a:ext cx="710115" cy="432047"/>
      </dsp:txXfrm>
    </dsp:sp>
    <dsp:sp modelId="{E60AB6D0-1F58-4FD9-A9A0-B925DC9D2076}">
      <dsp:nvSpPr>
        <dsp:cNvPr id="0" name=""/>
        <dsp:cNvSpPr/>
      </dsp:nvSpPr>
      <dsp:spPr>
        <a:xfrm>
          <a:off x="7196338" y="-3870"/>
          <a:ext cx="1142162" cy="43978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Service Delivery</a:t>
          </a:r>
        </a:p>
      </dsp:txBody>
      <dsp:txXfrm>
        <a:off x="7416232" y="-3870"/>
        <a:ext cx="702375" cy="439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314-D62E-4854-BFDC-0E0E7EA7A822}">
      <dsp:nvSpPr>
        <dsp:cNvPr id="0" name=""/>
        <dsp:cNvSpPr/>
      </dsp:nvSpPr>
      <dsp:spPr>
        <a:xfrm>
          <a:off x="712" y="0"/>
          <a:ext cx="1142162" cy="432047"/>
        </a:xfrm>
        <a:prstGeom prst="chevron">
          <a:avLst/>
        </a:prstGeom>
        <a:solidFill>
          <a:schemeClr val="bg2"/>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Request for EOI</a:t>
          </a:r>
        </a:p>
      </dsp:txBody>
      <dsp:txXfrm>
        <a:off x="216736" y="0"/>
        <a:ext cx="710115" cy="432047"/>
      </dsp:txXfrm>
    </dsp:sp>
    <dsp:sp modelId="{19A95660-2B44-4A4D-9760-99551A862CEA}">
      <dsp:nvSpPr>
        <dsp:cNvPr id="0" name=""/>
        <dsp:cNvSpPr/>
      </dsp:nvSpPr>
      <dsp:spPr>
        <a:xfrm>
          <a:off x="1028659" y="0"/>
          <a:ext cx="1142162" cy="432047"/>
        </a:xfrm>
        <a:prstGeom prst="chevron">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Invitation to Tender (ITT)</a:t>
          </a:r>
        </a:p>
      </dsp:txBody>
      <dsp:txXfrm>
        <a:off x="1244683" y="0"/>
        <a:ext cx="710115" cy="432047"/>
      </dsp:txXfrm>
    </dsp:sp>
    <dsp:sp modelId="{F4966158-90F1-41A7-AE4F-C474DF367EF2}">
      <dsp:nvSpPr>
        <dsp:cNvPr id="0" name=""/>
        <dsp:cNvSpPr/>
      </dsp:nvSpPr>
      <dsp:spPr>
        <a:xfrm>
          <a:off x="2056605" y="0"/>
          <a:ext cx="1142162" cy="432047"/>
        </a:xfrm>
        <a:prstGeom prst="chevron">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1</a:t>
          </a:r>
        </a:p>
      </dsp:txBody>
      <dsp:txXfrm>
        <a:off x="2272629" y="0"/>
        <a:ext cx="710115" cy="432047"/>
      </dsp:txXfrm>
    </dsp:sp>
    <dsp:sp modelId="{FE5C7D18-B378-4AA9-AEF5-A1780E57BAAA}">
      <dsp:nvSpPr>
        <dsp:cNvPr id="0" name=""/>
        <dsp:cNvSpPr/>
      </dsp:nvSpPr>
      <dsp:spPr>
        <a:xfrm>
          <a:off x="3084552" y="0"/>
          <a:ext cx="1142162" cy="432047"/>
        </a:xfrm>
        <a:prstGeom prst="chevron">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2</a:t>
          </a:r>
        </a:p>
      </dsp:txBody>
      <dsp:txXfrm>
        <a:off x="3300576" y="0"/>
        <a:ext cx="710115" cy="432047"/>
      </dsp:txXfrm>
    </dsp:sp>
    <dsp:sp modelId="{5F5F3E36-9662-444D-A582-066271D1E492}">
      <dsp:nvSpPr>
        <dsp:cNvPr id="0" name=""/>
        <dsp:cNvSpPr/>
      </dsp:nvSpPr>
      <dsp:spPr>
        <a:xfrm>
          <a:off x="4112498"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Tender Evaluation</a:t>
          </a:r>
        </a:p>
      </dsp:txBody>
      <dsp:txXfrm>
        <a:off x="4328522" y="0"/>
        <a:ext cx="710115" cy="432047"/>
      </dsp:txXfrm>
    </dsp:sp>
    <dsp:sp modelId="{F69BE14E-F8C4-4153-B734-4CE4E6D2FACA}">
      <dsp:nvSpPr>
        <dsp:cNvPr id="0" name=""/>
        <dsp:cNvSpPr/>
      </dsp:nvSpPr>
      <dsp:spPr>
        <a:xfrm>
          <a:off x="5140445"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Contract Award</a:t>
          </a:r>
        </a:p>
      </dsp:txBody>
      <dsp:txXfrm>
        <a:off x="5356469" y="0"/>
        <a:ext cx="710115" cy="432047"/>
      </dsp:txXfrm>
    </dsp:sp>
    <dsp:sp modelId="{006A321D-B6DE-4660-A31B-E984E286E128}">
      <dsp:nvSpPr>
        <dsp:cNvPr id="0" name=""/>
        <dsp:cNvSpPr/>
      </dsp:nvSpPr>
      <dsp:spPr>
        <a:xfrm>
          <a:off x="6168391"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Build / Install</a:t>
          </a:r>
        </a:p>
      </dsp:txBody>
      <dsp:txXfrm>
        <a:off x="6384415" y="0"/>
        <a:ext cx="710115" cy="432047"/>
      </dsp:txXfrm>
    </dsp:sp>
    <dsp:sp modelId="{E60AB6D0-1F58-4FD9-A9A0-B925DC9D2076}">
      <dsp:nvSpPr>
        <dsp:cNvPr id="0" name=""/>
        <dsp:cNvSpPr/>
      </dsp:nvSpPr>
      <dsp:spPr>
        <a:xfrm>
          <a:off x="7196338" y="-3870"/>
          <a:ext cx="1142162" cy="43978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Service Delivery</a:t>
          </a:r>
        </a:p>
      </dsp:txBody>
      <dsp:txXfrm>
        <a:off x="7416232" y="-3870"/>
        <a:ext cx="702375" cy="439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314-D62E-4854-BFDC-0E0E7EA7A822}">
      <dsp:nvSpPr>
        <dsp:cNvPr id="0" name=""/>
        <dsp:cNvSpPr/>
      </dsp:nvSpPr>
      <dsp:spPr>
        <a:xfrm>
          <a:off x="712" y="0"/>
          <a:ext cx="1142162" cy="432047"/>
        </a:xfrm>
        <a:prstGeom prst="chevron">
          <a:avLst/>
        </a:prstGeom>
        <a:solidFill>
          <a:schemeClr val="bg2"/>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Request for EOI</a:t>
          </a:r>
        </a:p>
      </dsp:txBody>
      <dsp:txXfrm>
        <a:off x="216736" y="0"/>
        <a:ext cx="710115" cy="432047"/>
      </dsp:txXfrm>
    </dsp:sp>
    <dsp:sp modelId="{19A95660-2B44-4A4D-9760-99551A862CEA}">
      <dsp:nvSpPr>
        <dsp:cNvPr id="0" name=""/>
        <dsp:cNvSpPr/>
      </dsp:nvSpPr>
      <dsp:spPr>
        <a:xfrm>
          <a:off x="1028659" y="0"/>
          <a:ext cx="1142162" cy="432047"/>
        </a:xfrm>
        <a:prstGeom prst="chevron">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Invitation to Tender</a:t>
          </a:r>
        </a:p>
      </dsp:txBody>
      <dsp:txXfrm>
        <a:off x="1244683" y="0"/>
        <a:ext cx="710115" cy="432047"/>
      </dsp:txXfrm>
    </dsp:sp>
    <dsp:sp modelId="{F4966158-90F1-41A7-AE4F-C474DF367EF2}">
      <dsp:nvSpPr>
        <dsp:cNvPr id="0" name=""/>
        <dsp:cNvSpPr/>
      </dsp:nvSpPr>
      <dsp:spPr>
        <a:xfrm>
          <a:off x="2056605" y="0"/>
          <a:ext cx="1142162" cy="432047"/>
        </a:xfrm>
        <a:prstGeom prst="chevron">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1</a:t>
          </a:r>
        </a:p>
      </dsp:txBody>
      <dsp:txXfrm>
        <a:off x="2272629" y="0"/>
        <a:ext cx="710115" cy="432047"/>
      </dsp:txXfrm>
    </dsp:sp>
    <dsp:sp modelId="{FE5C7D18-B378-4AA9-AEF5-A1780E57BAAA}">
      <dsp:nvSpPr>
        <dsp:cNvPr id="0" name=""/>
        <dsp:cNvSpPr/>
      </dsp:nvSpPr>
      <dsp:spPr>
        <a:xfrm>
          <a:off x="3084552" y="0"/>
          <a:ext cx="1142162" cy="432047"/>
        </a:xfrm>
        <a:prstGeom prst="chevron">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2</a:t>
          </a:r>
        </a:p>
      </dsp:txBody>
      <dsp:txXfrm>
        <a:off x="3300576" y="0"/>
        <a:ext cx="710115" cy="432047"/>
      </dsp:txXfrm>
    </dsp:sp>
    <dsp:sp modelId="{5F5F3E36-9662-444D-A582-066271D1E492}">
      <dsp:nvSpPr>
        <dsp:cNvPr id="0" name=""/>
        <dsp:cNvSpPr/>
      </dsp:nvSpPr>
      <dsp:spPr>
        <a:xfrm>
          <a:off x="4112498" y="0"/>
          <a:ext cx="1142162" cy="432047"/>
        </a:xfrm>
        <a:prstGeom prst="chevron">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Tender Evaluation</a:t>
          </a:r>
        </a:p>
      </dsp:txBody>
      <dsp:txXfrm>
        <a:off x="4328522" y="0"/>
        <a:ext cx="710115" cy="432047"/>
      </dsp:txXfrm>
    </dsp:sp>
    <dsp:sp modelId="{F69BE14E-F8C4-4153-B734-4CE4E6D2FACA}">
      <dsp:nvSpPr>
        <dsp:cNvPr id="0" name=""/>
        <dsp:cNvSpPr/>
      </dsp:nvSpPr>
      <dsp:spPr>
        <a:xfrm>
          <a:off x="5140445"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Contract Award</a:t>
          </a:r>
        </a:p>
      </dsp:txBody>
      <dsp:txXfrm>
        <a:off x="5356469" y="0"/>
        <a:ext cx="710115" cy="432047"/>
      </dsp:txXfrm>
    </dsp:sp>
    <dsp:sp modelId="{006A321D-B6DE-4660-A31B-E984E286E128}">
      <dsp:nvSpPr>
        <dsp:cNvPr id="0" name=""/>
        <dsp:cNvSpPr/>
      </dsp:nvSpPr>
      <dsp:spPr>
        <a:xfrm>
          <a:off x="6168391"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Build / Install</a:t>
          </a:r>
        </a:p>
      </dsp:txBody>
      <dsp:txXfrm>
        <a:off x="6384415" y="0"/>
        <a:ext cx="710115" cy="432047"/>
      </dsp:txXfrm>
    </dsp:sp>
    <dsp:sp modelId="{E60AB6D0-1F58-4FD9-A9A0-B925DC9D2076}">
      <dsp:nvSpPr>
        <dsp:cNvPr id="0" name=""/>
        <dsp:cNvSpPr/>
      </dsp:nvSpPr>
      <dsp:spPr>
        <a:xfrm>
          <a:off x="7196338" y="-3870"/>
          <a:ext cx="1142162" cy="43978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Service Delivery</a:t>
          </a:r>
        </a:p>
      </dsp:txBody>
      <dsp:txXfrm>
        <a:off x="7416232" y="-3870"/>
        <a:ext cx="702375" cy="4397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314-D62E-4854-BFDC-0E0E7EA7A822}">
      <dsp:nvSpPr>
        <dsp:cNvPr id="0" name=""/>
        <dsp:cNvSpPr/>
      </dsp:nvSpPr>
      <dsp:spPr>
        <a:xfrm>
          <a:off x="712" y="0"/>
          <a:ext cx="1142162" cy="432047"/>
        </a:xfrm>
        <a:prstGeom prst="chevron">
          <a:avLst/>
        </a:prstGeom>
        <a:solidFill>
          <a:schemeClr val="bg2"/>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Request for EOI</a:t>
          </a:r>
        </a:p>
      </dsp:txBody>
      <dsp:txXfrm>
        <a:off x="216736" y="0"/>
        <a:ext cx="710115" cy="432047"/>
      </dsp:txXfrm>
    </dsp:sp>
    <dsp:sp modelId="{19A95660-2B44-4A4D-9760-99551A862CEA}">
      <dsp:nvSpPr>
        <dsp:cNvPr id="0" name=""/>
        <dsp:cNvSpPr/>
      </dsp:nvSpPr>
      <dsp:spPr>
        <a:xfrm>
          <a:off x="1028659" y="0"/>
          <a:ext cx="1142162" cy="432047"/>
        </a:xfrm>
        <a:prstGeom prst="chevron">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Invitation to Tender</a:t>
          </a:r>
        </a:p>
      </dsp:txBody>
      <dsp:txXfrm>
        <a:off x="1244683" y="0"/>
        <a:ext cx="710115" cy="432047"/>
      </dsp:txXfrm>
    </dsp:sp>
    <dsp:sp modelId="{F4966158-90F1-41A7-AE4F-C474DF367EF2}">
      <dsp:nvSpPr>
        <dsp:cNvPr id="0" name=""/>
        <dsp:cNvSpPr/>
      </dsp:nvSpPr>
      <dsp:spPr>
        <a:xfrm>
          <a:off x="2056605" y="0"/>
          <a:ext cx="1142162" cy="432047"/>
        </a:xfrm>
        <a:prstGeom prst="chevron">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1</a:t>
          </a:r>
        </a:p>
      </dsp:txBody>
      <dsp:txXfrm>
        <a:off x="2272629" y="0"/>
        <a:ext cx="710115" cy="432047"/>
      </dsp:txXfrm>
    </dsp:sp>
    <dsp:sp modelId="{FE5C7D18-B378-4AA9-AEF5-A1780E57BAAA}">
      <dsp:nvSpPr>
        <dsp:cNvPr id="0" name=""/>
        <dsp:cNvSpPr/>
      </dsp:nvSpPr>
      <dsp:spPr>
        <a:xfrm>
          <a:off x="3084552" y="0"/>
          <a:ext cx="1142162" cy="432047"/>
        </a:xfrm>
        <a:prstGeom prst="chevron">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Feasibility Study - Stage 2</a:t>
          </a:r>
        </a:p>
      </dsp:txBody>
      <dsp:txXfrm>
        <a:off x="3300576" y="0"/>
        <a:ext cx="710115" cy="432047"/>
      </dsp:txXfrm>
    </dsp:sp>
    <dsp:sp modelId="{5F5F3E36-9662-444D-A582-066271D1E492}">
      <dsp:nvSpPr>
        <dsp:cNvPr id="0" name=""/>
        <dsp:cNvSpPr/>
      </dsp:nvSpPr>
      <dsp:spPr>
        <a:xfrm>
          <a:off x="4112498" y="0"/>
          <a:ext cx="1142162" cy="432047"/>
        </a:xfrm>
        <a:prstGeom prst="chevron">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Tender Evaluation</a:t>
          </a:r>
        </a:p>
      </dsp:txBody>
      <dsp:txXfrm>
        <a:off x="4328522" y="0"/>
        <a:ext cx="710115" cy="432047"/>
      </dsp:txXfrm>
    </dsp:sp>
    <dsp:sp modelId="{F69BE14E-F8C4-4153-B734-4CE4E6D2FACA}">
      <dsp:nvSpPr>
        <dsp:cNvPr id="0" name=""/>
        <dsp:cNvSpPr/>
      </dsp:nvSpPr>
      <dsp:spPr>
        <a:xfrm>
          <a:off x="5140445"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Contract Award</a:t>
          </a:r>
        </a:p>
      </dsp:txBody>
      <dsp:txXfrm>
        <a:off x="5356469" y="0"/>
        <a:ext cx="710115" cy="432047"/>
      </dsp:txXfrm>
    </dsp:sp>
    <dsp:sp modelId="{006A321D-B6DE-4660-A31B-E984E286E128}">
      <dsp:nvSpPr>
        <dsp:cNvPr id="0" name=""/>
        <dsp:cNvSpPr/>
      </dsp:nvSpPr>
      <dsp:spPr>
        <a:xfrm>
          <a:off x="6168391" y="0"/>
          <a:ext cx="1142162" cy="43204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Build / Install</a:t>
          </a:r>
        </a:p>
      </dsp:txBody>
      <dsp:txXfrm>
        <a:off x="6384415" y="0"/>
        <a:ext cx="710115" cy="432047"/>
      </dsp:txXfrm>
    </dsp:sp>
    <dsp:sp modelId="{E60AB6D0-1F58-4FD9-A9A0-B925DC9D2076}">
      <dsp:nvSpPr>
        <dsp:cNvPr id="0" name=""/>
        <dsp:cNvSpPr/>
      </dsp:nvSpPr>
      <dsp:spPr>
        <a:xfrm>
          <a:off x="7196338" y="-3870"/>
          <a:ext cx="1142162" cy="439787"/>
        </a:xfrm>
        <a:prstGeom prst="chevron">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Service Delivery</a:t>
          </a:r>
        </a:p>
      </dsp:txBody>
      <dsp:txXfrm>
        <a:off x="7416232" y="-3870"/>
        <a:ext cx="702375" cy="4397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5BD0B-CE23-4504-AD86-27670219A14C}"/>
              </a:ext>
            </a:extLst>
          </p:cNvPr>
          <p:cNvSpPr>
            <a:spLocks noGrp="1"/>
          </p:cNvSpPr>
          <p:nvPr>
            <p:ph type="hdr" sz="quarter"/>
          </p:nvPr>
        </p:nvSpPr>
        <p:spPr>
          <a:xfrm>
            <a:off x="0" y="0"/>
            <a:ext cx="4237085" cy="334283"/>
          </a:xfrm>
          <a:prstGeom prst="rect">
            <a:avLst/>
          </a:prstGeom>
        </p:spPr>
        <p:txBody>
          <a:bodyPr vert="horz" lIns="47878" tIns="23939" rIns="47878" bIns="23939" rtlCol="0"/>
          <a:lstStyle>
            <a:lvl1pPr algn="l">
              <a:defRPr sz="6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9D816361-CFC7-499E-8AD6-868EDDCF584D}"/>
              </a:ext>
            </a:extLst>
          </p:cNvPr>
          <p:cNvSpPr>
            <a:spLocks noGrp="1"/>
          </p:cNvSpPr>
          <p:nvPr>
            <p:ph type="dt" sz="quarter" idx="1"/>
          </p:nvPr>
        </p:nvSpPr>
        <p:spPr>
          <a:xfrm>
            <a:off x="5538012" y="0"/>
            <a:ext cx="4237085" cy="334283"/>
          </a:xfrm>
          <a:prstGeom prst="rect">
            <a:avLst/>
          </a:prstGeom>
        </p:spPr>
        <p:txBody>
          <a:bodyPr vert="horz" lIns="47878" tIns="23939" rIns="47878" bIns="23939" rtlCol="0"/>
          <a:lstStyle>
            <a:lvl1pPr algn="r">
              <a:defRPr sz="600"/>
            </a:lvl1pPr>
          </a:lstStyle>
          <a:p>
            <a:fld id="{644B8A76-388C-44EE-8A88-6345FFEEA97C}" type="datetimeFigureOut">
              <a:rPr lang="en-GB" smtClean="0">
                <a:latin typeface="Arial" panose="020B0604020202020204" pitchFamily="34" charset="0"/>
              </a:rPr>
              <a:t>29/09/2022</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CB5458E5-B056-4896-8798-EA7B2CBFECBD}"/>
              </a:ext>
            </a:extLst>
          </p:cNvPr>
          <p:cNvSpPr>
            <a:spLocks noGrp="1"/>
          </p:cNvSpPr>
          <p:nvPr>
            <p:ph type="ftr" sz="quarter" idx="2"/>
          </p:nvPr>
        </p:nvSpPr>
        <p:spPr>
          <a:xfrm>
            <a:off x="0" y="6336393"/>
            <a:ext cx="4237085" cy="334283"/>
          </a:xfrm>
          <a:prstGeom prst="rect">
            <a:avLst/>
          </a:prstGeom>
        </p:spPr>
        <p:txBody>
          <a:bodyPr vert="horz" lIns="47878" tIns="23939" rIns="47878" bIns="23939" rtlCol="0" anchor="b"/>
          <a:lstStyle>
            <a:lvl1pPr algn="l">
              <a:defRPr sz="6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3ACF51E8-9864-46A3-BDE9-4A9BC99EADAE}"/>
              </a:ext>
            </a:extLst>
          </p:cNvPr>
          <p:cNvSpPr>
            <a:spLocks noGrp="1"/>
          </p:cNvSpPr>
          <p:nvPr>
            <p:ph type="sldNum" sz="quarter" idx="3"/>
          </p:nvPr>
        </p:nvSpPr>
        <p:spPr>
          <a:xfrm>
            <a:off x="5538012" y="6336393"/>
            <a:ext cx="4237085" cy="334283"/>
          </a:xfrm>
          <a:prstGeom prst="rect">
            <a:avLst/>
          </a:prstGeom>
        </p:spPr>
        <p:txBody>
          <a:bodyPr vert="horz" lIns="47878" tIns="23939" rIns="47878" bIns="23939" rtlCol="0" anchor="b"/>
          <a:lstStyle>
            <a:lvl1pPr algn="r">
              <a:defRPr sz="600"/>
            </a:lvl1pPr>
          </a:lstStyle>
          <a:p>
            <a:fld id="{E4029EE8-D4B8-4F31-9C84-A4A6914CD34D}"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89083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7085" cy="334283"/>
          </a:xfrm>
          <a:prstGeom prst="rect">
            <a:avLst/>
          </a:prstGeom>
        </p:spPr>
        <p:txBody>
          <a:bodyPr vert="horz" lIns="47878" tIns="23939" rIns="47878" bIns="23939" rtlCol="0"/>
          <a:lstStyle>
            <a:lvl1pPr algn="l">
              <a:defRPr sz="600">
                <a:latin typeface="Arial" panose="020B0604020202020204" pitchFamily="34" charset="0"/>
              </a:defRPr>
            </a:lvl1pPr>
          </a:lstStyle>
          <a:p>
            <a:endParaRPr lang="en-US"/>
          </a:p>
        </p:txBody>
      </p:sp>
      <p:sp>
        <p:nvSpPr>
          <p:cNvPr id="3" name="Date Placeholder 2"/>
          <p:cNvSpPr>
            <a:spLocks noGrp="1"/>
          </p:cNvSpPr>
          <p:nvPr>
            <p:ph type="dt" idx="1"/>
          </p:nvPr>
        </p:nvSpPr>
        <p:spPr>
          <a:xfrm>
            <a:off x="5538012" y="0"/>
            <a:ext cx="4237085" cy="334283"/>
          </a:xfrm>
          <a:prstGeom prst="rect">
            <a:avLst/>
          </a:prstGeom>
        </p:spPr>
        <p:txBody>
          <a:bodyPr vert="horz" lIns="47878" tIns="23939" rIns="47878" bIns="23939" rtlCol="0"/>
          <a:lstStyle>
            <a:lvl1pPr algn="r">
              <a:defRPr sz="600">
                <a:latin typeface="Arial" panose="020B0604020202020204" pitchFamily="34" charset="0"/>
              </a:defRPr>
            </a:lvl1pPr>
          </a:lstStyle>
          <a:p>
            <a:fld id="{ADF40999-8D4B-AD45-950B-C5435E4F1340}" type="datetimeFigureOut">
              <a:rPr lang="en-US" smtClean="0"/>
              <a:pPr/>
              <a:t>9/29/2022</a:t>
            </a:fld>
            <a:endParaRPr lang="en-US"/>
          </a:p>
        </p:txBody>
      </p:sp>
      <p:sp>
        <p:nvSpPr>
          <p:cNvPr id="4" name="Slide Image Placeholder 3"/>
          <p:cNvSpPr>
            <a:spLocks noGrp="1" noRot="1" noChangeAspect="1"/>
          </p:cNvSpPr>
          <p:nvPr>
            <p:ph type="sldImg" idx="2"/>
          </p:nvPr>
        </p:nvSpPr>
        <p:spPr>
          <a:xfrm>
            <a:off x="2889250" y="835025"/>
            <a:ext cx="3998913" cy="2251075"/>
          </a:xfrm>
          <a:prstGeom prst="rect">
            <a:avLst/>
          </a:prstGeom>
          <a:noFill/>
          <a:ln w="12700">
            <a:solidFill>
              <a:prstClr val="black"/>
            </a:solidFill>
          </a:ln>
        </p:spPr>
        <p:txBody>
          <a:bodyPr vert="horz" lIns="47878" tIns="23939" rIns="47878" bIns="23939" rtlCol="0" anchor="ctr"/>
          <a:lstStyle/>
          <a:p>
            <a:endParaRPr lang="en-US"/>
          </a:p>
        </p:txBody>
      </p:sp>
      <p:sp>
        <p:nvSpPr>
          <p:cNvPr id="5" name="Notes Placeholder 4"/>
          <p:cNvSpPr>
            <a:spLocks noGrp="1"/>
          </p:cNvSpPr>
          <p:nvPr>
            <p:ph type="body" sz="quarter" idx="3"/>
          </p:nvPr>
        </p:nvSpPr>
        <p:spPr>
          <a:xfrm>
            <a:off x="977433" y="3209865"/>
            <a:ext cx="7822548" cy="2627444"/>
          </a:xfrm>
          <a:prstGeom prst="rect">
            <a:avLst/>
          </a:prstGeom>
        </p:spPr>
        <p:txBody>
          <a:bodyPr vert="horz" lIns="47878" tIns="23939" rIns="47878" bIns="239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36393"/>
            <a:ext cx="4237085" cy="334283"/>
          </a:xfrm>
          <a:prstGeom prst="rect">
            <a:avLst/>
          </a:prstGeom>
        </p:spPr>
        <p:txBody>
          <a:bodyPr vert="horz" lIns="47878" tIns="23939" rIns="47878" bIns="23939" rtlCol="0" anchor="b"/>
          <a:lstStyle>
            <a:lvl1pPr algn="l">
              <a:defRPr sz="6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538012" y="6336393"/>
            <a:ext cx="4237085" cy="334283"/>
          </a:xfrm>
          <a:prstGeom prst="rect">
            <a:avLst/>
          </a:prstGeom>
        </p:spPr>
        <p:txBody>
          <a:bodyPr vert="horz" lIns="47878" tIns="23939" rIns="47878" bIns="23939" rtlCol="0" anchor="b"/>
          <a:lstStyle>
            <a:lvl1pPr algn="r">
              <a:defRPr sz="600">
                <a:latin typeface="Arial" panose="020B0604020202020204" pitchFamily="34" charset="0"/>
              </a:defRPr>
            </a:lvl1pPr>
          </a:lstStyle>
          <a:p>
            <a:fld id="{570E980F-71C9-CA4F-9586-F9C2D8BE6DD3}" type="slidenum">
              <a:rPr lang="en-US" smtClean="0"/>
              <a:pPr/>
              <a:t>‹#›</a:t>
            </a:fld>
            <a:endParaRPr lang="en-US"/>
          </a:p>
        </p:txBody>
      </p:sp>
    </p:spTree>
    <p:extLst>
      <p:ext uri="{BB962C8B-B14F-4D97-AF65-F5344CB8AC3E}">
        <p14:creationId xmlns:p14="http://schemas.microsoft.com/office/powerpoint/2010/main" val="51854789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Arial" panose="020B0604020202020204" pitchFamily="34" charset="0"/>
        <a:ea typeface="+mn-ea"/>
        <a:cs typeface="+mn-cs"/>
      </a:defRPr>
    </a:lvl1pPr>
    <a:lvl2pPr marL="207935" algn="l" defTabSz="415869" rtl="0" eaLnBrk="1" latinLnBrk="0" hangingPunct="1">
      <a:defRPr sz="546" kern="1200">
        <a:solidFill>
          <a:schemeClr val="tx1"/>
        </a:solidFill>
        <a:latin typeface="Arial" panose="020B0604020202020204" pitchFamily="34" charset="0"/>
        <a:ea typeface="+mn-ea"/>
        <a:cs typeface="+mn-cs"/>
      </a:defRPr>
    </a:lvl2pPr>
    <a:lvl3pPr marL="415869" algn="l" defTabSz="415869" rtl="0" eaLnBrk="1" latinLnBrk="0" hangingPunct="1">
      <a:defRPr sz="546" kern="1200">
        <a:solidFill>
          <a:schemeClr val="tx1"/>
        </a:solidFill>
        <a:latin typeface="Arial" panose="020B0604020202020204" pitchFamily="34" charset="0"/>
        <a:ea typeface="+mn-ea"/>
        <a:cs typeface="+mn-cs"/>
      </a:defRPr>
    </a:lvl3pPr>
    <a:lvl4pPr marL="623804" algn="l" defTabSz="415869" rtl="0" eaLnBrk="1" latinLnBrk="0" hangingPunct="1">
      <a:defRPr sz="546" kern="1200">
        <a:solidFill>
          <a:schemeClr val="tx1"/>
        </a:solidFill>
        <a:latin typeface="Arial" panose="020B0604020202020204" pitchFamily="34" charset="0"/>
        <a:ea typeface="+mn-ea"/>
        <a:cs typeface="+mn-cs"/>
      </a:defRPr>
    </a:lvl4pPr>
    <a:lvl5pPr marL="831738" algn="l" defTabSz="415869" rtl="0" eaLnBrk="1" latinLnBrk="0" hangingPunct="1">
      <a:defRPr sz="546" kern="1200">
        <a:solidFill>
          <a:schemeClr val="tx1"/>
        </a:solidFill>
        <a:latin typeface="Arial" panose="020B0604020202020204" pitchFamily="34" charset="0"/>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0E980F-71C9-CA4F-9586-F9C2D8BE6DD3}" type="slidenum">
              <a:rPr lang="en-US" smtClean="0"/>
              <a:pPr/>
              <a:t>3</a:t>
            </a:fld>
            <a:endParaRPr lang="en-US"/>
          </a:p>
        </p:txBody>
      </p:sp>
    </p:spTree>
    <p:extLst>
      <p:ext uri="{BB962C8B-B14F-4D97-AF65-F5344CB8AC3E}">
        <p14:creationId xmlns:p14="http://schemas.microsoft.com/office/powerpoint/2010/main" val="393544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16</a:t>
            </a:fld>
            <a:endParaRPr lang="en-US"/>
          </a:p>
        </p:txBody>
      </p:sp>
    </p:spTree>
    <p:extLst>
      <p:ext uri="{BB962C8B-B14F-4D97-AF65-F5344CB8AC3E}">
        <p14:creationId xmlns:p14="http://schemas.microsoft.com/office/powerpoint/2010/main" val="334828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17</a:t>
            </a:fld>
            <a:endParaRPr lang="en-US"/>
          </a:p>
        </p:txBody>
      </p:sp>
    </p:spTree>
    <p:extLst>
      <p:ext uri="{BB962C8B-B14F-4D97-AF65-F5344CB8AC3E}">
        <p14:creationId xmlns:p14="http://schemas.microsoft.com/office/powerpoint/2010/main" val="309859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0E980F-71C9-CA4F-9586-F9C2D8BE6DD3}" type="slidenum">
              <a:rPr lang="en-US" smtClean="0"/>
              <a:pPr/>
              <a:t>18</a:t>
            </a:fld>
            <a:endParaRPr lang="en-US"/>
          </a:p>
        </p:txBody>
      </p:sp>
    </p:spTree>
    <p:extLst>
      <p:ext uri="{BB962C8B-B14F-4D97-AF65-F5344CB8AC3E}">
        <p14:creationId xmlns:p14="http://schemas.microsoft.com/office/powerpoint/2010/main" val="181527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0E980F-71C9-CA4F-9586-F9C2D8BE6DD3}" type="slidenum">
              <a:rPr lang="en-US" smtClean="0"/>
              <a:pPr/>
              <a:t>20</a:t>
            </a:fld>
            <a:endParaRPr lang="en-US"/>
          </a:p>
        </p:txBody>
      </p:sp>
    </p:spTree>
    <p:extLst>
      <p:ext uri="{BB962C8B-B14F-4D97-AF65-F5344CB8AC3E}">
        <p14:creationId xmlns:p14="http://schemas.microsoft.com/office/powerpoint/2010/main" val="75461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0E980F-71C9-CA4F-9586-F9C2D8BE6DD3}" type="slidenum">
              <a:rPr lang="en-US" smtClean="0"/>
              <a:pPr/>
              <a:t>4</a:t>
            </a:fld>
            <a:endParaRPr lang="en-US"/>
          </a:p>
        </p:txBody>
      </p:sp>
    </p:spTree>
    <p:extLst>
      <p:ext uri="{BB962C8B-B14F-4D97-AF65-F5344CB8AC3E}">
        <p14:creationId xmlns:p14="http://schemas.microsoft.com/office/powerpoint/2010/main" val="392307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5</a:t>
            </a:fld>
            <a:endParaRPr lang="en-US"/>
          </a:p>
        </p:txBody>
      </p:sp>
    </p:spTree>
    <p:extLst>
      <p:ext uri="{BB962C8B-B14F-4D97-AF65-F5344CB8AC3E}">
        <p14:creationId xmlns:p14="http://schemas.microsoft.com/office/powerpoint/2010/main" val="390340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D8E44-6A46-DC47-ABE2-03B3F51BC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64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0E980F-71C9-CA4F-9586-F9C2D8BE6DD3}" type="slidenum">
              <a:rPr lang="en-US" smtClean="0"/>
              <a:pPr/>
              <a:t>10</a:t>
            </a:fld>
            <a:endParaRPr lang="en-US"/>
          </a:p>
        </p:txBody>
      </p:sp>
    </p:spTree>
    <p:extLst>
      <p:ext uri="{BB962C8B-B14F-4D97-AF65-F5344CB8AC3E}">
        <p14:creationId xmlns:p14="http://schemas.microsoft.com/office/powerpoint/2010/main" val="88041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11</a:t>
            </a:fld>
            <a:endParaRPr lang="en-US"/>
          </a:p>
        </p:txBody>
      </p:sp>
    </p:spTree>
    <p:extLst>
      <p:ext uri="{BB962C8B-B14F-4D97-AF65-F5344CB8AC3E}">
        <p14:creationId xmlns:p14="http://schemas.microsoft.com/office/powerpoint/2010/main" val="373447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13</a:t>
            </a:fld>
            <a:endParaRPr lang="en-US"/>
          </a:p>
        </p:txBody>
      </p:sp>
    </p:spTree>
    <p:extLst>
      <p:ext uri="{BB962C8B-B14F-4D97-AF65-F5344CB8AC3E}">
        <p14:creationId xmlns:p14="http://schemas.microsoft.com/office/powerpoint/2010/main" val="124212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0E980F-71C9-CA4F-9586-F9C2D8BE6DD3}" type="slidenum">
              <a:rPr lang="en-US" smtClean="0"/>
              <a:pPr/>
              <a:t>14</a:t>
            </a:fld>
            <a:endParaRPr lang="en-US"/>
          </a:p>
        </p:txBody>
      </p:sp>
    </p:spTree>
    <p:extLst>
      <p:ext uri="{BB962C8B-B14F-4D97-AF65-F5344CB8AC3E}">
        <p14:creationId xmlns:p14="http://schemas.microsoft.com/office/powerpoint/2010/main" val="336568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0E980F-71C9-CA4F-9586-F9C2D8BE6DD3}" type="slidenum">
              <a:rPr lang="en-US" smtClean="0"/>
              <a:pPr/>
              <a:t>15</a:t>
            </a:fld>
            <a:endParaRPr lang="en-US"/>
          </a:p>
        </p:txBody>
      </p:sp>
    </p:spTree>
    <p:extLst>
      <p:ext uri="{BB962C8B-B14F-4D97-AF65-F5344CB8AC3E}">
        <p14:creationId xmlns:p14="http://schemas.microsoft.com/office/powerpoint/2010/main" val="1994760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Master" Target="../slideMasters/slideMaster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7.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CE18BB-8A9A-4230-868D-0996713794E9}"/>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323850" y="1062000"/>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323850" y="1343801"/>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98FBF951-2FE8-4B4E-8C56-DDECA1E6F8E1}"/>
              </a:ext>
            </a:extLst>
          </p:cNvPr>
          <p:cNvSpPr/>
          <p:nvPr/>
        </p:nvSpPr>
        <p:spPr>
          <a:xfrm>
            <a:off x="9385693" y="-2228"/>
            <a:ext cx="1932344" cy="31595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a:solidFill>
                  <a:schemeClr val="bg1">
                    <a:lumMod val="50000"/>
                  </a:schemeClr>
                </a:solidFill>
              </a:rPr>
              <a:t>Image placeholders</a:t>
            </a:r>
          </a:p>
          <a:p>
            <a:pPr marL="0" lvl="1" indent="0">
              <a:spcAft>
                <a:spcPts val="99"/>
              </a:spcAft>
            </a:pPr>
            <a:r>
              <a:rPr lang="en-GB" sz="637" noProof="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a:solidFill>
                  <a:schemeClr val="bg1">
                    <a:lumMod val="50000"/>
                  </a:schemeClr>
                </a:solidFill>
              </a:rPr>
              <a:t>Select image and ‘insert’</a:t>
            </a:r>
          </a:p>
          <a:p>
            <a:pPr marL="0" lvl="2" indent="0">
              <a:spcAft>
                <a:spcPts val="99"/>
              </a:spcAft>
              <a:buFontTx/>
              <a:buNone/>
            </a:pPr>
            <a:r>
              <a:rPr lang="en-GB" sz="637" noProof="0">
                <a:solidFill>
                  <a:schemeClr val="bg1">
                    <a:lumMod val="50000"/>
                  </a:schemeClr>
                </a:solidFill>
              </a:rPr>
              <a:t>When you have reset the slide the image may need readjusting</a:t>
            </a:r>
          </a:p>
          <a:p>
            <a:pPr marL="0" lvl="1" indent="0">
              <a:spcAft>
                <a:spcPts val="99"/>
              </a:spcAft>
            </a:pPr>
            <a:r>
              <a:rPr lang="en-GB" sz="637" b="1" noProof="0">
                <a:solidFill>
                  <a:schemeClr val="bg1">
                    <a:lumMod val="50000"/>
                  </a:schemeClr>
                </a:solidFill>
              </a:rPr>
              <a:t>Insert image</a:t>
            </a:r>
          </a:p>
          <a:p>
            <a:pPr marL="0" lvl="1" indent="0">
              <a:spcAft>
                <a:spcPts val="99"/>
              </a:spcAft>
            </a:pPr>
            <a:r>
              <a:rPr lang="en-GB" sz="637" noProof="0">
                <a:solidFill>
                  <a:schemeClr val="bg1">
                    <a:lumMod val="50000"/>
                  </a:schemeClr>
                </a:solidFill>
              </a:rPr>
              <a:t>To insert an image click on the ‘picture placeholder icon’, navigate to the file and insert.</a:t>
            </a:r>
          </a:p>
          <a:p>
            <a:pPr>
              <a:spcAft>
                <a:spcPts val="99"/>
              </a:spcAft>
            </a:pPr>
            <a:r>
              <a:rPr lang="en-GB" sz="637" b="1" noProof="0">
                <a:solidFill>
                  <a:schemeClr val="bg1">
                    <a:lumMod val="50000"/>
                  </a:schemeClr>
                </a:solidFill>
              </a:rPr>
              <a:t>Crop image</a:t>
            </a:r>
          </a:p>
          <a:p>
            <a:pPr marL="0" lvl="1" indent="0">
              <a:spcAft>
                <a:spcPts val="99"/>
              </a:spcAft>
            </a:pPr>
            <a:r>
              <a:rPr lang="en-GB" sz="637" noProof="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a:solidFill>
                  <a:schemeClr val="bg1">
                    <a:lumMod val="50000"/>
                  </a:schemeClr>
                </a:solidFill>
              </a:rPr>
              <a:t>Select ‘Crop’</a:t>
            </a:r>
          </a:p>
          <a:p>
            <a:pPr marL="0" indent="0">
              <a:spcAft>
                <a:spcPts val="102"/>
              </a:spcAft>
              <a:buFont typeface="Arial" pitchFamily="34" charset="0"/>
              <a:buNone/>
            </a:pPr>
            <a:r>
              <a:rPr lang="en-GB" sz="637" b="1" noProof="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a:solidFill>
                <a:schemeClr val="bg1">
                  <a:lumMod val="50000"/>
                </a:schemeClr>
              </a:solidFill>
              <a:latin typeface="+mn-lt"/>
              <a:ea typeface="+mn-ea"/>
              <a:cs typeface="+mn-cs"/>
            </a:endParaRPr>
          </a:p>
          <a:p>
            <a:pPr>
              <a:spcAft>
                <a:spcPts val="102"/>
              </a:spcAft>
            </a:pPr>
            <a:endParaRPr lang="en-GB" sz="637" kern="1200" noProof="0">
              <a:solidFill>
                <a:schemeClr val="bg1">
                  <a:lumMod val="50000"/>
                </a:schemeClr>
              </a:solidFill>
              <a:latin typeface="+mn-lt"/>
              <a:ea typeface="+mn-ea"/>
              <a:cs typeface="+mn-cs"/>
            </a:endParaRPr>
          </a:p>
          <a:p>
            <a:pPr>
              <a:spcAft>
                <a:spcPts val="102"/>
              </a:spcAft>
            </a:pPr>
            <a:r>
              <a:rPr lang="en-GB" sz="637" kern="1200" noProof="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7" name="Rectangle 6">
            <a:hlinkClick r:id="rId2"/>
            <a:extLst>
              <a:ext uri="{FF2B5EF4-FFF2-40B4-BE49-F238E27FC236}">
                <a16:creationId xmlns:a16="http://schemas.microsoft.com/office/drawing/2014/main" id="{0A0E5D64-357E-499F-BEC7-89044AF1284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a:cs typeface="Arial" panose="020B0604020202020204" pitchFamily="34" charset="0"/>
              </a:rPr>
              <a:t>https://nationalgrid.onbrandcloud.com/login/</a:t>
            </a:r>
          </a:p>
        </p:txBody>
      </p:sp>
      <p:pic>
        <p:nvPicPr>
          <p:cNvPr id="13" name="Picture 12">
            <a:extLst>
              <a:ext uri="{FF2B5EF4-FFF2-40B4-BE49-F238E27FC236}">
                <a16:creationId xmlns:a16="http://schemas.microsoft.com/office/drawing/2014/main" id="{DC0E0B6B-9082-4BDB-A555-BA6DEB512DD5}"/>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4" name="Title 3">
            <a:extLst>
              <a:ext uri="{FF2B5EF4-FFF2-40B4-BE49-F238E27FC236}">
                <a16:creationId xmlns:a16="http://schemas.microsoft.com/office/drawing/2014/main" id="{85FE02F7-EA91-42A2-AC0B-ADF0B456DEC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4383982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ey message + text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Guidance note">
            <a:extLst>
              <a:ext uri="{FF2B5EF4-FFF2-40B4-BE49-F238E27FC236}">
                <a16:creationId xmlns:a16="http://schemas.microsoft.com/office/drawing/2014/main" id="{4C75A555-DA44-4479-9698-0614FBA84EB2}"/>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C63E074A-E363-483E-970D-D9D5B8E95E9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7" name="Group 26">
              <a:extLst>
                <a:ext uri="{FF2B5EF4-FFF2-40B4-BE49-F238E27FC236}">
                  <a16:creationId xmlns:a16="http://schemas.microsoft.com/office/drawing/2014/main" id="{896FFC9E-ABDE-4220-B6F9-2A72B081BE11}"/>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783C9DE9-FE0B-4105-9B20-8A9F98F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02F88B-920A-4BBA-AA4D-ABF9A90CB5A1}"/>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344477171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ey message + text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6228000"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Guidance note">
            <a:extLst>
              <a:ext uri="{FF2B5EF4-FFF2-40B4-BE49-F238E27FC236}">
                <a16:creationId xmlns:a16="http://schemas.microsoft.com/office/drawing/2014/main" id="{8D653A98-CF56-446A-9721-D28CD48D3FD4}"/>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8C9C3EDE-A918-437D-A5D8-7697D56218D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7" name="Group 26">
              <a:extLst>
                <a:ext uri="{FF2B5EF4-FFF2-40B4-BE49-F238E27FC236}">
                  <a16:creationId xmlns:a16="http://schemas.microsoft.com/office/drawing/2014/main" id="{5F3C91CB-65FA-4CDB-8765-78FFE5FC273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5C5CF7EE-ECFD-4A37-B9C3-BD2D0C0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4A33F702-07EE-4E88-900B-16CB8EA2DA6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207306799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r>
              <a:rPr lang="en-GB"/>
              <a:t> </a:t>
            </a:r>
          </a:p>
        </p:txBody>
      </p:sp>
      <p:sp>
        <p:nvSpPr>
          <p:cNvPr id="2" name="Title 1">
            <a:extLst>
              <a:ext uri="{FF2B5EF4-FFF2-40B4-BE49-F238E27FC236}">
                <a16:creationId xmlns:a16="http://schemas.microsoft.com/office/drawing/2014/main" id="{0642CC84-39CD-4CBB-B3E7-E705009B80B3}"/>
              </a:ext>
            </a:extLst>
          </p:cNvPr>
          <p:cNvSpPr>
            <a:spLocks noGrp="1"/>
          </p:cNvSpPr>
          <p:nvPr>
            <p:ph type="title"/>
          </p:nvPr>
        </p:nvSpPr>
        <p:spPr/>
        <p:txBody>
          <a:bodyPr/>
          <a:lstStyle/>
          <a:p>
            <a:r>
              <a:rPr lang="en-US"/>
              <a:t>Click to edit Master title style</a:t>
            </a:r>
            <a:endParaRPr lang="en-GB"/>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2" name="Guidance note">
            <a:extLst>
              <a:ext uri="{FF2B5EF4-FFF2-40B4-BE49-F238E27FC236}">
                <a16:creationId xmlns:a16="http://schemas.microsoft.com/office/drawing/2014/main" id="{F6BD485F-7180-4CEC-839E-F9483AEAF584}"/>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F86419A7-5EC4-4AC8-BB23-375E60D2C6B7}"/>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4" name="Group 23">
              <a:extLst>
                <a:ext uri="{FF2B5EF4-FFF2-40B4-BE49-F238E27FC236}">
                  <a16:creationId xmlns:a16="http://schemas.microsoft.com/office/drawing/2014/main" id="{A4B3781D-97B0-49DA-A922-2F4A49B5EEE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D16DEB41-48C9-4F3C-BCFC-0DDD665B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5625153F-0A02-4860-9759-AE6F2DB1F863}"/>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78C4F-BC10-44FA-BC77-6768BE68A2F6}"/>
              </a:ext>
            </a:extLst>
          </p:cNvPr>
          <p:cNvSpPr>
            <a:spLocks noGrp="1"/>
          </p:cNvSpPr>
          <p:nvPr>
            <p:ph type="title"/>
          </p:nvPr>
        </p:nvSpPr>
        <p:spPr/>
        <p:txBody>
          <a:bodyPr/>
          <a:lstStyle/>
          <a:p>
            <a:r>
              <a:rPr lang="en-US"/>
              <a:t>Click to edit Master title style</a:t>
            </a:r>
            <a:endParaRPr lang="en-GB"/>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3" name="Guidance note">
            <a:extLst>
              <a:ext uri="{FF2B5EF4-FFF2-40B4-BE49-F238E27FC236}">
                <a16:creationId xmlns:a16="http://schemas.microsoft.com/office/drawing/2014/main" id="{C6220EA2-47DD-43D0-9331-5CA1710205F1}"/>
              </a:ext>
            </a:extLst>
          </p:cNvPr>
          <p:cNvGrpSpPr/>
          <p:nvPr/>
        </p:nvGrpSpPr>
        <p:grpSpPr>
          <a:xfrm>
            <a:off x="9385694" y="-2227"/>
            <a:ext cx="1932344" cy="2633888"/>
            <a:chOff x="10925224" y="286"/>
            <a:chExt cx="2952328" cy="4024464"/>
          </a:xfrm>
        </p:grpSpPr>
        <p:sp>
          <p:nvSpPr>
            <p:cNvPr id="24" name="Guidance note">
              <a:extLst>
                <a:ext uri="{FF2B5EF4-FFF2-40B4-BE49-F238E27FC236}">
                  <a16:creationId xmlns:a16="http://schemas.microsoft.com/office/drawing/2014/main" id="{2CF5DA98-8560-415B-8960-59469744CC96}"/>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5" name="Group 24">
              <a:extLst>
                <a:ext uri="{FF2B5EF4-FFF2-40B4-BE49-F238E27FC236}">
                  <a16:creationId xmlns:a16="http://schemas.microsoft.com/office/drawing/2014/main" id="{78E71987-5BD9-4DE7-9F3A-329F8F826E8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6" name="Picture 3">
                <a:extLst>
                  <a:ext uri="{FF2B5EF4-FFF2-40B4-BE49-F238E27FC236}">
                    <a16:creationId xmlns:a16="http://schemas.microsoft.com/office/drawing/2014/main" id="{FC9137C3-4121-48D7-AB68-03D7AA90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CD8F4824-0475-4119-BF77-90AE7EEC80E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2524-0972-45E6-8233-6ABAD7F79AAC}"/>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a:t> </a:t>
            </a:r>
          </a:p>
        </p:txBody>
      </p:sp>
      <p:grpSp>
        <p:nvGrpSpPr>
          <p:cNvPr id="25" name="Guidance note">
            <a:extLst>
              <a:ext uri="{FF2B5EF4-FFF2-40B4-BE49-F238E27FC236}">
                <a16:creationId xmlns:a16="http://schemas.microsoft.com/office/drawing/2014/main" id="{2B9602E7-D537-490B-9711-4C94A1263400}"/>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A260A4C8-FE16-4419-895F-1BDE2239A65A}"/>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7" name="Group 26">
              <a:extLst>
                <a:ext uri="{FF2B5EF4-FFF2-40B4-BE49-F238E27FC236}">
                  <a16:creationId xmlns:a16="http://schemas.microsoft.com/office/drawing/2014/main" id="{2F154759-8702-4699-8D62-C0E5762F4453}"/>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1E7040CA-37E8-4B53-84A1-45C657E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CAF4B175-7E0B-4F34-B662-4F63EA174C7D}"/>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351651383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3850" y="2845944"/>
            <a:ext cx="4248150" cy="1670558"/>
          </a:xfrm>
          <a:solidFill>
            <a:schemeClr val="bg1">
              <a:lumMod val="95000"/>
            </a:schemeClr>
          </a:solidFill>
        </p:spPr>
        <p:txBody>
          <a:bodyPr anchor="ctr">
            <a:noAutofit/>
          </a:bodyPr>
          <a:lstStyle>
            <a:lvl1pPr algn="ctr">
              <a:defRPr/>
            </a:lvl1pPr>
          </a:lstStyle>
          <a:p>
            <a:r>
              <a:rPr lang="en-GB"/>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4572000" y="2845944"/>
            <a:ext cx="4248150" cy="1670558"/>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5CA6738F-1383-4C63-86BC-6C31BCD1E25B}"/>
              </a:ext>
            </a:extLst>
          </p:cNvPr>
          <p:cNvSpPr>
            <a:spLocks noGrp="1"/>
          </p:cNvSpPr>
          <p:nvPr>
            <p:ph type="title"/>
          </p:nvPr>
        </p:nvSpPr>
        <p:spPr/>
        <p:txBody>
          <a:bodyPr/>
          <a:lstStyle/>
          <a:p>
            <a:r>
              <a:rPr lang="en-US"/>
              <a:t>Click to edit Master title style</a:t>
            </a:r>
            <a:endParaRPr lang="en-GB"/>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324000"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4753137"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8" name="Guidance note">
            <a:extLst>
              <a:ext uri="{FF2B5EF4-FFF2-40B4-BE49-F238E27FC236}">
                <a16:creationId xmlns:a16="http://schemas.microsoft.com/office/drawing/2014/main" id="{053114DC-01DB-4172-B8B9-F6B6A6FCE692}"/>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8DE85B72-FB6B-447A-858A-8B2561669D13}"/>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30" name="Group 29">
              <a:extLst>
                <a:ext uri="{FF2B5EF4-FFF2-40B4-BE49-F238E27FC236}">
                  <a16:creationId xmlns:a16="http://schemas.microsoft.com/office/drawing/2014/main" id="{D8EC3649-E284-438D-8DCD-251552F54088}"/>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C3022D24-E487-419A-9A91-5B6F67F14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FD7CCEB6-B56D-45AB-9808-6E4B26A114F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25922587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4000" y="2845944"/>
            <a:ext cx="2833200" cy="1670558"/>
          </a:xfrm>
          <a:solidFill>
            <a:schemeClr val="bg1">
              <a:lumMod val="95000"/>
            </a:schemeClr>
          </a:solidFill>
        </p:spPr>
        <p:txBody>
          <a:bodyPr anchor="ctr">
            <a:noAutofit/>
          </a:bodyPr>
          <a:lstStyle>
            <a:lvl1pPr algn="ctr">
              <a:defRPr/>
            </a:lvl1pPr>
          </a:lstStyle>
          <a:p>
            <a:r>
              <a:rPr lang="en-GB"/>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155174" y="2845944"/>
            <a:ext cx="2833200" cy="1670558"/>
          </a:xfrm>
          <a:solidFill>
            <a:schemeClr val="bg1">
              <a:lumMod val="95000"/>
            </a:schemeClr>
          </a:solidFill>
        </p:spPr>
        <p:txBody>
          <a:bodyPr anchor="ctr">
            <a:noAutofit/>
          </a:bodyPr>
          <a:lstStyle>
            <a:lvl1pPr algn="ctr">
              <a:defRPr/>
            </a:lvl1pPr>
          </a:lstStyle>
          <a:p>
            <a:r>
              <a:rPr lang="en-GB"/>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5986349" y="2845944"/>
            <a:ext cx="2833200" cy="1670558"/>
          </a:xfrm>
          <a:solidFill>
            <a:schemeClr val="bg1">
              <a:lumMod val="95000"/>
            </a:schemeClr>
          </a:solidFill>
        </p:spPr>
        <p:txBody>
          <a:bodyPr anchor="ctr">
            <a:noAutofit/>
          </a:bodyPr>
          <a:lstStyle>
            <a:lvl1pPr algn="ctr">
              <a:defRPr/>
            </a:lvl1pPr>
          </a:lstStyle>
          <a:p>
            <a:r>
              <a:rPr lang="en-GB"/>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324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6228000"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8" name="Guidance note">
            <a:extLst>
              <a:ext uri="{FF2B5EF4-FFF2-40B4-BE49-F238E27FC236}">
                <a16:creationId xmlns:a16="http://schemas.microsoft.com/office/drawing/2014/main" id="{8F8469DA-FA58-409C-8234-09A9506501FE}"/>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6E771D66-7805-4DEB-BB9F-EF1E415C56EB}"/>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30" name="Group 29">
              <a:extLst>
                <a:ext uri="{FF2B5EF4-FFF2-40B4-BE49-F238E27FC236}">
                  <a16:creationId xmlns:a16="http://schemas.microsoft.com/office/drawing/2014/main" id="{7B72BB3D-7A3C-4684-BA16-7BC42D52C71E}"/>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54391195-43CF-4392-A400-03DECFD1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36A616C4-BC31-4393-8C8F-08A21867FCE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
        <p:nvSpPr>
          <p:cNvPr id="3" name="Title 2">
            <a:extLst>
              <a:ext uri="{FF2B5EF4-FFF2-40B4-BE49-F238E27FC236}">
                <a16:creationId xmlns:a16="http://schemas.microsoft.com/office/drawing/2014/main" id="{1EED9939-C8C6-4136-91EB-74F055235F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289664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139702"/>
            <a:ext cx="7632848" cy="648072"/>
          </a:xfrm>
        </p:spPr>
        <p:txBody>
          <a:bodyPr lIns="0" tIns="0" rIns="0" bIns="0">
            <a:normAutofit/>
          </a:bodyPr>
          <a:lstStyle>
            <a:lvl1pPr marL="0" indent="0" algn="l">
              <a:buNone/>
              <a:defRPr sz="15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cxnSp>
        <p:nvCxnSpPr>
          <p:cNvPr id="12" name="Straight Connector 11"/>
          <p:cNvCxnSpPr/>
          <p:nvPr/>
        </p:nvCxnSpPr>
        <p:spPr>
          <a:xfrm>
            <a:off x="627900" y="1995686"/>
            <a:ext cx="85324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a:xfrm>
            <a:off x="611560" y="1208098"/>
            <a:ext cx="4320480" cy="715580"/>
          </a:xfrm>
        </p:spPr>
        <p:txBody>
          <a:bodyPr anchor="b" anchorCtr="0"/>
          <a:lstStyle/>
          <a:p>
            <a:r>
              <a:rPr lang="en-US"/>
              <a:t>Click to edit Master title style</a:t>
            </a:r>
            <a:endParaRPr lang="en-GB"/>
          </a:p>
        </p:txBody>
      </p:sp>
    </p:spTree>
    <p:extLst>
      <p:ext uri="{BB962C8B-B14F-4D97-AF65-F5344CB8AC3E}">
        <p14:creationId xmlns:p14="http://schemas.microsoft.com/office/powerpoint/2010/main" val="246450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1" y="0"/>
            <a:ext cx="9159875" cy="1800225"/>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614"/>
          </a:p>
        </p:txBody>
      </p:sp>
      <p:sp>
        <p:nvSpPr>
          <p:cNvPr id="101379" name="Rectangle 3"/>
          <p:cNvSpPr>
            <a:spLocks noGrp="1" noChangeArrowheads="1"/>
          </p:cNvSpPr>
          <p:nvPr>
            <p:ph type="ctrTitle" sz="quarter"/>
          </p:nvPr>
        </p:nvSpPr>
        <p:spPr>
          <a:xfrm>
            <a:off x="593726" y="959644"/>
            <a:ext cx="8043863" cy="47982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a:t>Click to edit Master title style</a:t>
            </a:r>
          </a:p>
        </p:txBody>
      </p:sp>
      <p:sp>
        <p:nvSpPr>
          <p:cNvPr id="101380" name="Rectangle 4"/>
          <p:cNvSpPr>
            <a:spLocks noGrp="1" noChangeArrowheads="1"/>
          </p:cNvSpPr>
          <p:nvPr>
            <p:ph type="subTitle" sz="quarter" idx="1"/>
          </p:nvPr>
        </p:nvSpPr>
        <p:spPr>
          <a:xfrm>
            <a:off x="571501" y="2162175"/>
            <a:ext cx="8043863" cy="2308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1500">
                <a:solidFill>
                  <a:schemeClr val="bg1"/>
                </a:solidFill>
              </a:defRPr>
            </a:lvl1pPr>
          </a:lstStyle>
          <a:p>
            <a:pPr lvl="0"/>
            <a:r>
              <a:rPr lang="en-US" altLang="en-US" noProof="0"/>
              <a:t>Click to edit Master subtitle style</a:t>
            </a:r>
          </a:p>
        </p:txBody>
      </p:sp>
      <p:pic>
        <p:nvPicPr>
          <p:cNvPr id="101383" name="Picture 7"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257175"/>
            <a:ext cx="1830388" cy="28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1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2_colum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5F6C26-F6B7-524C-A2DE-8D5D05800874}"/>
              </a:ext>
            </a:extLst>
          </p:cNvPr>
          <p:cNvSpPr>
            <a:spLocks noGrp="1"/>
          </p:cNvSpPr>
          <p:nvPr>
            <p:ph type="title"/>
          </p:nvPr>
        </p:nvSpPr>
        <p:spPr>
          <a:xfrm>
            <a:off x="470269" y="420088"/>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470269" y="1592580"/>
            <a:ext cx="5054231" cy="2590800"/>
          </a:xfrm>
          <a:prstGeom prst="rect">
            <a:avLst/>
          </a:prstGeom>
          <a:ln>
            <a:noFill/>
          </a:ln>
        </p:spPr>
        <p:txBody>
          <a:bodyPr numCol="2"/>
          <a:lstStyle>
            <a:lvl1pPr marL="0" indent="0">
              <a:buNone/>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7" name="Picture 6">
            <a:extLst>
              <a:ext uri="{FF2B5EF4-FFF2-40B4-BE49-F238E27FC236}">
                <a16:creationId xmlns:a16="http://schemas.microsoft.com/office/drawing/2014/main" id="{A7A25618-713B-ED41-9861-A24288A5C9C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353095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Key message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4D86A5-6CC8-471F-8BD3-04C9F0CDCDD9}"/>
              </a:ext>
            </a:extLst>
          </p:cNvPr>
          <p:cNvSpPr>
            <a:spLocks noGrp="1"/>
          </p:cNvSpPr>
          <p:nvPr>
            <p:ph type="pic" sz="quarter" idx="16" hasCustomPrompt="1"/>
          </p:nvPr>
        </p:nvSpPr>
        <p:spPr>
          <a:xfrm>
            <a:off x="2030159" y="0"/>
            <a:ext cx="7113841" cy="5142778"/>
          </a:xfrm>
          <a:custGeom>
            <a:avLst/>
            <a:gdLst>
              <a:gd name="connsiteX0" fmla="*/ 925004 w 7113841"/>
              <a:gd name="connsiteY0" fmla="*/ 0 h 5142778"/>
              <a:gd name="connsiteX1" fmla="*/ 7113841 w 7113841"/>
              <a:gd name="connsiteY1" fmla="*/ 0 h 5142778"/>
              <a:gd name="connsiteX2" fmla="*/ 7113841 w 7113841"/>
              <a:gd name="connsiteY2" fmla="*/ 4345781 h 5142778"/>
              <a:gd name="connsiteX3" fmla="*/ 7113839 w 7113841"/>
              <a:gd name="connsiteY3" fmla="*/ 4345781 h 5142778"/>
              <a:gd name="connsiteX4" fmla="*/ 7113839 w 7113841"/>
              <a:gd name="connsiteY4" fmla="*/ 4344165 h 5142778"/>
              <a:gd name="connsiteX5" fmla="*/ 7065051 w 7113841"/>
              <a:gd name="connsiteY5" fmla="*/ 4326824 h 5142778"/>
              <a:gd name="connsiteX6" fmla="*/ 7016980 w 7113841"/>
              <a:gd name="connsiteY6" fmla="*/ 4310591 h 5142778"/>
              <a:gd name="connsiteX7" fmla="*/ 6969613 w 7113841"/>
              <a:gd name="connsiteY7" fmla="*/ 4295447 h 5142778"/>
              <a:gd name="connsiteX8" fmla="*/ 6922939 w 7113841"/>
              <a:gd name="connsiteY8" fmla="*/ 4281374 h 5142778"/>
              <a:gd name="connsiteX9" fmla="*/ 6876941 w 7113841"/>
              <a:gd name="connsiteY9" fmla="*/ 4268353 h 5142778"/>
              <a:gd name="connsiteX10" fmla="*/ 6831609 w 7113841"/>
              <a:gd name="connsiteY10" fmla="*/ 4256365 h 5142778"/>
              <a:gd name="connsiteX11" fmla="*/ 6786928 w 7113841"/>
              <a:gd name="connsiteY11" fmla="*/ 4245394 h 5142778"/>
              <a:gd name="connsiteX12" fmla="*/ 6742887 w 7113841"/>
              <a:gd name="connsiteY12" fmla="*/ 4235421 h 5142778"/>
              <a:gd name="connsiteX13" fmla="*/ 6699472 w 7113841"/>
              <a:gd name="connsiteY13" fmla="*/ 4226427 h 5142778"/>
              <a:gd name="connsiteX14" fmla="*/ 6656669 w 7113841"/>
              <a:gd name="connsiteY14" fmla="*/ 4218394 h 5142778"/>
              <a:gd name="connsiteX15" fmla="*/ 6614465 w 7113841"/>
              <a:gd name="connsiteY15" fmla="*/ 4211304 h 5142778"/>
              <a:gd name="connsiteX16" fmla="*/ 6572851 w 7113841"/>
              <a:gd name="connsiteY16" fmla="*/ 4205138 h 5142778"/>
              <a:gd name="connsiteX17" fmla="*/ 6552259 w 7113841"/>
              <a:gd name="connsiteY17" fmla="*/ 4202397 h 5142778"/>
              <a:gd name="connsiteX18" fmla="*/ 6531808 w 7113841"/>
              <a:gd name="connsiteY18" fmla="*/ 4199880 h 5142778"/>
              <a:gd name="connsiteX19" fmla="*/ 6511499 w 7113841"/>
              <a:gd name="connsiteY19" fmla="*/ 4197584 h 5142778"/>
              <a:gd name="connsiteX20" fmla="*/ 6491327 w 7113841"/>
              <a:gd name="connsiteY20" fmla="*/ 4195509 h 5142778"/>
              <a:gd name="connsiteX21" fmla="*/ 6471293 w 7113841"/>
              <a:gd name="connsiteY21" fmla="*/ 4193650 h 5142778"/>
              <a:gd name="connsiteX22" fmla="*/ 6451393 w 7113841"/>
              <a:gd name="connsiteY22" fmla="*/ 4192007 h 5142778"/>
              <a:gd name="connsiteX23" fmla="*/ 6431629 w 7113841"/>
              <a:gd name="connsiteY23" fmla="*/ 4190577 h 5142778"/>
              <a:gd name="connsiteX24" fmla="*/ 6411994 w 7113841"/>
              <a:gd name="connsiteY24" fmla="*/ 4189358 h 5142778"/>
              <a:gd name="connsiteX25" fmla="*/ 6392492 w 7113841"/>
              <a:gd name="connsiteY25" fmla="*/ 4188346 h 5142778"/>
              <a:gd name="connsiteX26" fmla="*/ 6373117 w 7113841"/>
              <a:gd name="connsiteY26" fmla="*/ 4187541 h 5142778"/>
              <a:gd name="connsiteX27" fmla="*/ 6353871 w 7113841"/>
              <a:gd name="connsiteY27" fmla="*/ 4186940 h 5142778"/>
              <a:gd name="connsiteX28" fmla="*/ 6334749 w 7113841"/>
              <a:gd name="connsiteY28" fmla="*/ 4186540 h 5142778"/>
              <a:gd name="connsiteX29" fmla="*/ 6315752 w 7113841"/>
              <a:gd name="connsiteY29" fmla="*/ 4186339 h 5142778"/>
              <a:gd name="connsiteX30" fmla="*/ 6296876 w 7113841"/>
              <a:gd name="connsiteY30" fmla="*/ 4186336 h 5142778"/>
              <a:gd name="connsiteX31" fmla="*/ 6278122 w 7113841"/>
              <a:gd name="connsiteY31" fmla="*/ 4186526 h 5142778"/>
              <a:gd name="connsiteX32" fmla="*/ 6259485 w 7113841"/>
              <a:gd name="connsiteY32" fmla="*/ 4186909 h 5142778"/>
              <a:gd name="connsiteX33" fmla="*/ 6240968 w 7113841"/>
              <a:gd name="connsiteY33" fmla="*/ 4187483 h 5142778"/>
              <a:gd name="connsiteX34" fmla="*/ 6222565 w 7113841"/>
              <a:gd name="connsiteY34" fmla="*/ 4188243 h 5142778"/>
              <a:gd name="connsiteX35" fmla="*/ 6204277 w 7113841"/>
              <a:gd name="connsiteY35" fmla="*/ 4189190 h 5142778"/>
              <a:gd name="connsiteX36" fmla="*/ 6186101 w 7113841"/>
              <a:gd name="connsiteY36" fmla="*/ 4190320 h 5142778"/>
              <a:gd name="connsiteX37" fmla="*/ 6168036 w 7113841"/>
              <a:gd name="connsiteY37" fmla="*/ 4191630 h 5142778"/>
              <a:gd name="connsiteX38" fmla="*/ 6150080 w 7113841"/>
              <a:gd name="connsiteY38" fmla="*/ 4193119 h 5142778"/>
              <a:gd name="connsiteX39" fmla="*/ 6132232 w 7113841"/>
              <a:gd name="connsiteY39" fmla="*/ 4194785 h 5142778"/>
              <a:gd name="connsiteX40" fmla="*/ 6114490 w 7113841"/>
              <a:gd name="connsiteY40" fmla="*/ 4196625 h 5142778"/>
              <a:gd name="connsiteX41" fmla="*/ 6096852 w 7113841"/>
              <a:gd name="connsiteY41" fmla="*/ 4198636 h 5142778"/>
              <a:gd name="connsiteX42" fmla="*/ 6079317 w 7113841"/>
              <a:gd name="connsiteY42" fmla="*/ 4200817 h 5142778"/>
              <a:gd name="connsiteX43" fmla="*/ 6061883 w 7113841"/>
              <a:gd name="connsiteY43" fmla="*/ 4203166 h 5142778"/>
              <a:gd name="connsiteX44" fmla="*/ 6044549 w 7113841"/>
              <a:gd name="connsiteY44" fmla="*/ 4205679 h 5142778"/>
              <a:gd name="connsiteX45" fmla="*/ 6027313 w 7113841"/>
              <a:gd name="connsiteY45" fmla="*/ 4208355 h 5142778"/>
              <a:gd name="connsiteX46" fmla="*/ 6010172 w 7113841"/>
              <a:gd name="connsiteY46" fmla="*/ 4211191 h 5142778"/>
              <a:gd name="connsiteX47" fmla="*/ 5976173 w 7113841"/>
              <a:gd name="connsiteY47" fmla="*/ 4217335 h 5142778"/>
              <a:gd name="connsiteX48" fmla="*/ 5942540 w 7113841"/>
              <a:gd name="connsiteY48" fmla="*/ 4224094 h 5142778"/>
              <a:gd name="connsiteX49" fmla="*/ 5892747 w 7113841"/>
              <a:gd name="connsiteY49" fmla="*/ 4235344 h 5142778"/>
              <a:gd name="connsiteX50" fmla="*/ 5859970 w 7113841"/>
              <a:gd name="connsiteY50" fmla="*/ 4243558 h 5142778"/>
              <a:gd name="connsiteX51" fmla="*/ 5827512 w 7113841"/>
              <a:gd name="connsiteY51" fmla="*/ 4252322 h 5142778"/>
              <a:gd name="connsiteX52" fmla="*/ 5795362 w 7113841"/>
              <a:gd name="connsiteY52" fmla="*/ 4261618 h 5142778"/>
              <a:gd name="connsiteX53" fmla="*/ 5763504 w 7113841"/>
              <a:gd name="connsiteY53" fmla="*/ 4271428 h 5142778"/>
              <a:gd name="connsiteX54" fmla="*/ 5731928 w 7113841"/>
              <a:gd name="connsiteY54" fmla="*/ 4281734 h 5142778"/>
              <a:gd name="connsiteX55" fmla="*/ 5700619 w 7113841"/>
              <a:gd name="connsiteY55" fmla="*/ 4292517 h 5142778"/>
              <a:gd name="connsiteX56" fmla="*/ 5669565 w 7113841"/>
              <a:gd name="connsiteY56" fmla="*/ 4303758 h 5142778"/>
              <a:gd name="connsiteX57" fmla="*/ 5638752 w 7113841"/>
              <a:gd name="connsiteY57" fmla="*/ 4315440 h 5142778"/>
              <a:gd name="connsiteX58" fmla="*/ 5608167 w 7113841"/>
              <a:gd name="connsiteY58" fmla="*/ 4327545 h 5142778"/>
              <a:gd name="connsiteX59" fmla="*/ 5577799 w 7113841"/>
              <a:gd name="connsiteY59" fmla="*/ 4340054 h 5142778"/>
              <a:gd name="connsiteX60" fmla="*/ 5547632 w 7113841"/>
              <a:gd name="connsiteY60" fmla="*/ 4352948 h 5142778"/>
              <a:gd name="connsiteX61" fmla="*/ 5517655 w 7113841"/>
              <a:gd name="connsiteY61" fmla="*/ 4366210 h 5142778"/>
              <a:gd name="connsiteX62" fmla="*/ 5487855 w 7113841"/>
              <a:gd name="connsiteY62" fmla="*/ 4379822 h 5142778"/>
              <a:gd name="connsiteX63" fmla="*/ 5443456 w 7113841"/>
              <a:gd name="connsiteY63" fmla="*/ 4400854 h 5142778"/>
              <a:gd name="connsiteX64" fmla="*/ 5399381 w 7113841"/>
              <a:gd name="connsiteY64" fmla="*/ 4422570 h 5142778"/>
              <a:gd name="connsiteX65" fmla="*/ 5355585 w 7113841"/>
              <a:gd name="connsiteY65" fmla="*/ 4444908 h 5142778"/>
              <a:gd name="connsiteX66" fmla="*/ 5312025 w 7113841"/>
              <a:gd name="connsiteY66" fmla="*/ 4467805 h 5142778"/>
              <a:gd name="connsiteX67" fmla="*/ 5254235 w 7113841"/>
              <a:gd name="connsiteY67" fmla="*/ 4499099 h 5142778"/>
              <a:gd name="connsiteX68" fmla="*/ 5167962 w 7113841"/>
              <a:gd name="connsiteY68" fmla="*/ 4547383 h 5142778"/>
              <a:gd name="connsiteX69" fmla="*/ 4952295 w 7113841"/>
              <a:gd name="connsiteY69" fmla="*/ 4672140 h 5142778"/>
              <a:gd name="connsiteX70" fmla="*/ 4791671 w 7113841"/>
              <a:gd name="connsiteY70" fmla="*/ 4763822 h 5142778"/>
              <a:gd name="connsiteX71" fmla="*/ 4717297 w 7113841"/>
              <a:gd name="connsiteY71" fmla="*/ 4804607 h 5142778"/>
              <a:gd name="connsiteX72" fmla="*/ 4656988 w 7113841"/>
              <a:gd name="connsiteY72" fmla="*/ 4836560 h 5142778"/>
              <a:gd name="connsiteX73" fmla="*/ 4611217 w 7113841"/>
              <a:gd name="connsiteY73" fmla="*/ 4860036 h 5142778"/>
              <a:gd name="connsiteX74" fmla="*/ 4564933 w 7113841"/>
              <a:gd name="connsiteY74" fmla="*/ 4883024 h 5142778"/>
              <a:gd name="connsiteX75" fmla="*/ 4518093 w 7113841"/>
              <a:gd name="connsiteY75" fmla="*/ 4905462 h 5142778"/>
              <a:gd name="connsiteX76" fmla="*/ 4470653 w 7113841"/>
              <a:gd name="connsiteY76" fmla="*/ 4927290 h 5142778"/>
              <a:gd name="connsiteX77" fmla="*/ 4438671 w 7113841"/>
              <a:gd name="connsiteY77" fmla="*/ 4941472 h 5142778"/>
              <a:gd name="connsiteX78" fmla="*/ 4406390 w 7113841"/>
              <a:gd name="connsiteY78" fmla="*/ 4955337 h 5142778"/>
              <a:gd name="connsiteX79" fmla="*/ 4373797 w 7113841"/>
              <a:gd name="connsiteY79" fmla="*/ 4968866 h 5142778"/>
              <a:gd name="connsiteX80" fmla="*/ 4340879 w 7113841"/>
              <a:gd name="connsiteY80" fmla="*/ 4982041 h 5142778"/>
              <a:gd name="connsiteX81" fmla="*/ 4307622 w 7113841"/>
              <a:gd name="connsiteY81" fmla="*/ 4994845 h 5142778"/>
              <a:gd name="connsiteX82" fmla="*/ 4274014 w 7113841"/>
              <a:gd name="connsiteY82" fmla="*/ 5007258 h 5142778"/>
              <a:gd name="connsiteX83" fmla="*/ 4240041 w 7113841"/>
              <a:gd name="connsiteY83" fmla="*/ 5019263 h 5142778"/>
              <a:gd name="connsiteX84" fmla="*/ 4205691 w 7113841"/>
              <a:gd name="connsiteY84" fmla="*/ 5030841 h 5142778"/>
              <a:gd name="connsiteX85" fmla="*/ 4170950 w 7113841"/>
              <a:gd name="connsiteY85" fmla="*/ 5041974 h 5142778"/>
              <a:gd name="connsiteX86" fmla="*/ 4135806 w 7113841"/>
              <a:gd name="connsiteY86" fmla="*/ 5052643 h 5142778"/>
              <a:gd name="connsiteX87" fmla="*/ 4100246 w 7113841"/>
              <a:gd name="connsiteY87" fmla="*/ 5062831 h 5142778"/>
              <a:gd name="connsiteX88" fmla="*/ 4064256 w 7113841"/>
              <a:gd name="connsiteY88" fmla="*/ 5072519 h 5142778"/>
              <a:gd name="connsiteX89" fmla="*/ 4027823 w 7113841"/>
              <a:gd name="connsiteY89" fmla="*/ 5081689 h 5142778"/>
              <a:gd name="connsiteX90" fmla="*/ 3990935 w 7113841"/>
              <a:gd name="connsiteY90" fmla="*/ 5090323 h 5142778"/>
              <a:gd name="connsiteX91" fmla="*/ 3953578 w 7113841"/>
              <a:gd name="connsiteY91" fmla="*/ 5098402 h 5142778"/>
              <a:gd name="connsiteX92" fmla="*/ 3915739 w 7113841"/>
              <a:gd name="connsiteY92" fmla="*/ 5105908 h 5142778"/>
              <a:gd name="connsiteX93" fmla="*/ 3877406 w 7113841"/>
              <a:gd name="connsiteY93" fmla="*/ 5112824 h 5142778"/>
              <a:gd name="connsiteX94" fmla="*/ 3838565 w 7113841"/>
              <a:gd name="connsiteY94" fmla="*/ 5119129 h 5142778"/>
              <a:gd name="connsiteX95" fmla="*/ 3799203 w 7113841"/>
              <a:gd name="connsiteY95" fmla="*/ 5124807 h 5142778"/>
              <a:gd name="connsiteX96" fmla="*/ 3759308 w 7113841"/>
              <a:gd name="connsiteY96" fmla="*/ 5129839 h 5142778"/>
              <a:gd name="connsiteX97" fmla="*/ 3718865 w 7113841"/>
              <a:gd name="connsiteY97" fmla="*/ 5134207 h 5142778"/>
              <a:gd name="connsiteX98" fmla="*/ 3677863 w 7113841"/>
              <a:gd name="connsiteY98" fmla="*/ 5137893 h 5142778"/>
              <a:gd name="connsiteX99" fmla="*/ 3636288 w 7113841"/>
              <a:gd name="connsiteY99" fmla="*/ 5140877 h 5142778"/>
              <a:gd name="connsiteX100" fmla="*/ 3600919 w 7113841"/>
              <a:gd name="connsiteY100" fmla="*/ 5142778 h 5142778"/>
              <a:gd name="connsiteX101" fmla="*/ 0 w 7113841"/>
              <a:gd name="connsiteY101" fmla="*/ 5142778 h 5142778"/>
              <a:gd name="connsiteX102" fmla="*/ 36355 w 7113841"/>
              <a:gd name="connsiteY102" fmla="*/ 5078128 h 5142778"/>
              <a:gd name="connsiteX103" fmla="*/ 85405 w 7113841"/>
              <a:gd name="connsiteY103" fmla="*/ 4991843 h 5142778"/>
              <a:gd name="connsiteX104" fmla="*/ 164324 w 7113841"/>
              <a:gd name="connsiteY104" fmla="*/ 4854690 h 5142778"/>
              <a:gd name="connsiteX105" fmla="*/ 381230 w 7113841"/>
              <a:gd name="connsiteY105" fmla="*/ 4481186 h 5142778"/>
              <a:gd name="connsiteX106" fmla="*/ 439596 w 7113841"/>
              <a:gd name="connsiteY106" fmla="*/ 4379712 h 5142778"/>
              <a:gd name="connsiteX107" fmla="*/ 478157 w 7113841"/>
              <a:gd name="connsiteY107" fmla="*/ 4312042 h 5142778"/>
              <a:gd name="connsiteX108" fmla="*/ 516383 w 7113841"/>
              <a:gd name="connsiteY108" fmla="*/ 4244314 h 5142778"/>
              <a:gd name="connsiteX109" fmla="*/ 544803 w 7113841"/>
              <a:gd name="connsiteY109" fmla="*/ 4193459 h 5142778"/>
              <a:gd name="connsiteX110" fmla="*/ 572987 w 7113841"/>
              <a:gd name="connsiteY110" fmla="*/ 4142538 h 5142778"/>
              <a:gd name="connsiteX111" fmla="*/ 591636 w 7113841"/>
              <a:gd name="connsiteY111" fmla="*/ 4108547 h 5142778"/>
              <a:gd name="connsiteX112" fmla="*/ 610163 w 7113841"/>
              <a:gd name="connsiteY112" fmla="*/ 4074516 h 5142778"/>
              <a:gd name="connsiteX113" fmla="*/ 628565 w 7113841"/>
              <a:gd name="connsiteY113" fmla="*/ 4040440 h 5142778"/>
              <a:gd name="connsiteX114" fmla="*/ 646835 w 7113841"/>
              <a:gd name="connsiteY114" fmla="*/ 4006315 h 5142778"/>
              <a:gd name="connsiteX115" fmla="*/ 664966 w 7113841"/>
              <a:gd name="connsiteY115" fmla="*/ 3972137 h 5142778"/>
              <a:gd name="connsiteX116" fmla="*/ 682954 w 7113841"/>
              <a:gd name="connsiteY116" fmla="*/ 3937902 h 5142778"/>
              <a:gd name="connsiteX117" fmla="*/ 691892 w 7113841"/>
              <a:gd name="connsiteY117" fmla="*/ 3920762 h 5142778"/>
              <a:gd name="connsiteX118" fmla="*/ 700791 w 7113841"/>
              <a:gd name="connsiteY118" fmla="*/ 3903606 h 5142778"/>
              <a:gd name="connsiteX119" fmla="*/ 709652 w 7113841"/>
              <a:gd name="connsiteY119" fmla="*/ 3886433 h 5142778"/>
              <a:gd name="connsiteX120" fmla="*/ 718472 w 7113841"/>
              <a:gd name="connsiteY120" fmla="*/ 3869243 h 5142778"/>
              <a:gd name="connsiteX121" fmla="*/ 727252 w 7113841"/>
              <a:gd name="connsiteY121" fmla="*/ 3852035 h 5142778"/>
              <a:gd name="connsiteX122" fmla="*/ 735991 w 7113841"/>
              <a:gd name="connsiteY122" fmla="*/ 3834810 h 5142778"/>
              <a:gd name="connsiteX123" fmla="*/ 744687 w 7113841"/>
              <a:gd name="connsiteY123" fmla="*/ 3817565 h 5142778"/>
              <a:gd name="connsiteX124" fmla="*/ 753341 w 7113841"/>
              <a:gd name="connsiteY124" fmla="*/ 3800302 h 5142778"/>
              <a:gd name="connsiteX125" fmla="*/ 761951 w 7113841"/>
              <a:gd name="connsiteY125" fmla="*/ 3783019 h 5142778"/>
              <a:gd name="connsiteX126" fmla="*/ 770517 w 7113841"/>
              <a:gd name="connsiteY126" fmla="*/ 3765715 h 5142778"/>
              <a:gd name="connsiteX127" fmla="*/ 779038 w 7113841"/>
              <a:gd name="connsiteY127" fmla="*/ 3748391 h 5142778"/>
              <a:gd name="connsiteX128" fmla="*/ 787512 w 7113841"/>
              <a:gd name="connsiteY128" fmla="*/ 3731046 h 5142778"/>
              <a:gd name="connsiteX129" fmla="*/ 795941 w 7113841"/>
              <a:gd name="connsiteY129" fmla="*/ 3713678 h 5142778"/>
              <a:gd name="connsiteX130" fmla="*/ 804322 w 7113841"/>
              <a:gd name="connsiteY130" fmla="*/ 3696288 h 5142778"/>
              <a:gd name="connsiteX131" fmla="*/ 812655 w 7113841"/>
              <a:gd name="connsiteY131" fmla="*/ 3678875 h 5142778"/>
              <a:gd name="connsiteX132" fmla="*/ 820938 w 7113841"/>
              <a:gd name="connsiteY132" fmla="*/ 3661439 h 5142778"/>
              <a:gd name="connsiteX133" fmla="*/ 829172 w 7113841"/>
              <a:gd name="connsiteY133" fmla="*/ 3643979 h 5142778"/>
              <a:gd name="connsiteX134" fmla="*/ 837357 w 7113841"/>
              <a:gd name="connsiteY134" fmla="*/ 3626494 h 5142778"/>
              <a:gd name="connsiteX135" fmla="*/ 845490 w 7113841"/>
              <a:gd name="connsiteY135" fmla="*/ 3608984 h 5142778"/>
              <a:gd name="connsiteX136" fmla="*/ 853571 w 7113841"/>
              <a:gd name="connsiteY136" fmla="*/ 3591449 h 5142778"/>
              <a:gd name="connsiteX137" fmla="*/ 861599 w 7113841"/>
              <a:gd name="connsiteY137" fmla="*/ 3573886 h 5142778"/>
              <a:gd name="connsiteX138" fmla="*/ 869574 w 7113841"/>
              <a:gd name="connsiteY138" fmla="*/ 3556298 h 5142778"/>
              <a:gd name="connsiteX139" fmla="*/ 877495 w 7113841"/>
              <a:gd name="connsiteY139" fmla="*/ 3538682 h 5142778"/>
              <a:gd name="connsiteX140" fmla="*/ 885361 w 7113841"/>
              <a:gd name="connsiteY140" fmla="*/ 3521039 h 5142778"/>
              <a:gd name="connsiteX141" fmla="*/ 893171 w 7113841"/>
              <a:gd name="connsiteY141" fmla="*/ 3503367 h 5142778"/>
              <a:gd name="connsiteX142" fmla="*/ 900925 w 7113841"/>
              <a:gd name="connsiteY142" fmla="*/ 3485666 h 5142778"/>
              <a:gd name="connsiteX143" fmla="*/ 908622 w 7113841"/>
              <a:gd name="connsiteY143" fmla="*/ 3467936 h 5142778"/>
              <a:gd name="connsiteX144" fmla="*/ 916260 w 7113841"/>
              <a:gd name="connsiteY144" fmla="*/ 3450176 h 5142778"/>
              <a:gd name="connsiteX145" fmla="*/ 923841 w 7113841"/>
              <a:gd name="connsiteY145" fmla="*/ 3432385 h 5142778"/>
              <a:gd name="connsiteX146" fmla="*/ 931361 w 7113841"/>
              <a:gd name="connsiteY146" fmla="*/ 3414563 h 5142778"/>
              <a:gd name="connsiteX147" fmla="*/ 938822 w 7113841"/>
              <a:gd name="connsiteY147" fmla="*/ 3396710 h 5142778"/>
              <a:gd name="connsiteX148" fmla="*/ 946221 w 7113841"/>
              <a:gd name="connsiteY148" fmla="*/ 3378825 h 5142778"/>
              <a:gd name="connsiteX149" fmla="*/ 953559 w 7113841"/>
              <a:gd name="connsiteY149" fmla="*/ 3360907 h 5142778"/>
              <a:gd name="connsiteX150" fmla="*/ 960835 w 7113841"/>
              <a:gd name="connsiteY150" fmla="*/ 3342956 h 5142778"/>
              <a:gd name="connsiteX151" fmla="*/ 968048 w 7113841"/>
              <a:gd name="connsiteY151" fmla="*/ 3324971 h 5142778"/>
              <a:gd name="connsiteX152" fmla="*/ 975195 w 7113841"/>
              <a:gd name="connsiteY152" fmla="*/ 3306952 h 5142778"/>
              <a:gd name="connsiteX153" fmla="*/ 982280 w 7113841"/>
              <a:gd name="connsiteY153" fmla="*/ 3288898 h 5142778"/>
              <a:gd name="connsiteX154" fmla="*/ 989297 w 7113841"/>
              <a:gd name="connsiteY154" fmla="*/ 3270809 h 5142778"/>
              <a:gd name="connsiteX155" fmla="*/ 996250 w 7113841"/>
              <a:gd name="connsiteY155" fmla="*/ 3252684 h 5142778"/>
              <a:gd name="connsiteX156" fmla="*/ 1003136 w 7113841"/>
              <a:gd name="connsiteY156" fmla="*/ 3234522 h 5142778"/>
              <a:gd name="connsiteX157" fmla="*/ 1009953 w 7113841"/>
              <a:gd name="connsiteY157" fmla="*/ 3216324 h 5142778"/>
              <a:gd name="connsiteX158" fmla="*/ 1016702 w 7113841"/>
              <a:gd name="connsiteY158" fmla="*/ 3198088 h 5142778"/>
              <a:gd name="connsiteX159" fmla="*/ 1023381 w 7113841"/>
              <a:gd name="connsiteY159" fmla="*/ 3179814 h 5142778"/>
              <a:gd name="connsiteX160" fmla="*/ 1029991 w 7113841"/>
              <a:gd name="connsiteY160" fmla="*/ 3161502 h 5142778"/>
              <a:gd name="connsiteX161" fmla="*/ 1036530 w 7113841"/>
              <a:gd name="connsiteY161" fmla="*/ 3143151 h 5142778"/>
              <a:gd name="connsiteX162" fmla="*/ 1042998 w 7113841"/>
              <a:gd name="connsiteY162" fmla="*/ 3124759 h 5142778"/>
              <a:gd name="connsiteX163" fmla="*/ 1049393 w 7113841"/>
              <a:gd name="connsiteY163" fmla="*/ 3106328 h 5142778"/>
              <a:gd name="connsiteX164" fmla="*/ 1055715 w 7113841"/>
              <a:gd name="connsiteY164" fmla="*/ 3087856 h 5142778"/>
              <a:gd name="connsiteX165" fmla="*/ 1061964 w 7113841"/>
              <a:gd name="connsiteY165" fmla="*/ 3069343 h 5142778"/>
              <a:gd name="connsiteX166" fmla="*/ 1068138 w 7113841"/>
              <a:gd name="connsiteY166" fmla="*/ 3050788 h 5142778"/>
              <a:gd name="connsiteX167" fmla="*/ 1074237 w 7113841"/>
              <a:gd name="connsiteY167" fmla="*/ 3032191 h 5142778"/>
              <a:gd name="connsiteX168" fmla="*/ 1080260 w 7113841"/>
              <a:gd name="connsiteY168" fmla="*/ 3013551 h 5142778"/>
              <a:gd name="connsiteX169" fmla="*/ 1086206 w 7113841"/>
              <a:gd name="connsiteY169" fmla="*/ 2994867 h 5142778"/>
              <a:gd name="connsiteX170" fmla="*/ 1092075 w 7113841"/>
              <a:gd name="connsiteY170" fmla="*/ 2976140 h 5142778"/>
              <a:gd name="connsiteX171" fmla="*/ 1097865 w 7113841"/>
              <a:gd name="connsiteY171" fmla="*/ 2957368 h 5142778"/>
              <a:gd name="connsiteX172" fmla="*/ 1103577 w 7113841"/>
              <a:gd name="connsiteY172" fmla="*/ 2938551 h 5142778"/>
              <a:gd name="connsiteX173" fmla="*/ 1109208 w 7113841"/>
              <a:gd name="connsiteY173" fmla="*/ 2919688 h 5142778"/>
              <a:gd name="connsiteX174" fmla="*/ 1114759 w 7113841"/>
              <a:gd name="connsiteY174" fmla="*/ 2900780 h 5142778"/>
              <a:gd name="connsiteX175" fmla="*/ 1120228 w 7113841"/>
              <a:gd name="connsiteY175" fmla="*/ 2881825 h 5142778"/>
              <a:gd name="connsiteX176" fmla="*/ 1125617 w 7113841"/>
              <a:gd name="connsiteY176" fmla="*/ 2862822 h 5142778"/>
              <a:gd name="connsiteX177" fmla="*/ 1130921 w 7113841"/>
              <a:gd name="connsiteY177" fmla="*/ 2843773 h 5142778"/>
              <a:gd name="connsiteX178" fmla="*/ 1136143 w 7113841"/>
              <a:gd name="connsiteY178" fmla="*/ 2824674 h 5142778"/>
              <a:gd name="connsiteX179" fmla="*/ 1141280 w 7113841"/>
              <a:gd name="connsiteY179" fmla="*/ 2805527 h 5142778"/>
              <a:gd name="connsiteX180" fmla="*/ 1146332 w 7113841"/>
              <a:gd name="connsiteY180" fmla="*/ 2786331 h 5142778"/>
              <a:gd name="connsiteX181" fmla="*/ 1151298 w 7113841"/>
              <a:gd name="connsiteY181" fmla="*/ 2767085 h 5142778"/>
              <a:gd name="connsiteX182" fmla="*/ 1156178 w 7113841"/>
              <a:gd name="connsiteY182" fmla="*/ 2747788 h 5142778"/>
              <a:gd name="connsiteX183" fmla="*/ 1160971 w 7113841"/>
              <a:gd name="connsiteY183" fmla="*/ 2728441 h 5142778"/>
              <a:gd name="connsiteX184" fmla="*/ 1165675 w 7113841"/>
              <a:gd name="connsiteY184" fmla="*/ 2709042 h 5142778"/>
              <a:gd name="connsiteX185" fmla="*/ 1170290 w 7113841"/>
              <a:gd name="connsiteY185" fmla="*/ 2689591 h 5142778"/>
              <a:gd name="connsiteX186" fmla="*/ 1174816 w 7113841"/>
              <a:gd name="connsiteY186" fmla="*/ 2670087 h 5142778"/>
              <a:gd name="connsiteX187" fmla="*/ 1179252 w 7113841"/>
              <a:gd name="connsiteY187" fmla="*/ 2650531 h 5142778"/>
              <a:gd name="connsiteX188" fmla="*/ 1183597 w 7113841"/>
              <a:gd name="connsiteY188" fmla="*/ 2630921 h 5142778"/>
              <a:gd name="connsiteX189" fmla="*/ 1187850 w 7113841"/>
              <a:gd name="connsiteY189" fmla="*/ 2611257 h 5142778"/>
              <a:gd name="connsiteX190" fmla="*/ 1192010 w 7113841"/>
              <a:gd name="connsiteY190" fmla="*/ 2591538 h 5142778"/>
              <a:gd name="connsiteX191" fmla="*/ 1196077 w 7113841"/>
              <a:gd name="connsiteY191" fmla="*/ 2571764 h 5142778"/>
              <a:gd name="connsiteX192" fmla="*/ 1200049 w 7113841"/>
              <a:gd name="connsiteY192" fmla="*/ 2551934 h 5142778"/>
              <a:gd name="connsiteX193" fmla="*/ 1203927 w 7113841"/>
              <a:gd name="connsiteY193" fmla="*/ 2532048 h 5142778"/>
              <a:gd name="connsiteX194" fmla="*/ 1207710 w 7113841"/>
              <a:gd name="connsiteY194" fmla="*/ 2512105 h 5142778"/>
              <a:gd name="connsiteX195" fmla="*/ 1211395 w 7113841"/>
              <a:gd name="connsiteY195" fmla="*/ 2492104 h 5142778"/>
              <a:gd name="connsiteX196" fmla="*/ 1214985 w 7113841"/>
              <a:gd name="connsiteY196" fmla="*/ 2472046 h 5142778"/>
              <a:gd name="connsiteX197" fmla="*/ 1218476 w 7113841"/>
              <a:gd name="connsiteY197" fmla="*/ 2451929 h 5142778"/>
              <a:gd name="connsiteX198" fmla="*/ 1221868 w 7113841"/>
              <a:gd name="connsiteY198" fmla="*/ 2431753 h 5142778"/>
              <a:gd name="connsiteX199" fmla="*/ 1225161 w 7113841"/>
              <a:gd name="connsiteY199" fmla="*/ 2411518 h 5142778"/>
              <a:gd name="connsiteX200" fmla="*/ 1228353 w 7113841"/>
              <a:gd name="connsiteY200" fmla="*/ 2391223 h 5142778"/>
              <a:gd name="connsiteX201" fmla="*/ 1231446 w 7113841"/>
              <a:gd name="connsiteY201" fmla="*/ 2370867 h 5142778"/>
              <a:gd name="connsiteX202" fmla="*/ 1234436 w 7113841"/>
              <a:gd name="connsiteY202" fmla="*/ 2350449 h 5142778"/>
              <a:gd name="connsiteX203" fmla="*/ 1237324 w 7113841"/>
              <a:gd name="connsiteY203" fmla="*/ 2329971 h 5142778"/>
              <a:gd name="connsiteX204" fmla="*/ 1240109 w 7113841"/>
              <a:gd name="connsiteY204" fmla="*/ 2309430 h 5142778"/>
              <a:gd name="connsiteX205" fmla="*/ 1242790 w 7113841"/>
              <a:gd name="connsiteY205" fmla="*/ 2288826 h 5142778"/>
              <a:gd name="connsiteX206" fmla="*/ 1245366 w 7113841"/>
              <a:gd name="connsiteY206" fmla="*/ 2268159 h 5142778"/>
              <a:gd name="connsiteX207" fmla="*/ 1247837 w 7113841"/>
              <a:gd name="connsiteY207" fmla="*/ 2247428 h 5142778"/>
              <a:gd name="connsiteX208" fmla="*/ 1250202 w 7113841"/>
              <a:gd name="connsiteY208" fmla="*/ 2226633 h 5142778"/>
              <a:gd name="connsiteX209" fmla="*/ 1252460 w 7113841"/>
              <a:gd name="connsiteY209" fmla="*/ 2205773 h 5142778"/>
              <a:gd name="connsiteX210" fmla="*/ 1254610 w 7113841"/>
              <a:gd name="connsiteY210" fmla="*/ 2184847 h 5142778"/>
              <a:gd name="connsiteX211" fmla="*/ 1256651 w 7113841"/>
              <a:gd name="connsiteY211" fmla="*/ 2163856 h 5142778"/>
              <a:gd name="connsiteX212" fmla="*/ 1258584 w 7113841"/>
              <a:gd name="connsiteY212" fmla="*/ 2142798 h 5142778"/>
              <a:gd name="connsiteX213" fmla="*/ 1260407 w 7113841"/>
              <a:gd name="connsiteY213" fmla="*/ 2121673 h 5142778"/>
              <a:gd name="connsiteX214" fmla="*/ 1262119 w 7113841"/>
              <a:gd name="connsiteY214" fmla="*/ 2100480 h 5142778"/>
              <a:gd name="connsiteX215" fmla="*/ 1263719 w 7113841"/>
              <a:gd name="connsiteY215" fmla="*/ 2079219 h 5142778"/>
              <a:gd name="connsiteX216" fmla="*/ 1265207 w 7113841"/>
              <a:gd name="connsiteY216" fmla="*/ 2057890 h 5142778"/>
              <a:gd name="connsiteX217" fmla="*/ 1266583 w 7113841"/>
              <a:gd name="connsiteY217" fmla="*/ 2036492 h 5142778"/>
              <a:gd name="connsiteX218" fmla="*/ 1267845 w 7113841"/>
              <a:gd name="connsiteY218" fmla="*/ 2015023 h 5142778"/>
              <a:gd name="connsiteX219" fmla="*/ 1268992 w 7113841"/>
              <a:gd name="connsiteY219" fmla="*/ 1993484 h 5142778"/>
              <a:gd name="connsiteX220" fmla="*/ 1270024 w 7113841"/>
              <a:gd name="connsiteY220" fmla="*/ 1971875 h 5142778"/>
              <a:gd name="connsiteX221" fmla="*/ 1270940 w 7113841"/>
              <a:gd name="connsiteY221" fmla="*/ 1950194 h 5142778"/>
              <a:gd name="connsiteX222" fmla="*/ 1271740 w 7113841"/>
              <a:gd name="connsiteY222" fmla="*/ 1928441 h 5142778"/>
              <a:gd name="connsiteX223" fmla="*/ 1272422 w 7113841"/>
              <a:gd name="connsiteY223" fmla="*/ 1906616 h 5142778"/>
              <a:gd name="connsiteX224" fmla="*/ 1272986 w 7113841"/>
              <a:gd name="connsiteY224" fmla="*/ 1884718 h 5142778"/>
              <a:gd name="connsiteX225" fmla="*/ 1273430 w 7113841"/>
              <a:gd name="connsiteY225" fmla="*/ 1862747 h 5142778"/>
              <a:gd name="connsiteX226" fmla="*/ 1273755 w 7113841"/>
              <a:gd name="connsiteY226" fmla="*/ 1840700 h 5142778"/>
              <a:gd name="connsiteX227" fmla="*/ 1273961 w 7113841"/>
              <a:gd name="connsiteY227" fmla="*/ 1818581 h 5142778"/>
              <a:gd name="connsiteX228" fmla="*/ 1274005 w 7113841"/>
              <a:gd name="connsiteY228" fmla="*/ 1774114 h 5142778"/>
              <a:gd name="connsiteX229" fmla="*/ 1273844 w 7113841"/>
              <a:gd name="connsiteY229" fmla="*/ 1751767 h 5142778"/>
              <a:gd name="connsiteX230" fmla="*/ 1273558 w 7113841"/>
              <a:gd name="connsiteY230" fmla="*/ 1729342 h 5142778"/>
              <a:gd name="connsiteX231" fmla="*/ 1273150 w 7113841"/>
              <a:gd name="connsiteY231" fmla="*/ 1706841 h 5142778"/>
              <a:gd name="connsiteX232" fmla="*/ 1272616 w 7113841"/>
              <a:gd name="connsiteY232" fmla="*/ 1684263 h 5142778"/>
              <a:gd name="connsiteX233" fmla="*/ 1271956 w 7113841"/>
              <a:gd name="connsiteY233" fmla="*/ 1661605 h 5142778"/>
              <a:gd name="connsiteX234" fmla="*/ 1271170 w 7113841"/>
              <a:gd name="connsiteY234" fmla="*/ 1638868 h 5142778"/>
              <a:gd name="connsiteX235" fmla="*/ 1270256 w 7113841"/>
              <a:gd name="connsiteY235" fmla="*/ 1616053 h 5142778"/>
              <a:gd name="connsiteX236" fmla="*/ 1269215 w 7113841"/>
              <a:gd name="connsiteY236" fmla="*/ 1593157 h 5142778"/>
              <a:gd name="connsiteX237" fmla="*/ 1268044 w 7113841"/>
              <a:gd name="connsiteY237" fmla="*/ 1570181 h 5142778"/>
              <a:gd name="connsiteX238" fmla="*/ 1266744 w 7113841"/>
              <a:gd name="connsiteY238" fmla="*/ 1547124 h 5142778"/>
              <a:gd name="connsiteX239" fmla="*/ 1265314 w 7113841"/>
              <a:gd name="connsiteY239" fmla="*/ 1523985 h 5142778"/>
              <a:gd name="connsiteX240" fmla="*/ 1263753 w 7113841"/>
              <a:gd name="connsiteY240" fmla="*/ 1500764 h 5142778"/>
              <a:gd name="connsiteX241" fmla="*/ 1262060 w 7113841"/>
              <a:gd name="connsiteY241" fmla="*/ 1477461 h 5142778"/>
              <a:gd name="connsiteX242" fmla="*/ 1260234 w 7113841"/>
              <a:gd name="connsiteY242" fmla="*/ 1454074 h 5142778"/>
              <a:gd name="connsiteX243" fmla="*/ 1258276 w 7113841"/>
              <a:gd name="connsiteY243" fmla="*/ 1430604 h 5142778"/>
              <a:gd name="connsiteX244" fmla="*/ 1256182 w 7113841"/>
              <a:gd name="connsiteY244" fmla="*/ 1407049 h 5142778"/>
              <a:gd name="connsiteX245" fmla="*/ 1253955 w 7113841"/>
              <a:gd name="connsiteY245" fmla="*/ 1383410 h 5142778"/>
              <a:gd name="connsiteX246" fmla="*/ 1251592 w 7113841"/>
              <a:gd name="connsiteY246" fmla="*/ 1359685 h 5142778"/>
              <a:gd name="connsiteX247" fmla="*/ 1249092 w 7113841"/>
              <a:gd name="connsiteY247" fmla="*/ 1335873 h 5142778"/>
              <a:gd name="connsiteX248" fmla="*/ 1246456 w 7113841"/>
              <a:gd name="connsiteY248" fmla="*/ 1311977 h 5142778"/>
              <a:gd name="connsiteX249" fmla="*/ 1243681 w 7113841"/>
              <a:gd name="connsiteY249" fmla="*/ 1287992 h 5142778"/>
              <a:gd name="connsiteX250" fmla="*/ 1240769 w 7113841"/>
              <a:gd name="connsiteY250" fmla="*/ 1263921 h 5142778"/>
              <a:gd name="connsiteX251" fmla="*/ 1237716 w 7113841"/>
              <a:gd name="connsiteY251" fmla="*/ 1239761 h 5142778"/>
              <a:gd name="connsiteX252" fmla="*/ 1234524 w 7113841"/>
              <a:gd name="connsiteY252" fmla="*/ 1215513 h 5142778"/>
              <a:gd name="connsiteX253" fmla="*/ 1231190 w 7113841"/>
              <a:gd name="connsiteY253" fmla="*/ 1191176 h 5142778"/>
              <a:gd name="connsiteX254" fmla="*/ 1227715 w 7113841"/>
              <a:gd name="connsiteY254" fmla="*/ 1166749 h 5142778"/>
              <a:gd name="connsiteX255" fmla="*/ 1224099 w 7113841"/>
              <a:gd name="connsiteY255" fmla="*/ 1142232 h 5142778"/>
              <a:gd name="connsiteX256" fmla="*/ 1220339 w 7113841"/>
              <a:gd name="connsiteY256" fmla="*/ 1117624 h 5142778"/>
              <a:gd name="connsiteX257" fmla="*/ 1216434 w 7113841"/>
              <a:gd name="connsiteY257" fmla="*/ 1092925 h 5142778"/>
              <a:gd name="connsiteX258" fmla="*/ 1212386 w 7113841"/>
              <a:gd name="connsiteY258" fmla="*/ 1068134 h 5142778"/>
              <a:gd name="connsiteX259" fmla="*/ 1208192 w 7113841"/>
              <a:gd name="connsiteY259" fmla="*/ 1043251 h 5142778"/>
              <a:gd name="connsiteX260" fmla="*/ 1203852 w 7113841"/>
              <a:gd name="connsiteY260" fmla="*/ 1018274 h 5142778"/>
              <a:gd name="connsiteX261" fmla="*/ 1199365 w 7113841"/>
              <a:gd name="connsiteY261" fmla="*/ 993205 h 5142778"/>
              <a:gd name="connsiteX262" fmla="*/ 1194731 w 7113841"/>
              <a:gd name="connsiteY262" fmla="*/ 968042 h 5142778"/>
              <a:gd name="connsiteX263" fmla="*/ 1189948 w 7113841"/>
              <a:gd name="connsiteY263" fmla="*/ 942784 h 5142778"/>
              <a:gd name="connsiteX264" fmla="*/ 1185016 w 7113841"/>
              <a:gd name="connsiteY264" fmla="*/ 917431 h 5142778"/>
              <a:gd name="connsiteX265" fmla="*/ 1179934 w 7113841"/>
              <a:gd name="connsiteY265" fmla="*/ 891982 h 5142778"/>
              <a:gd name="connsiteX266" fmla="*/ 1174701 w 7113841"/>
              <a:gd name="connsiteY266" fmla="*/ 866438 h 5142778"/>
              <a:gd name="connsiteX267" fmla="*/ 1169317 w 7113841"/>
              <a:gd name="connsiteY267" fmla="*/ 840796 h 5142778"/>
              <a:gd name="connsiteX268" fmla="*/ 1163781 w 7113841"/>
              <a:gd name="connsiteY268" fmla="*/ 815058 h 5142778"/>
              <a:gd name="connsiteX269" fmla="*/ 1158092 w 7113841"/>
              <a:gd name="connsiteY269" fmla="*/ 789222 h 5142778"/>
              <a:gd name="connsiteX270" fmla="*/ 1152249 w 7113841"/>
              <a:gd name="connsiteY270" fmla="*/ 763287 h 5142778"/>
              <a:gd name="connsiteX271" fmla="*/ 1146253 w 7113841"/>
              <a:gd name="connsiteY271" fmla="*/ 737255 h 5142778"/>
              <a:gd name="connsiteX272" fmla="*/ 1140101 w 7113841"/>
              <a:gd name="connsiteY272" fmla="*/ 711122 h 5142778"/>
              <a:gd name="connsiteX273" fmla="*/ 1133793 w 7113841"/>
              <a:gd name="connsiteY273" fmla="*/ 684890 h 5142778"/>
              <a:gd name="connsiteX274" fmla="*/ 1127327 w 7113841"/>
              <a:gd name="connsiteY274" fmla="*/ 658557 h 5142778"/>
              <a:gd name="connsiteX275" fmla="*/ 1120705 w 7113841"/>
              <a:gd name="connsiteY275" fmla="*/ 632123 h 5142778"/>
              <a:gd name="connsiteX276" fmla="*/ 1113925 w 7113841"/>
              <a:gd name="connsiteY276" fmla="*/ 605589 h 5142778"/>
              <a:gd name="connsiteX277" fmla="*/ 1106986 w 7113841"/>
              <a:gd name="connsiteY277" fmla="*/ 578951 h 5142778"/>
              <a:gd name="connsiteX278" fmla="*/ 1099887 w 7113841"/>
              <a:gd name="connsiteY278" fmla="*/ 552212 h 5142778"/>
              <a:gd name="connsiteX279" fmla="*/ 1092628 w 7113841"/>
              <a:gd name="connsiteY279" fmla="*/ 525369 h 5142778"/>
              <a:gd name="connsiteX280" fmla="*/ 1085207 w 7113841"/>
              <a:gd name="connsiteY280" fmla="*/ 498423 h 5142778"/>
              <a:gd name="connsiteX281" fmla="*/ 1077624 w 7113841"/>
              <a:gd name="connsiteY281" fmla="*/ 471372 h 5142778"/>
              <a:gd name="connsiteX282" fmla="*/ 1069880 w 7113841"/>
              <a:gd name="connsiteY282" fmla="*/ 444217 h 5142778"/>
              <a:gd name="connsiteX283" fmla="*/ 1061971 w 7113841"/>
              <a:gd name="connsiteY283" fmla="*/ 416957 h 5142778"/>
              <a:gd name="connsiteX284" fmla="*/ 1053898 w 7113841"/>
              <a:gd name="connsiteY284" fmla="*/ 389591 h 5142778"/>
              <a:gd name="connsiteX285" fmla="*/ 1045660 w 7113841"/>
              <a:gd name="connsiteY285" fmla="*/ 362118 h 5142778"/>
              <a:gd name="connsiteX286" fmla="*/ 1037256 w 7113841"/>
              <a:gd name="connsiteY286" fmla="*/ 334538 h 5142778"/>
              <a:gd name="connsiteX287" fmla="*/ 1028686 w 7113841"/>
              <a:gd name="connsiteY287" fmla="*/ 306852 h 5142778"/>
              <a:gd name="connsiteX288" fmla="*/ 1019950 w 7113841"/>
              <a:gd name="connsiteY288" fmla="*/ 279057 h 5142778"/>
              <a:gd name="connsiteX289" fmla="*/ 1011045 w 7113841"/>
              <a:gd name="connsiteY289" fmla="*/ 251154 h 5142778"/>
              <a:gd name="connsiteX290" fmla="*/ 1001971 w 7113841"/>
              <a:gd name="connsiteY290" fmla="*/ 223142 h 5142778"/>
              <a:gd name="connsiteX291" fmla="*/ 992728 w 7113841"/>
              <a:gd name="connsiteY291" fmla="*/ 195020 h 5142778"/>
              <a:gd name="connsiteX292" fmla="*/ 983314 w 7113841"/>
              <a:gd name="connsiteY292" fmla="*/ 166788 h 5142778"/>
              <a:gd name="connsiteX293" fmla="*/ 973730 w 7113841"/>
              <a:gd name="connsiteY293" fmla="*/ 138446 h 5142778"/>
              <a:gd name="connsiteX294" fmla="*/ 963974 w 7113841"/>
              <a:gd name="connsiteY294" fmla="*/ 109992 h 5142778"/>
              <a:gd name="connsiteX295" fmla="*/ 954045 w 7113841"/>
              <a:gd name="connsiteY295" fmla="*/ 81427 h 5142778"/>
              <a:gd name="connsiteX296" fmla="*/ 943943 w 7113841"/>
              <a:gd name="connsiteY296" fmla="*/ 52750 h 5142778"/>
              <a:gd name="connsiteX297" fmla="*/ 933667 w 7113841"/>
              <a:gd name="connsiteY297"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113841" h="5142778">
                <a:moveTo>
                  <a:pt x="925004" y="0"/>
                </a:moveTo>
                <a:lnTo>
                  <a:pt x="7113841" y="0"/>
                </a:lnTo>
                <a:lnTo>
                  <a:pt x="7113841" y="4345781"/>
                </a:lnTo>
                <a:lnTo>
                  <a:pt x="7113839" y="4345781"/>
                </a:lnTo>
                <a:lnTo>
                  <a:pt x="7113839" y="4344165"/>
                </a:lnTo>
                <a:lnTo>
                  <a:pt x="7065051" y="4326824"/>
                </a:lnTo>
                <a:lnTo>
                  <a:pt x="7016980" y="4310591"/>
                </a:lnTo>
                <a:lnTo>
                  <a:pt x="6969613" y="4295447"/>
                </a:lnTo>
                <a:lnTo>
                  <a:pt x="6922939" y="4281374"/>
                </a:lnTo>
                <a:lnTo>
                  <a:pt x="6876941" y="4268353"/>
                </a:lnTo>
                <a:lnTo>
                  <a:pt x="6831609" y="4256365"/>
                </a:lnTo>
                <a:lnTo>
                  <a:pt x="6786928" y="4245394"/>
                </a:lnTo>
                <a:lnTo>
                  <a:pt x="6742887" y="4235421"/>
                </a:lnTo>
                <a:lnTo>
                  <a:pt x="6699472" y="4226427"/>
                </a:lnTo>
                <a:lnTo>
                  <a:pt x="6656669" y="4218394"/>
                </a:lnTo>
                <a:lnTo>
                  <a:pt x="6614465" y="4211304"/>
                </a:lnTo>
                <a:lnTo>
                  <a:pt x="6572851" y="4205138"/>
                </a:lnTo>
                <a:lnTo>
                  <a:pt x="6552259" y="4202397"/>
                </a:lnTo>
                <a:lnTo>
                  <a:pt x="6531808" y="4199880"/>
                </a:lnTo>
                <a:lnTo>
                  <a:pt x="6511499" y="4197584"/>
                </a:lnTo>
                <a:lnTo>
                  <a:pt x="6491327" y="4195509"/>
                </a:lnTo>
                <a:lnTo>
                  <a:pt x="6471293" y="4193650"/>
                </a:lnTo>
                <a:lnTo>
                  <a:pt x="6451393" y="4192007"/>
                </a:lnTo>
                <a:lnTo>
                  <a:pt x="6431629" y="4190577"/>
                </a:lnTo>
                <a:lnTo>
                  <a:pt x="6411994" y="4189358"/>
                </a:lnTo>
                <a:lnTo>
                  <a:pt x="6392492" y="4188346"/>
                </a:lnTo>
                <a:lnTo>
                  <a:pt x="6373117" y="4187541"/>
                </a:lnTo>
                <a:lnTo>
                  <a:pt x="6353871" y="4186940"/>
                </a:lnTo>
                <a:lnTo>
                  <a:pt x="6334749" y="4186540"/>
                </a:lnTo>
                <a:lnTo>
                  <a:pt x="6315752" y="4186339"/>
                </a:lnTo>
                <a:lnTo>
                  <a:pt x="6296876" y="4186336"/>
                </a:lnTo>
                <a:lnTo>
                  <a:pt x="6278122" y="4186526"/>
                </a:lnTo>
                <a:lnTo>
                  <a:pt x="6259485" y="4186909"/>
                </a:lnTo>
                <a:lnTo>
                  <a:pt x="6240968" y="4187483"/>
                </a:lnTo>
                <a:lnTo>
                  <a:pt x="6222565" y="4188243"/>
                </a:lnTo>
                <a:lnTo>
                  <a:pt x="6204277" y="4189190"/>
                </a:lnTo>
                <a:lnTo>
                  <a:pt x="6186101" y="4190320"/>
                </a:lnTo>
                <a:lnTo>
                  <a:pt x="6168036" y="4191630"/>
                </a:lnTo>
                <a:lnTo>
                  <a:pt x="6150080" y="4193119"/>
                </a:lnTo>
                <a:lnTo>
                  <a:pt x="6132232" y="4194785"/>
                </a:lnTo>
                <a:lnTo>
                  <a:pt x="6114490" y="4196625"/>
                </a:lnTo>
                <a:lnTo>
                  <a:pt x="6096852" y="4198636"/>
                </a:lnTo>
                <a:lnTo>
                  <a:pt x="6079317" y="4200817"/>
                </a:lnTo>
                <a:lnTo>
                  <a:pt x="6061883" y="4203166"/>
                </a:lnTo>
                <a:lnTo>
                  <a:pt x="6044549" y="4205679"/>
                </a:lnTo>
                <a:lnTo>
                  <a:pt x="6027313" y="4208355"/>
                </a:lnTo>
                <a:lnTo>
                  <a:pt x="6010172" y="4211191"/>
                </a:lnTo>
                <a:lnTo>
                  <a:pt x="5976173" y="4217335"/>
                </a:lnTo>
                <a:lnTo>
                  <a:pt x="5942540" y="4224094"/>
                </a:lnTo>
                <a:lnTo>
                  <a:pt x="5892747" y="4235344"/>
                </a:lnTo>
                <a:lnTo>
                  <a:pt x="5859970" y="4243558"/>
                </a:lnTo>
                <a:lnTo>
                  <a:pt x="5827512" y="4252322"/>
                </a:lnTo>
                <a:lnTo>
                  <a:pt x="5795362" y="4261618"/>
                </a:lnTo>
                <a:lnTo>
                  <a:pt x="5763504" y="4271428"/>
                </a:lnTo>
                <a:lnTo>
                  <a:pt x="5731928" y="4281734"/>
                </a:lnTo>
                <a:lnTo>
                  <a:pt x="5700619" y="4292517"/>
                </a:lnTo>
                <a:lnTo>
                  <a:pt x="5669565" y="4303758"/>
                </a:lnTo>
                <a:lnTo>
                  <a:pt x="5638752" y="4315440"/>
                </a:lnTo>
                <a:lnTo>
                  <a:pt x="5608167" y="4327545"/>
                </a:lnTo>
                <a:lnTo>
                  <a:pt x="5577799" y="4340054"/>
                </a:lnTo>
                <a:lnTo>
                  <a:pt x="5547632" y="4352948"/>
                </a:lnTo>
                <a:lnTo>
                  <a:pt x="5517655" y="4366210"/>
                </a:lnTo>
                <a:lnTo>
                  <a:pt x="5487855" y="4379822"/>
                </a:lnTo>
                <a:lnTo>
                  <a:pt x="5443456" y="4400854"/>
                </a:lnTo>
                <a:lnTo>
                  <a:pt x="5399381" y="4422570"/>
                </a:lnTo>
                <a:lnTo>
                  <a:pt x="5355585" y="4444908"/>
                </a:lnTo>
                <a:lnTo>
                  <a:pt x="5312025" y="4467805"/>
                </a:lnTo>
                <a:lnTo>
                  <a:pt x="5254235" y="4499099"/>
                </a:lnTo>
                <a:lnTo>
                  <a:pt x="5167962" y="4547383"/>
                </a:lnTo>
                <a:lnTo>
                  <a:pt x="4952295" y="4672140"/>
                </a:lnTo>
                <a:lnTo>
                  <a:pt x="4791671" y="4763822"/>
                </a:lnTo>
                <a:lnTo>
                  <a:pt x="4717297" y="4804607"/>
                </a:lnTo>
                <a:lnTo>
                  <a:pt x="4656988" y="4836560"/>
                </a:lnTo>
                <a:lnTo>
                  <a:pt x="4611217" y="4860036"/>
                </a:lnTo>
                <a:lnTo>
                  <a:pt x="4564933" y="4883024"/>
                </a:lnTo>
                <a:lnTo>
                  <a:pt x="4518093" y="4905462"/>
                </a:lnTo>
                <a:lnTo>
                  <a:pt x="4470653" y="4927290"/>
                </a:lnTo>
                <a:lnTo>
                  <a:pt x="4438671" y="4941472"/>
                </a:lnTo>
                <a:lnTo>
                  <a:pt x="4406390" y="4955337"/>
                </a:lnTo>
                <a:lnTo>
                  <a:pt x="4373797" y="4968866"/>
                </a:lnTo>
                <a:lnTo>
                  <a:pt x="4340879" y="4982041"/>
                </a:lnTo>
                <a:lnTo>
                  <a:pt x="4307622" y="4994845"/>
                </a:lnTo>
                <a:lnTo>
                  <a:pt x="4274014" y="5007258"/>
                </a:lnTo>
                <a:lnTo>
                  <a:pt x="4240041" y="5019263"/>
                </a:lnTo>
                <a:lnTo>
                  <a:pt x="4205691" y="5030841"/>
                </a:lnTo>
                <a:lnTo>
                  <a:pt x="4170950" y="5041974"/>
                </a:lnTo>
                <a:lnTo>
                  <a:pt x="4135806" y="5052643"/>
                </a:lnTo>
                <a:lnTo>
                  <a:pt x="4100246" y="5062831"/>
                </a:lnTo>
                <a:lnTo>
                  <a:pt x="4064256" y="5072519"/>
                </a:lnTo>
                <a:lnTo>
                  <a:pt x="4027823" y="5081689"/>
                </a:lnTo>
                <a:lnTo>
                  <a:pt x="3990935" y="5090323"/>
                </a:lnTo>
                <a:lnTo>
                  <a:pt x="3953578" y="5098402"/>
                </a:lnTo>
                <a:lnTo>
                  <a:pt x="3915739" y="5105908"/>
                </a:lnTo>
                <a:lnTo>
                  <a:pt x="3877406" y="5112824"/>
                </a:lnTo>
                <a:lnTo>
                  <a:pt x="3838565" y="5119129"/>
                </a:lnTo>
                <a:lnTo>
                  <a:pt x="3799203" y="5124807"/>
                </a:lnTo>
                <a:lnTo>
                  <a:pt x="3759308" y="5129839"/>
                </a:lnTo>
                <a:lnTo>
                  <a:pt x="3718865" y="5134207"/>
                </a:lnTo>
                <a:lnTo>
                  <a:pt x="3677863" y="5137893"/>
                </a:lnTo>
                <a:lnTo>
                  <a:pt x="3636288" y="5140877"/>
                </a:lnTo>
                <a:lnTo>
                  <a:pt x="3600919"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a:t> </a:t>
            </a:r>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324000" y="1062000"/>
            <a:ext cx="2592238"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10" name="Round Diagonal Corner Rectangle 4">
            <a:extLst>
              <a:ext uri="{FF2B5EF4-FFF2-40B4-BE49-F238E27FC236}">
                <a16:creationId xmlns:a16="http://schemas.microsoft.com/office/drawing/2014/main" id="{B1508920-DE1E-4600-ABEC-66488997A7F2}"/>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a:solidFill>
                  <a:schemeClr val="bg1">
                    <a:lumMod val="50000"/>
                  </a:schemeClr>
                </a:solidFill>
              </a:rPr>
              <a:t>Image placeholders</a:t>
            </a:r>
          </a:p>
          <a:p>
            <a:pPr marL="0" lvl="1" indent="0">
              <a:spcAft>
                <a:spcPts val="99"/>
              </a:spcAft>
            </a:pPr>
            <a:r>
              <a:rPr lang="en-GB" sz="637" noProof="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a:solidFill>
                  <a:schemeClr val="bg1">
                    <a:lumMod val="50000"/>
                  </a:schemeClr>
                </a:solidFill>
              </a:rPr>
              <a:t>Select image and ‘insert’</a:t>
            </a:r>
          </a:p>
          <a:p>
            <a:pPr marL="0" lvl="2" indent="0">
              <a:spcAft>
                <a:spcPts val="99"/>
              </a:spcAft>
              <a:buFontTx/>
              <a:buNone/>
            </a:pPr>
            <a:r>
              <a:rPr lang="en-GB" sz="637" noProof="0">
                <a:solidFill>
                  <a:schemeClr val="bg1">
                    <a:lumMod val="50000"/>
                  </a:schemeClr>
                </a:solidFill>
              </a:rPr>
              <a:t>When you have reset the slide the image may need readjusting</a:t>
            </a:r>
          </a:p>
          <a:p>
            <a:pPr marL="0" lvl="1" indent="0">
              <a:spcAft>
                <a:spcPts val="99"/>
              </a:spcAft>
            </a:pPr>
            <a:r>
              <a:rPr lang="en-GB" sz="637" b="1" noProof="0">
                <a:solidFill>
                  <a:schemeClr val="bg1">
                    <a:lumMod val="50000"/>
                  </a:schemeClr>
                </a:solidFill>
              </a:rPr>
              <a:t>Insert image</a:t>
            </a:r>
          </a:p>
          <a:p>
            <a:pPr marL="0" lvl="1" indent="0">
              <a:spcAft>
                <a:spcPts val="99"/>
              </a:spcAft>
            </a:pPr>
            <a:r>
              <a:rPr lang="en-GB" sz="637" noProof="0">
                <a:solidFill>
                  <a:schemeClr val="bg1">
                    <a:lumMod val="50000"/>
                  </a:schemeClr>
                </a:solidFill>
              </a:rPr>
              <a:t>To insert an image click on the ‘picture placeholder icon’, navigate to the file and insert.</a:t>
            </a:r>
          </a:p>
          <a:p>
            <a:pPr>
              <a:spcAft>
                <a:spcPts val="99"/>
              </a:spcAft>
            </a:pPr>
            <a:r>
              <a:rPr lang="en-GB" sz="637" b="1" noProof="0">
                <a:solidFill>
                  <a:schemeClr val="bg1">
                    <a:lumMod val="50000"/>
                  </a:schemeClr>
                </a:solidFill>
              </a:rPr>
              <a:t>Crop image</a:t>
            </a:r>
          </a:p>
          <a:p>
            <a:pPr marL="0" lvl="1" indent="0">
              <a:spcAft>
                <a:spcPts val="99"/>
              </a:spcAft>
            </a:pPr>
            <a:r>
              <a:rPr lang="en-GB" sz="637" noProof="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a:solidFill>
                  <a:schemeClr val="bg1">
                    <a:lumMod val="50000"/>
                  </a:schemeClr>
                </a:solidFill>
              </a:rPr>
              <a:t>Select ‘Crop’</a:t>
            </a:r>
          </a:p>
          <a:p>
            <a:pPr marL="0" indent="0">
              <a:spcAft>
                <a:spcPts val="102"/>
              </a:spcAft>
              <a:buFont typeface="Arial" pitchFamily="34" charset="0"/>
              <a:buNone/>
            </a:pPr>
            <a:r>
              <a:rPr lang="en-GB" sz="637" b="1" noProof="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a:solidFill>
                <a:schemeClr val="bg1">
                  <a:lumMod val="50000"/>
                </a:schemeClr>
              </a:solidFill>
              <a:latin typeface="+mn-lt"/>
              <a:ea typeface="+mn-ea"/>
              <a:cs typeface="+mn-cs"/>
            </a:endParaRPr>
          </a:p>
          <a:p>
            <a:pPr>
              <a:spcAft>
                <a:spcPts val="102"/>
              </a:spcAft>
            </a:pPr>
            <a:endParaRPr lang="en-GB" sz="637" kern="1200" noProof="0">
              <a:solidFill>
                <a:schemeClr val="bg1">
                  <a:lumMod val="50000"/>
                </a:schemeClr>
              </a:solidFill>
              <a:latin typeface="+mn-lt"/>
              <a:ea typeface="+mn-ea"/>
              <a:cs typeface="+mn-cs"/>
            </a:endParaRPr>
          </a:p>
        </p:txBody>
      </p:sp>
      <p:sp>
        <p:nvSpPr>
          <p:cNvPr id="12" name="Rectangle 11">
            <a:hlinkClick r:id="rId2"/>
            <a:extLst>
              <a:ext uri="{FF2B5EF4-FFF2-40B4-BE49-F238E27FC236}">
                <a16:creationId xmlns:a16="http://schemas.microsoft.com/office/drawing/2014/main" id="{5CCFFF65-EF68-45FF-A126-7B581810B37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A4694E5B-8288-4F85-9F48-AF84A3810CE6}"/>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3" name="Title 2">
            <a:extLst>
              <a:ext uri="{FF2B5EF4-FFF2-40B4-BE49-F238E27FC236}">
                <a16:creationId xmlns:a16="http://schemas.microsoft.com/office/drawing/2014/main" id="{3E108CA2-B250-42BE-9D56-C09CE2724843}"/>
              </a:ext>
            </a:extLst>
          </p:cNvPr>
          <p:cNvSpPr>
            <a:spLocks noGrp="1"/>
          </p:cNvSpPr>
          <p:nvPr>
            <p:ph type="title"/>
          </p:nvPr>
        </p:nvSpPr>
        <p:spPr>
          <a:xfrm>
            <a:off x="323551" y="330855"/>
            <a:ext cx="2592688" cy="295466"/>
          </a:xfrm>
        </p:spPr>
        <p:txBody>
          <a:bodyPr/>
          <a:lstStyle/>
          <a:p>
            <a:r>
              <a:rPr lang="en-US"/>
              <a:t>Click to edit Master title style</a:t>
            </a:r>
            <a:endParaRPr lang="en-GB"/>
          </a:p>
        </p:txBody>
      </p:sp>
    </p:spTree>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pic>
        <p:nvPicPr>
          <p:cNvPr id="7" name="Picture 6" descr="A close up of a cable&#10;&#10;Description automatically generated">
            <a:extLst>
              <a:ext uri="{FF2B5EF4-FFF2-40B4-BE49-F238E27FC236}">
                <a16:creationId xmlns:a16="http://schemas.microsoft.com/office/drawing/2014/main" id="{5404E37C-C7FD-044A-9344-97CB07453AF2}"/>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4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11FBAF8-F67E-8C4F-93C7-5212A8CCAF34}"/>
              </a:ext>
            </a:extLst>
          </p:cNvPr>
          <p:cNvSpPr/>
          <p:nvPr userDrawn="1"/>
        </p:nvSpPr>
        <p:spPr>
          <a:xfrm>
            <a:off x="1194848" y="1333495"/>
            <a:ext cx="5465189" cy="24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EAF27D59-4236-2040-B62F-72DA9623B435}"/>
              </a:ext>
            </a:extLst>
          </p:cNvPr>
          <p:cNvSpPr txBox="1">
            <a:spLocks/>
          </p:cNvSpPr>
          <p:nvPr userDrawn="1"/>
        </p:nvSpPr>
        <p:spPr>
          <a:xfrm>
            <a:off x="1194848" y="2337450"/>
            <a:ext cx="5465189" cy="1494547"/>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endParaRPr lang="en-US" sz="2700"/>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1272778" y="2466975"/>
            <a:ext cx="5309488" cy="1258491"/>
          </a:xfrm>
          <a:prstGeom prst="rect">
            <a:avLst/>
          </a:prstGeom>
        </p:spPr>
        <p:txBody>
          <a:bodyPr/>
          <a:lstStyle>
            <a:lvl1pPr marL="0" indent="0">
              <a:buNone/>
              <a:defRPr sz="1200" b="0" i="0">
                <a:solidFill>
                  <a:srgbClr val="FFBF22"/>
                </a:solidFill>
                <a:latin typeface="Helvetica Neue LT Std 45 Light" panose="020B0403020202020204" pitchFamily="34" charset="0"/>
              </a:defRPr>
            </a:lvl1pPr>
            <a:lvl2pPr marL="342892" indent="0">
              <a:buNone/>
              <a:defRPr sz="1350" b="0" i="0">
                <a:solidFill>
                  <a:srgbClr val="E8BC28"/>
                </a:solidFill>
                <a:latin typeface="Helvetica Neue LT Std 45 Light" panose="020B0403020202020204" pitchFamily="34" charset="0"/>
              </a:defRPr>
            </a:lvl2pPr>
            <a:lvl3pPr marL="685783" indent="0">
              <a:buNone/>
              <a:defRPr sz="1200" b="0" i="0">
                <a:solidFill>
                  <a:srgbClr val="E8BC28"/>
                </a:solidFill>
                <a:latin typeface="Helvetica Neue LT Std 45 Light" panose="020B0403020202020204" pitchFamily="34" charset="0"/>
              </a:defRPr>
            </a:lvl3pPr>
            <a:lvl4pPr marL="1028675" indent="0">
              <a:buNone/>
              <a:defRPr sz="1050" b="0" i="0">
                <a:solidFill>
                  <a:srgbClr val="E8BC28"/>
                </a:solidFill>
                <a:latin typeface="Helvetica Neue LT Std 45 Light" panose="020B0403020202020204" pitchFamily="34" charset="0"/>
              </a:defRPr>
            </a:lvl4pPr>
            <a:lvl5pPr marL="1371566" indent="0">
              <a:buNone/>
              <a:defRPr sz="1050" b="0" i="0">
                <a:solidFill>
                  <a:srgbClr val="E8BC28"/>
                </a:solidFill>
                <a:latin typeface="Helvetica Neue LT Std 45 Light" panose="020B0403020202020204" pitchFamily="34" charset="0"/>
              </a:defRPr>
            </a:lvl5pPr>
          </a:lstStyle>
          <a:p>
            <a:pPr lvl="0"/>
            <a:r>
              <a:rPr lang="en-GB"/>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1272778" y="1413918"/>
            <a:ext cx="5309489" cy="920353"/>
          </a:xfrm>
          <a:prstGeom prst="rect">
            <a:avLst/>
          </a:prstGeom>
        </p:spPr>
        <p:txBody>
          <a:bodyPr/>
          <a:lstStyle>
            <a:lvl1pPr marL="0" indent="0">
              <a:buNone/>
              <a:defRPr sz="3600" b="0" i="0">
                <a:solidFill>
                  <a:srgbClr val="FFBF22"/>
                </a:solidFill>
                <a:latin typeface="Helvetica Neue LT Std 65 Medium"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212063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29CD7AC2-B1F6-1E46-AA3F-5A87D732BF00}"/>
              </a:ext>
            </a:extLst>
          </p:cNvPr>
          <p:cNvSpPr>
            <a:spLocks noGrp="1"/>
          </p:cNvSpPr>
          <p:nvPr>
            <p:ph type="pic" sz="quarter" idx="11"/>
          </p:nvPr>
        </p:nvSpPr>
        <p:spPr>
          <a:xfrm>
            <a:off x="0" y="-9037"/>
            <a:ext cx="9144000" cy="5143500"/>
          </a:xfrm>
          <a:prstGeom prst="rect">
            <a:avLst/>
          </a:prstGeom>
        </p:spPr>
        <p:txBody>
          <a:bodyPr/>
          <a:lstStyle>
            <a:lvl1pPr>
              <a:defRPr sz="750" b="0" i="0">
                <a:latin typeface="HelveticaNeueLT Pro 45 Lt" panose="020B0403020202020204" pitchFamily="34" charset="77"/>
              </a:defRPr>
            </a:lvl1pPr>
          </a:lstStyle>
          <a:p>
            <a:endParaRPr lang="en-US"/>
          </a:p>
        </p:txBody>
      </p:sp>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730348" y="1525676"/>
            <a:ext cx="4375052" cy="1877924"/>
          </a:xfrm>
          <a:prstGeom prst="rect">
            <a:avLst/>
          </a:prstGeom>
        </p:spPr>
        <p:txBody>
          <a:bodyPr/>
          <a:lstStyle>
            <a:lvl1pPr marL="0" indent="0">
              <a:buNone/>
              <a:defRPr sz="1875" b="0" i="0">
                <a:solidFill>
                  <a:schemeClr val="bg1"/>
                </a:solidFill>
                <a:latin typeface="HelveticaNeueLT Pro 65 Md" panose="020B0604020202020204" pitchFamily="34" charset="77"/>
              </a:defRPr>
            </a:lvl1pPr>
            <a:lvl2pPr marL="342892" indent="0">
              <a:buNone/>
              <a:defRPr/>
            </a:lvl2pPr>
          </a:lstStyle>
          <a:p>
            <a:pPr lvl="0"/>
            <a:r>
              <a:rPr lang="en-GB"/>
              <a:t>Click to edit Master text styles</a:t>
            </a:r>
          </a:p>
        </p:txBody>
      </p:sp>
      <p:sp>
        <p:nvSpPr>
          <p:cNvPr id="15" name="Graphic 10">
            <a:extLst>
              <a:ext uri="{FF2B5EF4-FFF2-40B4-BE49-F238E27FC236}">
                <a16:creationId xmlns:a16="http://schemas.microsoft.com/office/drawing/2014/main" id="{E9B49DA9-7E33-BE46-A4AB-CEFCAA561D83}"/>
              </a:ext>
            </a:extLst>
          </p:cNvPr>
          <p:cNvSpPr/>
          <p:nvPr userDrawn="1"/>
        </p:nvSpPr>
        <p:spPr>
          <a:xfrm>
            <a:off x="-14220" y="4059166"/>
            <a:ext cx="9190522" cy="979208"/>
          </a:xfrm>
          <a:custGeom>
            <a:avLst/>
            <a:gdLst>
              <a:gd name="connsiteX0" fmla="*/ 11811327 w 11811326"/>
              <a:gd name="connsiteY0" fmla="*/ 0 h 1290890"/>
              <a:gd name="connsiteX1" fmla="*/ 9175762 w 11811326"/>
              <a:gd name="connsiteY1" fmla="*/ 0 h 1290890"/>
              <a:gd name="connsiteX2" fmla="*/ 9135931 w 11811326"/>
              <a:gd name="connsiteY2" fmla="*/ 1121 h 1290890"/>
              <a:gd name="connsiteX3" fmla="*/ 9096509 w 11811326"/>
              <a:gd name="connsiteY3" fmla="*/ 4486 h 1290890"/>
              <a:gd name="connsiteX4" fmla="*/ 9057495 w 11811326"/>
              <a:gd name="connsiteY4" fmla="*/ 10093 h 1290890"/>
              <a:gd name="connsiteX5" fmla="*/ 9018890 w 11811326"/>
              <a:gd name="connsiteY5" fmla="*/ 17943 h 1290890"/>
              <a:gd name="connsiteX6" fmla="*/ 8981000 w 11811326"/>
              <a:gd name="connsiteY6" fmla="*/ 27832 h 1290890"/>
              <a:gd name="connsiteX7" fmla="*/ 8943620 w 11811326"/>
              <a:gd name="connsiteY7" fmla="*/ 39862 h 1290890"/>
              <a:gd name="connsiteX8" fmla="*/ 8907160 w 11811326"/>
              <a:gd name="connsiteY8" fmla="*/ 54034 h 1290890"/>
              <a:gd name="connsiteX9" fmla="*/ 8871414 w 11811326"/>
              <a:gd name="connsiteY9" fmla="*/ 70142 h 1290890"/>
              <a:gd name="connsiteX10" fmla="*/ 8836690 w 11811326"/>
              <a:gd name="connsiteY10" fmla="*/ 88289 h 1290890"/>
              <a:gd name="connsiteX11" fmla="*/ 8802885 w 11811326"/>
              <a:gd name="connsiteY11" fmla="*/ 108373 h 1290890"/>
              <a:gd name="connsiteX12" fmla="*/ 8770203 w 11811326"/>
              <a:gd name="connsiteY12" fmla="*/ 130394 h 1290890"/>
              <a:gd name="connsiteX13" fmla="*/ 8738748 w 11811326"/>
              <a:gd name="connsiteY13" fmla="*/ 154352 h 1290890"/>
              <a:gd name="connsiteX14" fmla="*/ 8708517 w 11811326"/>
              <a:gd name="connsiteY14" fmla="*/ 180044 h 1290890"/>
              <a:gd name="connsiteX15" fmla="*/ 8679716 w 11811326"/>
              <a:gd name="connsiteY15" fmla="*/ 207672 h 1290890"/>
              <a:gd name="connsiteX16" fmla="*/ 8251588 w 11811326"/>
              <a:gd name="connsiteY16" fmla="*/ 646159 h 1290890"/>
              <a:gd name="connsiteX17" fmla="*/ 8222787 w 11811326"/>
              <a:gd name="connsiteY17" fmla="*/ 673788 h 1290890"/>
              <a:gd name="connsiteX18" fmla="*/ 8192557 w 11811326"/>
              <a:gd name="connsiteY18" fmla="*/ 699581 h 1290890"/>
              <a:gd name="connsiteX19" fmla="*/ 8161101 w 11811326"/>
              <a:gd name="connsiteY19" fmla="*/ 723437 h 1290890"/>
              <a:gd name="connsiteX20" fmla="*/ 8128419 w 11811326"/>
              <a:gd name="connsiteY20" fmla="*/ 745458 h 1290890"/>
              <a:gd name="connsiteX21" fmla="*/ 8094614 w 11811326"/>
              <a:gd name="connsiteY21" fmla="*/ 765645 h 1290890"/>
              <a:gd name="connsiteX22" fmla="*/ 8059890 w 11811326"/>
              <a:gd name="connsiteY22" fmla="*/ 783792 h 1290890"/>
              <a:gd name="connsiteX23" fmla="*/ 8024145 w 11811326"/>
              <a:gd name="connsiteY23" fmla="*/ 799900 h 1290890"/>
              <a:gd name="connsiteX24" fmla="*/ 7987582 w 11811326"/>
              <a:gd name="connsiteY24" fmla="*/ 813969 h 1290890"/>
              <a:gd name="connsiteX25" fmla="*/ 7950305 w 11811326"/>
              <a:gd name="connsiteY25" fmla="*/ 825999 h 1290890"/>
              <a:gd name="connsiteX26" fmla="*/ 7912312 w 11811326"/>
              <a:gd name="connsiteY26" fmla="*/ 835990 h 1290890"/>
              <a:gd name="connsiteX27" fmla="*/ 7873810 w 11811326"/>
              <a:gd name="connsiteY27" fmla="*/ 843738 h 1290890"/>
              <a:gd name="connsiteX28" fmla="*/ 7834796 w 11811326"/>
              <a:gd name="connsiteY28" fmla="*/ 849345 h 1290890"/>
              <a:gd name="connsiteX29" fmla="*/ 7795374 w 11811326"/>
              <a:gd name="connsiteY29" fmla="*/ 852710 h 1290890"/>
              <a:gd name="connsiteX30" fmla="*/ 7755543 w 11811326"/>
              <a:gd name="connsiteY30" fmla="*/ 853831 h 1290890"/>
              <a:gd name="connsiteX31" fmla="*/ 0 w 11811326"/>
              <a:gd name="connsiteY31" fmla="*/ 853831 h 1290890"/>
              <a:gd name="connsiteX32" fmla="*/ 0 w 11811326"/>
              <a:gd name="connsiteY32" fmla="*/ 1290891 h 1290890"/>
              <a:gd name="connsiteX33" fmla="*/ 11811327 w 11811326"/>
              <a:gd name="connsiteY33" fmla="*/ 1290891 h 1290890"/>
              <a:gd name="connsiteX0" fmla="*/ 12222807 w 12222807"/>
              <a:gd name="connsiteY0" fmla="*/ 0 h 1290891"/>
              <a:gd name="connsiteX1" fmla="*/ 9587242 w 12222807"/>
              <a:gd name="connsiteY1" fmla="*/ 0 h 1290891"/>
              <a:gd name="connsiteX2" fmla="*/ 9547411 w 12222807"/>
              <a:gd name="connsiteY2" fmla="*/ 1121 h 1290891"/>
              <a:gd name="connsiteX3" fmla="*/ 9507989 w 12222807"/>
              <a:gd name="connsiteY3" fmla="*/ 4486 h 1290891"/>
              <a:gd name="connsiteX4" fmla="*/ 9468975 w 12222807"/>
              <a:gd name="connsiteY4" fmla="*/ 10093 h 1290891"/>
              <a:gd name="connsiteX5" fmla="*/ 9430370 w 12222807"/>
              <a:gd name="connsiteY5" fmla="*/ 17943 h 1290891"/>
              <a:gd name="connsiteX6" fmla="*/ 9392480 w 12222807"/>
              <a:gd name="connsiteY6" fmla="*/ 27832 h 1290891"/>
              <a:gd name="connsiteX7" fmla="*/ 9355100 w 12222807"/>
              <a:gd name="connsiteY7" fmla="*/ 39862 h 1290891"/>
              <a:gd name="connsiteX8" fmla="*/ 9318640 w 12222807"/>
              <a:gd name="connsiteY8" fmla="*/ 54034 h 1290891"/>
              <a:gd name="connsiteX9" fmla="*/ 9282894 w 12222807"/>
              <a:gd name="connsiteY9" fmla="*/ 70142 h 1290891"/>
              <a:gd name="connsiteX10" fmla="*/ 9248170 w 12222807"/>
              <a:gd name="connsiteY10" fmla="*/ 88289 h 1290891"/>
              <a:gd name="connsiteX11" fmla="*/ 9214365 w 12222807"/>
              <a:gd name="connsiteY11" fmla="*/ 108373 h 1290891"/>
              <a:gd name="connsiteX12" fmla="*/ 9181683 w 12222807"/>
              <a:gd name="connsiteY12" fmla="*/ 130394 h 1290891"/>
              <a:gd name="connsiteX13" fmla="*/ 9150228 w 12222807"/>
              <a:gd name="connsiteY13" fmla="*/ 154352 h 1290891"/>
              <a:gd name="connsiteX14" fmla="*/ 9119997 w 12222807"/>
              <a:gd name="connsiteY14" fmla="*/ 180044 h 1290891"/>
              <a:gd name="connsiteX15" fmla="*/ 9091196 w 12222807"/>
              <a:gd name="connsiteY15" fmla="*/ 207672 h 1290891"/>
              <a:gd name="connsiteX16" fmla="*/ 8663068 w 12222807"/>
              <a:gd name="connsiteY16" fmla="*/ 646159 h 1290891"/>
              <a:gd name="connsiteX17" fmla="*/ 8634267 w 12222807"/>
              <a:gd name="connsiteY17" fmla="*/ 673788 h 1290891"/>
              <a:gd name="connsiteX18" fmla="*/ 8604037 w 12222807"/>
              <a:gd name="connsiteY18" fmla="*/ 699581 h 1290891"/>
              <a:gd name="connsiteX19" fmla="*/ 8572581 w 12222807"/>
              <a:gd name="connsiteY19" fmla="*/ 723437 h 1290891"/>
              <a:gd name="connsiteX20" fmla="*/ 8539899 w 12222807"/>
              <a:gd name="connsiteY20" fmla="*/ 745458 h 1290891"/>
              <a:gd name="connsiteX21" fmla="*/ 8506094 w 12222807"/>
              <a:gd name="connsiteY21" fmla="*/ 765645 h 1290891"/>
              <a:gd name="connsiteX22" fmla="*/ 8471370 w 12222807"/>
              <a:gd name="connsiteY22" fmla="*/ 783792 h 1290891"/>
              <a:gd name="connsiteX23" fmla="*/ 8435625 w 12222807"/>
              <a:gd name="connsiteY23" fmla="*/ 799900 h 1290891"/>
              <a:gd name="connsiteX24" fmla="*/ 8399062 w 12222807"/>
              <a:gd name="connsiteY24" fmla="*/ 813969 h 1290891"/>
              <a:gd name="connsiteX25" fmla="*/ 8361785 w 12222807"/>
              <a:gd name="connsiteY25" fmla="*/ 825999 h 1290891"/>
              <a:gd name="connsiteX26" fmla="*/ 8323792 w 12222807"/>
              <a:gd name="connsiteY26" fmla="*/ 835990 h 1290891"/>
              <a:gd name="connsiteX27" fmla="*/ 8285290 w 12222807"/>
              <a:gd name="connsiteY27" fmla="*/ 843738 h 1290891"/>
              <a:gd name="connsiteX28" fmla="*/ 8246276 w 12222807"/>
              <a:gd name="connsiteY28" fmla="*/ 849345 h 1290891"/>
              <a:gd name="connsiteX29" fmla="*/ 8206854 w 12222807"/>
              <a:gd name="connsiteY29" fmla="*/ 852710 h 1290891"/>
              <a:gd name="connsiteX30" fmla="*/ 8167023 w 12222807"/>
              <a:gd name="connsiteY30" fmla="*/ 853831 h 1290891"/>
              <a:gd name="connsiteX31" fmla="*/ 0 w 12222807"/>
              <a:gd name="connsiteY31" fmla="*/ 872119 h 1290891"/>
              <a:gd name="connsiteX32" fmla="*/ 411480 w 12222807"/>
              <a:gd name="connsiteY32" fmla="*/ 1290891 h 1290891"/>
              <a:gd name="connsiteX33" fmla="*/ 12222807 w 12222807"/>
              <a:gd name="connsiteY33" fmla="*/ 1290891 h 1290891"/>
              <a:gd name="connsiteX34" fmla="*/ 12222807 w 12222807"/>
              <a:gd name="connsiteY34" fmla="*/ 0 h 1290891"/>
              <a:gd name="connsiteX0" fmla="*/ 12241095 w 12241095"/>
              <a:gd name="connsiteY0" fmla="*/ 0 h 1290891"/>
              <a:gd name="connsiteX1" fmla="*/ 9605530 w 12241095"/>
              <a:gd name="connsiteY1" fmla="*/ 0 h 1290891"/>
              <a:gd name="connsiteX2" fmla="*/ 9565699 w 12241095"/>
              <a:gd name="connsiteY2" fmla="*/ 1121 h 1290891"/>
              <a:gd name="connsiteX3" fmla="*/ 9526277 w 12241095"/>
              <a:gd name="connsiteY3" fmla="*/ 4486 h 1290891"/>
              <a:gd name="connsiteX4" fmla="*/ 9487263 w 12241095"/>
              <a:gd name="connsiteY4" fmla="*/ 10093 h 1290891"/>
              <a:gd name="connsiteX5" fmla="*/ 9448658 w 12241095"/>
              <a:gd name="connsiteY5" fmla="*/ 17943 h 1290891"/>
              <a:gd name="connsiteX6" fmla="*/ 9410768 w 12241095"/>
              <a:gd name="connsiteY6" fmla="*/ 27832 h 1290891"/>
              <a:gd name="connsiteX7" fmla="*/ 9373388 w 12241095"/>
              <a:gd name="connsiteY7" fmla="*/ 39862 h 1290891"/>
              <a:gd name="connsiteX8" fmla="*/ 9336928 w 12241095"/>
              <a:gd name="connsiteY8" fmla="*/ 54034 h 1290891"/>
              <a:gd name="connsiteX9" fmla="*/ 9301182 w 12241095"/>
              <a:gd name="connsiteY9" fmla="*/ 70142 h 1290891"/>
              <a:gd name="connsiteX10" fmla="*/ 9266458 w 12241095"/>
              <a:gd name="connsiteY10" fmla="*/ 88289 h 1290891"/>
              <a:gd name="connsiteX11" fmla="*/ 9232653 w 12241095"/>
              <a:gd name="connsiteY11" fmla="*/ 108373 h 1290891"/>
              <a:gd name="connsiteX12" fmla="*/ 9199971 w 12241095"/>
              <a:gd name="connsiteY12" fmla="*/ 130394 h 1290891"/>
              <a:gd name="connsiteX13" fmla="*/ 9168516 w 12241095"/>
              <a:gd name="connsiteY13" fmla="*/ 154352 h 1290891"/>
              <a:gd name="connsiteX14" fmla="*/ 9138285 w 12241095"/>
              <a:gd name="connsiteY14" fmla="*/ 180044 h 1290891"/>
              <a:gd name="connsiteX15" fmla="*/ 9109484 w 12241095"/>
              <a:gd name="connsiteY15" fmla="*/ 207672 h 1290891"/>
              <a:gd name="connsiteX16" fmla="*/ 8681356 w 12241095"/>
              <a:gd name="connsiteY16" fmla="*/ 646159 h 1290891"/>
              <a:gd name="connsiteX17" fmla="*/ 8652555 w 12241095"/>
              <a:gd name="connsiteY17" fmla="*/ 673788 h 1290891"/>
              <a:gd name="connsiteX18" fmla="*/ 8622325 w 12241095"/>
              <a:gd name="connsiteY18" fmla="*/ 699581 h 1290891"/>
              <a:gd name="connsiteX19" fmla="*/ 8590869 w 12241095"/>
              <a:gd name="connsiteY19" fmla="*/ 723437 h 1290891"/>
              <a:gd name="connsiteX20" fmla="*/ 8558187 w 12241095"/>
              <a:gd name="connsiteY20" fmla="*/ 745458 h 1290891"/>
              <a:gd name="connsiteX21" fmla="*/ 8524382 w 12241095"/>
              <a:gd name="connsiteY21" fmla="*/ 765645 h 1290891"/>
              <a:gd name="connsiteX22" fmla="*/ 8489658 w 12241095"/>
              <a:gd name="connsiteY22" fmla="*/ 783792 h 1290891"/>
              <a:gd name="connsiteX23" fmla="*/ 8453913 w 12241095"/>
              <a:gd name="connsiteY23" fmla="*/ 799900 h 1290891"/>
              <a:gd name="connsiteX24" fmla="*/ 8417350 w 12241095"/>
              <a:gd name="connsiteY24" fmla="*/ 813969 h 1290891"/>
              <a:gd name="connsiteX25" fmla="*/ 8380073 w 12241095"/>
              <a:gd name="connsiteY25" fmla="*/ 825999 h 1290891"/>
              <a:gd name="connsiteX26" fmla="*/ 8342080 w 12241095"/>
              <a:gd name="connsiteY26" fmla="*/ 835990 h 1290891"/>
              <a:gd name="connsiteX27" fmla="*/ 8303578 w 12241095"/>
              <a:gd name="connsiteY27" fmla="*/ 843738 h 1290891"/>
              <a:gd name="connsiteX28" fmla="*/ 8264564 w 12241095"/>
              <a:gd name="connsiteY28" fmla="*/ 849345 h 1290891"/>
              <a:gd name="connsiteX29" fmla="*/ 8225142 w 12241095"/>
              <a:gd name="connsiteY29" fmla="*/ 852710 h 1290891"/>
              <a:gd name="connsiteX30" fmla="*/ 8185311 w 12241095"/>
              <a:gd name="connsiteY30" fmla="*/ 853831 h 1290891"/>
              <a:gd name="connsiteX31" fmla="*/ 18288 w 12241095"/>
              <a:gd name="connsiteY31" fmla="*/ 872119 h 1290891"/>
              <a:gd name="connsiteX32" fmla="*/ 0 w 12241095"/>
              <a:gd name="connsiteY32" fmla="*/ 1290891 h 1290891"/>
              <a:gd name="connsiteX33" fmla="*/ 12241095 w 12241095"/>
              <a:gd name="connsiteY33" fmla="*/ 1290891 h 1290891"/>
              <a:gd name="connsiteX34" fmla="*/ 12241095 w 12241095"/>
              <a:gd name="connsiteY34" fmla="*/ 0 h 1290891"/>
              <a:gd name="connsiteX0" fmla="*/ 12597711 w 12597711"/>
              <a:gd name="connsiteY0" fmla="*/ 0 h 1290891"/>
              <a:gd name="connsiteX1" fmla="*/ 9605530 w 12597711"/>
              <a:gd name="connsiteY1" fmla="*/ 0 h 1290891"/>
              <a:gd name="connsiteX2" fmla="*/ 9565699 w 12597711"/>
              <a:gd name="connsiteY2" fmla="*/ 1121 h 1290891"/>
              <a:gd name="connsiteX3" fmla="*/ 9526277 w 12597711"/>
              <a:gd name="connsiteY3" fmla="*/ 4486 h 1290891"/>
              <a:gd name="connsiteX4" fmla="*/ 9487263 w 12597711"/>
              <a:gd name="connsiteY4" fmla="*/ 10093 h 1290891"/>
              <a:gd name="connsiteX5" fmla="*/ 9448658 w 12597711"/>
              <a:gd name="connsiteY5" fmla="*/ 17943 h 1290891"/>
              <a:gd name="connsiteX6" fmla="*/ 9410768 w 12597711"/>
              <a:gd name="connsiteY6" fmla="*/ 27832 h 1290891"/>
              <a:gd name="connsiteX7" fmla="*/ 9373388 w 12597711"/>
              <a:gd name="connsiteY7" fmla="*/ 39862 h 1290891"/>
              <a:gd name="connsiteX8" fmla="*/ 9336928 w 12597711"/>
              <a:gd name="connsiteY8" fmla="*/ 54034 h 1290891"/>
              <a:gd name="connsiteX9" fmla="*/ 9301182 w 12597711"/>
              <a:gd name="connsiteY9" fmla="*/ 70142 h 1290891"/>
              <a:gd name="connsiteX10" fmla="*/ 9266458 w 12597711"/>
              <a:gd name="connsiteY10" fmla="*/ 88289 h 1290891"/>
              <a:gd name="connsiteX11" fmla="*/ 9232653 w 12597711"/>
              <a:gd name="connsiteY11" fmla="*/ 108373 h 1290891"/>
              <a:gd name="connsiteX12" fmla="*/ 9199971 w 12597711"/>
              <a:gd name="connsiteY12" fmla="*/ 130394 h 1290891"/>
              <a:gd name="connsiteX13" fmla="*/ 9168516 w 12597711"/>
              <a:gd name="connsiteY13" fmla="*/ 154352 h 1290891"/>
              <a:gd name="connsiteX14" fmla="*/ 9138285 w 12597711"/>
              <a:gd name="connsiteY14" fmla="*/ 180044 h 1290891"/>
              <a:gd name="connsiteX15" fmla="*/ 9109484 w 12597711"/>
              <a:gd name="connsiteY15" fmla="*/ 207672 h 1290891"/>
              <a:gd name="connsiteX16" fmla="*/ 8681356 w 12597711"/>
              <a:gd name="connsiteY16" fmla="*/ 646159 h 1290891"/>
              <a:gd name="connsiteX17" fmla="*/ 8652555 w 12597711"/>
              <a:gd name="connsiteY17" fmla="*/ 673788 h 1290891"/>
              <a:gd name="connsiteX18" fmla="*/ 8622325 w 12597711"/>
              <a:gd name="connsiteY18" fmla="*/ 699581 h 1290891"/>
              <a:gd name="connsiteX19" fmla="*/ 8590869 w 12597711"/>
              <a:gd name="connsiteY19" fmla="*/ 723437 h 1290891"/>
              <a:gd name="connsiteX20" fmla="*/ 8558187 w 12597711"/>
              <a:gd name="connsiteY20" fmla="*/ 745458 h 1290891"/>
              <a:gd name="connsiteX21" fmla="*/ 8524382 w 12597711"/>
              <a:gd name="connsiteY21" fmla="*/ 765645 h 1290891"/>
              <a:gd name="connsiteX22" fmla="*/ 8489658 w 12597711"/>
              <a:gd name="connsiteY22" fmla="*/ 783792 h 1290891"/>
              <a:gd name="connsiteX23" fmla="*/ 8453913 w 12597711"/>
              <a:gd name="connsiteY23" fmla="*/ 799900 h 1290891"/>
              <a:gd name="connsiteX24" fmla="*/ 8417350 w 12597711"/>
              <a:gd name="connsiteY24" fmla="*/ 813969 h 1290891"/>
              <a:gd name="connsiteX25" fmla="*/ 8380073 w 12597711"/>
              <a:gd name="connsiteY25" fmla="*/ 825999 h 1290891"/>
              <a:gd name="connsiteX26" fmla="*/ 8342080 w 12597711"/>
              <a:gd name="connsiteY26" fmla="*/ 835990 h 1290891"/>
              <a:gd name="connsiteX27" fmla="*/ 8303578 w 12597711"/>
              <a:gd name="connsiteY27" fmla="*/ 843738 h 1290891"/>
              <a:gd name="connsiteX28" fmla="*/ 8264564 w 12597711"/>
              <a:gd name="connsiteY28" fmla="*/ 849345 h 1290891"/>
              <a:gd name="connsiteX29" fmla="*/ 8225142 w 12597711"/>
              <a:gd name="connsiteY29" fmla="*/ 852710 h 1290891"/>
              <a:gd name="connsiteX30" fmla="*/ 8185311 w 12597711"/>
              <a:gd name="connsiteY30" fmla="*/ 853831 h 1290891"/>
              <a:gd name="connsiteX31" fmla="*/ 18288 w 12597711"/>
              <a:gd name="connsiteY31" fmla="*/ 872119 h 1290891"/>
              <a:gd name="connsiteX32" fmla="*/ 0 w 12597711"/>
              <a:gd name="connsiteY32" fmla="*/ 1290891 h 1290891"/>
              <a:gd name="connsiteX33" fmla="*/ 12241095 w 12597711"/>
              <a:gd name="connsiteY33" fmla="*/ 1290891 h 1290891"/>
              <a:gd name="connsiteX34" fmla="*/ 12597711 w 12597711"/>
              <a:gd name="connsiteY34" fmla="*/ 0 h 1290891"/>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18288 w 12597711"/>
              <a:gd name="connsiteY31" fmla="*/ 872119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241312 w 12597711"/>
              <a:gd name="connsiteY31" fmla="*/ 877694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374686 w 12374686"/>
              <a:gd name="connsiteY0" fmla="*/ 0 h 1300035"/>
              <a:gd name="connsiteX1" fmla="*/ 9382505 w 12374686"/>
              <a:gd name="connsiteY1" fmla="*/ 0 h 1300035"/>
              <a:gd name="connsiteX2" fmla="*/ 9342674 w 12374686"/>
              <a:gd name="connsiteY2" fmla="*/ 1121 h 1300035"/>
              <a:gd name="connsiteX3" fmla="*/ 9303252 w 12374686"/>
              <a:gd name="connsiteY3" fmla="*/ 4486 h 1300035"/>
              <a:gd name="connsiteX4" fmla="*/ 9264238 w 12374686"/>
              <a:gd name="connsiteY4" fmla="*/ 10093 h 1300035"/>
              <a:gd name="connsiteX5" fmla="*/ 9225633 w 12374686"/>
              <a:gd name="connsiteY5" fmla="*/ 17943 h 1300035"/>
              <a:gd name="connsiteX6" fmla="*/ 9187743 w 12374686"/>
              <a:gd name="connsiteY6" fmla="*/ 27832 h 1300035"/>
              <a:gd name="connsiteX7" fmla="*/ 9150363 w 12374686"/>
              <a:gd name="connsiteY7" fmla="*/ 39862 h 1300035"/>
              <a:gd name="connsiteX8" fmla="*/ 9113903 w 12374686"/>
              <a:gd name="connsiteY8" fmla="*/ 54034 h 1300035"/>
              <a:gd name="connsiteX9" fmla="*/ 9078157 w 12374686"/>
              <a:gd name="connsiteY9" fmla="*/ 70142 h 1300035"/>
              <a:gd name="connsiteX10" fmla="*/ 9043433 w 12374686"/>
              <a:gd name="connsiteY10" fmla="*/ 88289 h 1300035"/>
              <a:gd name="connsiteX11" fmla="*/ 9009628 w 12374686"/>
              <a:gd name="connsiteY11" fmla="*/ 108373 h 1300035"/>
              <a:gd name="connsiteX12" fmla="*/ 8976946 w 12374686"/>
              <a:gd name="connsiteY12" fmla="*/ 130394 h 1300035"/>
              <a:gd name="connsiteX13" fmla="*/ 8945491 w 12374686"/>
              <a:gd name="connsiteY13" fmla="*/ 154352 h 1300035"/>
              <a:gd name="connsiteX14" fmla="*/ 8915260 w 12374686"/>
              <a:gd name="connsiteY14" fmla="*/ 180044 h 1300035"/>
              <a:gd name="connsiteX15" fmla="*/ 8886459 w 12374686"/>
              <a:gd name="connsiteY15" fmla="*/ 207672 h 1300035"/>
              <a:gd name="connsiteX16" fmla="*/ 8458331 w 12374686"/>
              <a:gd name="connsiteY16" fmla="*/ 646159 h 1300035"/>
              <a:gd name="connsiteX17" fmla="*/ 8429530 w 12374686"/>
              <a:gd name="connsiteY17" fmla="*/ 673788 h 1300035"/>
              <a:gd name="connsiteX18" fmla="*/ 8399300 w 12374686"/>
              <a:gd name="connsiteY18" fmla="*/ 699581 h 1300035"/>
              <a:gd name="connsiteX19" fmla="*/ 8367844 w 12374686"/>
              <a:gd name="connsiteY19" fmla="*/ 723437 h 1300035"/>
              <a:gd name="connsiteX20" fmla="*/ 8335162 w 12374686"/>
              <a:gd name="connsiteY20" fmla="*/ 745458 h 1300035"/>
              <a:gd name="connsiteX21" fmla="*/ 8301357 w 12374686"/>
              <a:gd name="connsiteY21" fmla="*/ 765645 h 1300035"/>
              <a:gd name="connsiteX22" fmla="*/ 8266633 w 12374686"/>
              <a:gd name="connsiteY22" fmla="*/ 783792 h 1300035"/>
              <a:gd name="connsiteX23" fmla="*/ 8230888 w 12374686"/>
              <a:gd name="connsiteY23" fmla="*/ 799900 h 1300035"/>
              <a:gd name="connsiteX24" fmla="*/ 8194325 w 12374686"/>
              <a:gd name="connsiteY24" fmla="*/ 813969 h 1300035"/>
              <a:gd name="connsiteX25" fmla="*/ 8157048 w 12374686"/>
              <a:gd name="connsiteY25" fmla="*/ 825999 h 1300035"/>
              <a:gd name="connsiteX26" fmla="*/ 8119055 w 12374686"/>
              <a:gd name="connsiteY26" fmla="*/ 835990 h 1300035"/>
              <a:gd name="connsiteX27" fmla="*/ 8080553 w 12374686"/>
              <a:gd name="connsiteY27" fmla="*/ 843738 h 1300035"/>
              <a:gd name="connsiteX28" fmla="*/ 8041539 w 12374686"/>
              <a:gd name="connsiteY28" fmla="*/ 849345 h 1300035"/>
              <a:gd name="connsiteX29" fmla="*/ 8002117 w 12374686"/>
              <a:gd name="connsiteY29" fmla="*/ 852710 h 1300035"/>
              <a:gd name="connsiteX30" fmla="*/ 7962286 w 12374686"/>
              <a:gd name="connsiteY30" fmla="*/ 853831 h 1300035"/>
              <a:gd name="connsiteX31" fmla="*/ 18287 w 12374686"/>
              <a:gd name="connsiteY31" fmla="*/ 877694 h 1300035"/>
              <a:gd name="connsiteX32" fmla="*/ 0 w 12374686"/>
              <a:gd name="connsiteY32" fmla="*/ 1296467 h 1300035"/>
              <a:gd name="connsiteX33" fmla="*/ 12365542 w 12374686"/>
              <a:gd name="connsiteY33" fmla="*/ 1300035 h 1300035"/>
              <a:gd name="connsiteX34" fmla="*/ 12374686 w 12374686"/>
              <a:gd name="connsiteY34" fmla="*/ 0 h 1300035"/>
              <a:gd name="connsiteX0" fmla="*/ 12235296 w 12365542"/>
              <a:gd name="connsiteY0" fmla="*/ 0 h 1300035"/>
              <a:gd name="connsiteX1" fmla="*/ 9382505 w 12365542"/>
              <a:gd name="connsiteY1" fmla="*/ 0 h 1300035"/>
              <a:gd name="connsiteX2" fmla="*/ 9342674 w 12365542"/>
              <a:gd name="connsiteY2" fmla="*/ 1121 h 1300035"/>
              <a:gd name="connsiteX3" fmla="*/ 9303252 w 12365542"/>
              <a:gd name="connsiteY3" fmla="*/ 4486 h 1300035"/>
              <a:gd name="connsiteX4" fmla="*/ 9264238 w 12365542"/>
              <a:gd name="connsiteY4" fmla="*/ 10093 h 1300035"/>
              <a:gd name="connsiteX5" fmla="*/ 9225633 w 12365542"/>
              <a:gd name="connsiteY5" fmla="*/ 17943 h 1300035"/>
              <a:gd name="connsiteX6" fmla="*/ 9187743 w 12365542"/>
              <a:gd name="connsiteY6" fmla="*/ 27832 h 1300035"/>
              <a:gd name="connsiteX7" fmla="*/ 9150363 w 12365542"/>
              <a:gd name="connsiteY7" fmla="*/ 39862 h 1300035"/>
              <a:gd name="connsiteX8" fmla="*/ 9113903 w 12365542"/>
              <a:gd name="connsiteY8" fmla="*/ 54034 h 1300035"/>
              <a:gd name="connsiteX9" fmla="*/ 9078157 w 12365542"/>
              <a:gd name="connsiteY9" fmla="*/ 70142 h 1300035"/>
              <a:gd name="connsiteX10" fmla="*/ 9043433 w 12365542"/>
              <a:gd name="connsiteY10" fmla="*/ 88289 h 1300035"/>
              <a:gd name="connsiteX11" fmla="*/ 9009628 w 12365542"/>
              <a:gd name="connsiteY11" fmla="*/ 108373 h 1300035"/>
              <a:gd name="connsiteX12" fmla="*/ 8976946 w 12365542"/>
              <a:gd name="connsiteY12" fmla="*/ 130394 h 1300035"/>
              <a:gd name="connsiteX13" fmla="*/ 8945491 w 12365542"/>
              <a:gd name="connsiteY13" fmla="*/ 154352 h 1300035"/>
              <a:gd name="connsiteX14" fmla="*/ 8915260 w 12365542"/>
              <a:gd name="connsiteY14" fmla="*/ 180044 h 1300035"/>
              <a:gd name="connsiteX15" fmla="*/ 8886459 w 12365542"/>
              <a:gd name="connsiteY15" fmla="*/ 207672 h 1300035"/>
              <a:gd name="connsiteX16" fmla="*/ 8458331 w 12365542"/>
              <a:gd name="connsiteY16" fmla="*/ 646159 h 1300035"/>
              <a:gd name="connsiteX17" fmla="*/ 8429530 w 12365542"/>
              <a:gd name="connsiteY17" fmla="*/ 673788 h 1300035"/>
              <a:gd name="connsiteX18" fmla="*/ 8399300 w 12365542"/>
              <a:gd name="connsiteY18" fmla="*/ 699581 h 1300035"/>
              <a:gd name="connsiteX19" fmla="*/ 8367844 w 12365542"/>
              <a:gd name="connsiteY19" fmla="*/ 723437 h 1300035"/>
              <a:gd name="connsiteX20" fmla="*/ 8335162 w 12365542"/>
              <a:gd name="connsiteY20" fmla="*/ 745458 h 1300035"/>
              <a:gd name="connsiteX21" fmla="*/ 8301357 w 12365542"/>
              <a:gd name="connsiteY21" fmla="*/ 765645 h 1300035"/>
              <a:gd name="connsiteX22" fmla="*/ 8266633 w 12365542"/>
              <a:gd name="connsiteY22" fmla="*/ 783792 h 1300035"/>
              <a:gd name="connsiteX23" fmla="*/ 8230888 w 12365542"/>
              <a:gd name="connsiteY23" fmla="*/ 799900 h 1300035"/>
              <a:gd name="connsiteX24" fmla="*/ 8194325 w 12365542"/>
              <a:gd name="connsiteY24" fmla="*/ 813969 h 1300035"/>
              <a:gd name="connsiteX25" fmla="*/ 8157048 w 12365542"/>
              <a:gd name="connsiteY25" fmla="*/ 825999 h 1300035"/>
              <a:gd name="connsiteX26" fmla="*/ 8119055 w 12365542"/>
              <a:gd name="connsiteY26" fmla="*/ 835990 h 1300035"/>
              <a:gd name="connsiteX27" fmla="*/ 8080553 w 12365542"/>
              <a:gd name="connsiteY27" fmla="*/ 843738 h 1300035"/>
              <a:gd name="connsiteX28" fmla="*/ 8041539 w 12365542"/>
              <a:gd name="connsiteY28" fmla="*/ 849345 h 1300035"/>
              <a:gd name="connsiteX29" fmla="*/ 8002117 w 12365542"/>
              <a:gd name="connsiteY29" fmla="*/ 852710 h 1300035"/>
              <a:gd name="connsiteX30" fmla="*/ 7962286 w 12365542"/>
              <a:gd name="connsiteY30" fmla="*/ 853831 h 1300035"/>
              <a:gd name="connsiteX31" fmla="*/ 18287 w 12365542"/>
              <a:gd name="connsiteY31" fmla="*/ 877694 h 1300035"/>
              <a:gd name="connsiteX32" fmla="*/ 0 w 12365542"/>
              <a:gd name="connsiteY32" fmla="*/ 1296467 h 1300035"/>
              <a:gd name="connsiteX33" fmla="*/ 12365542 w 12365542"/>
              <a:gd name="connsiteY33" fmla="*/ 1300035 h 1300035"/>
              <a:gd name="connsiteX34" fmla="*/ 12235296 w 12365542"/>
              <a:gd name="connsiteY34" fmla="*/ 0 h 1300035"/>
              <a:gd name="connsiteX0" fmla="*/ 12235296 w 12254029"/>
              <a:gd name="connsiteY0" fmla="*/ 0 h 1305610"/>
              <a:gd name="connsiteX1" fmla="*/ 9382505 w 12254029"/>
              <a:gd name="connsiteY1" fmla="*/ 0 h 1305610"/>
              <a:gd name="connsiteX2" fmla="*/ 9342674 w 12254029"/>
              <a:gd name="connsiteY2" fmla="*/ 1121 h 1305610"/>
              <a:gd name="connsiteX3" fmla="*/ 9303252 w 12254029"/>
              <a:gd name="connsiteY3" fmla="*/ 4486 h 1305610"/>
              <a:gd name="connsiteX4" fmla="*/ 9264238 w 12254029"/>
              <a:gd name="connsiteY4" fmla="*/ 10093 h 1305610"/>
              <a:gd name="connsiteX5" fmla="*/ 9225633 w 12254029"/>
              <a:gd name="connsiteY5" fmla="*/ 17943 h 1305610"/>
              <a:gd name="connsiteX6" fmla="*/ 9187743 w 12254029"/>
              <a:gd name="connsiteY6" fmla="*/ 27832 h 1305610"/>
              <a:gd name="connsiteX7" fmla="*/ 9150363 w 12254029"/>
              <a:gd name="connsiteY7" fmla="*/ 39862 h 1305610"/>
              <a:gd name="connsiteX8" fmla="*/ 9113903 w 12254029"/>
              <a:gd name="connsiteY8" fmla="*/ 54034 h 1305610"/>
              <a:gd name="connsiteX9" fmla="*/ 9078157 w 12254029"/>
              <a:gd name="connsiteY9" fmla="*/ 70142 h 1305610"/>
              <a:gd name="connsiteX10" fmla="*/ 9043433 w 12254029"/>
              <a:gd name="connsiteY10" fmla="*/ 88289 h 1305610"/>
              <a:gd name="connsiteX11" fmla="*/ 9009628 w 12254029"/>
              <a:gd name="connsiteY11" fmla="*/ 108373 h 1305610"/>
              <a:gd name="connsiteX12" fmla="*/ 8976946 w 12254029"/>
              <a:gd name="connsiteY12" fmla="*/ 130394 h 1305610"/>
              <a:gd name="connsiteX13" fmla="*/ 8945491 w 12254029"/>
              <a:gd name="connsiteY13" fmla="*/ 154352 h 1305610"/>
              <a:gd name="connsiteX14" fmla="*/ 8915260 w 12254029"/>
              <a:gd name="connsiteY14" fmla="*/ 180044 h 1305610"/>
              <a:gd name="connsiteX15" fmla="*/ 8886459 w 12254029"/>
              <a:gd name="connsiteY15" fmla="*/ 207672 h 1305610"/>
              <a:gd name="connsiteX16" fmla="*/ 8458331 w 12254029"/>
              <a:gd name="connsiteY16" fmla="*/ 646159 h 1305610"/>
              <a:gd name="connsiteX17" fmla="*/ 8429530 w 12254029"/>
              <a:gd name="connsiteY17" fmla="*/ 673788 h 1305610"/>
              <a:gd name="connsiteX18" fmla="*/ 8399300 w 12254029"/>
              <a:gd name="connsiteY18" fmla="*/ 699581 h 1305610"/>
              <a:gd name="connsiteX19" fmla="*/ 8367844 w 12254029"/>
              <a:gd name="connsiteY19" fmla="*/ 723437 h 1305610"/>
              <a:gd name="connsiteX20" fmla="*/ 8335162 w 12254029"/>
              <a:gd name="connsiteY20" fmla="*/ 745458 h 1305610"/>
              <a:gd name="connsiteX21" fmla="*/ 8301357 w 12254029"/>
              <a:gd name="connsiteY21" fmla="*/ 765645 h 1305610"/>
              <a:gd name="connsiteX22" fmla="*/ 8266633 w 12254029"/>
              <a:gd name="connsiteY22" fmla="*/ 783792 h 1305610"/>
              <a:gd name="connsiteX23" fmla="*/ 8230888 w 12254029"/>
              <a:gd name="connsiteY23" fmla="*/ 799900 h 1305610"/>
              <a:gd name="connsiteX24" fmla="*/ 8194325 w 12254029"/>
              <a:gd name="connsiteY24" fmla="*/ 813969 h 1305610"/>
              <a:gd name="connsiteX25" fmla="*/ 8157048 w 12254029"/>
              <a:gd name="connsiteY25" fmla="*/ 825999 h 1305610"/>
              <a:gd name="connsiteX26" fmla="*/ 8119055 w 12254029"/>
              <a:gd name="connsiteY26" fmla="*/ 835990 h 1305610"/>
              <a:gd name="connsiteX27" fmla="*/ 8080553 w 12254029"/>
              <a:gd name="connsiteY27" fmla="*/ 843738 h 1305610"/>
              <a:gd name="connsiteX28" fmla="*/ 8041539 w 12254029"/>
              <a:gd name="connsiteY28" fmla="*/ 849345 h 1305610"/>
              <a:gd name="connsiteX29" fmla="*/ 8002117 w 12254029"/>
              <a:gd name="connsiteY29" fmla="*/ 852710 h 1305610"/>
              <a:gd name="connsiteX30" fmla="*/ 7962286 w 12254029"/>
              <a:gd name="connsiteY30" fmla="*/ 853831 h 1305610"/>
              <a:gd name="connsiteX31" fmla="*/ 18287 w 12254029"/>
              <a:gd name="connsiteY31" fmla="*/ 877694 h 1305610"/>
              <a:gd name="connsiteX32" fmla="*/ 0 w 12254029"/>
              <a:gd name="connsiteY32" fmla="*/ 1296467 h 1305610"/>
              <a:gd name="connsiteX33" fmla="*/ 12254029 w 12254029"/>
              <a:gd name="connsiteY33" fmla="*/ 1305610 h 1305610"/>
              <a:gd name="connsiteX34" fmla="*/ 12235296 w 12254029"/>
              <a:gd name="connsiteY34" fmla="*/ 0 h 130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54029" h="1305610">
                <a:moveTo>
                  <a:pt x="12235296" y="0"/>
                </a:moveTo>
                <a:lnTo>
                  <a:pt x="9382505" y="0"/>
                </a:lnTo>
                <a:lnTo>
                  <a:pt x="9342674" y="1121"/>
                </a:lnTo>
                <a:lnTo>
                  <a:pt x="9303252" y="4486"/>
                </a:lnTo>
                <a:lnTo>
                  <a:pt x="9264238" y="10093"/>
                </a:lnTo>
                <a:lnTo>
                  <a:pt x="9225633" y="17943"/>
                </a:lnTo>
                <a:lnTo>
                  <a:pt x="9187743" y="27832"/>
                </a:lnTo>
                <a:lnTo>
                  <a:pt x="9150363" y="39862"/>
                </a:lnTo>
                <a:lnTo>
                  <a:pt x="9113903" y="54034"/>
                </a:lnTo>
                <a:lnTo>
                  <a:pt x="9078157" y="70142"/>
                </a:lnTo>
                <a:lnTo>
                  <a:pt x="9043433" y="88289"/>
                </a:lnTo>
                <a:lnTo>
                  <a:pt x="9009628" y="108373"/>
                </a:lnTo>
                <a:lnTo>
                  <a:pt x="8976946" y="130394"/>
                </a:lnTo>
                <a:lnTo>
                  <a:pt x="8945491" y="154352"/>
                </a:lnTo>
                <a:lnTo>
                  <a:pt x="8915260" y="180044"/>
                </a:lnTo>
                <a:lnTo>
                  <a:pt x="8886459" y="207672"/>
                </a:lnTo>
                <a:lnTo>
                  <a:pt x="8458331" y="646159"/>
                </a:lnTo>
                <a:lnTo>
                  <a:pt x="8429530" y="673788"/>
                </a:lnTo>
                <a:lnTo>
                  <a:pt x="8399300" y="699581"/>
                </a:lnTo>
                <a:lnTo>
                  <a:pt x="8367844" y="723437"/>
                </a:lnTo>
                <a:lnTo>
                  <a:pt x="8335162" y="745458"/>
                </a:lnTo>
                <a:lnTo>
                  <a:pt x="8301357" y="765645"/>
                </a:lnTo>
                <a:lnTo>
                  <a:pt x="8266633" y="783792"/>
                </a:lnTo>
                <a:lnTo>
                  <a:pt x="8230888" y="799900"/>
                </a:lnTo>
                <a:lnTo>
                  <a:pt x="8194325" y="813969"/>
                </a:lnTo>
                <a:lnTo>
                  <a:pt x="8157048" y="825999"/>
                </a:lnTo>
                <a:lnTo>
                  <a:pt x="8119055" y="835990"/>
                </a:lnTo>
                <a:lnTo>
                  <a:pt x="8080553" y="843738"/>
                </a:lnTo>
                <a:lnTo>
                  <a:pt x="8041539" y="849345"/>
                </a:lnTo>
                <a:lnTo>
                  <a:pt x="8002117" y="852710"/>
                </a:lnTo>
                <a:lnTo>
                  <a:pt x="7962286" y="853831"/>
                </a:lnTo>
                <a:lnTo>
                  <a:pt x="18287" y="877694"/>
                </a:lnTo>
                <a:lnTo>
                  <a:pt x="0" y="1296467"/>
                </a:lnTo>
                <a:lnTo>
                  <a:pt x="12254029" y="1305610"/>
                </a:lnTo>
                <a:lnTo>
                  <a:pt x="12235296" y="0"/>
                </a:lnTo>
                <a:close/>
              </a:path>
            </a:pathLst>
          </a:custGeom>
          <a:solidFill>
            <a:srgbClr val="FFBF22"/>
          </a:solidFill>
          <a:ln w="10208" cap="flat">
            <a:noFill/>
            <a:prstDash val="solid"/>
            <a:miter/>
          </a:ln>
        </p:spPr>
        <p:txBody>
          <a:bodyPr rtlCol="0" anchor="ctr"/>
          <a:lstStyle/>
          <a:p>
            <a:endParaRPr lang="en-GB" sz="614"/>
          </a:p>
        </p:txBody>
      </p:sp>
      <p:sp>
        <p:nvSpPr>
          <p:cNvPr id="16" name="Graphic 8">
            <a:extLst>
              <a:ext uri="{FF2B5EF4-FFF2-40B4-BE49-F238E27FC236}">
                <a16:creationId xmlns:a16="http://schemas.microsoft.com/office/drawing/2014/main" id="{B43D1F1A-0FC4-F141-BB54-98D023634746}"/>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7" name="Picture 16">
            <a:extLst>
              <a:ext uri="{FF2B5EF4-FFF2-40B4-BE49-F238E27FC236}">
                <a16:creationId xmlns:a16="http://schemas.microsoft.com/office/drawing/2014/main" id="{B50F6B89-EB35-7342-B99E-2CEC1FF6DC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Tree>
    <p:extLst>
      <p:ext uri="{BB962C8B-B14F-4D97-AF65-F5344CB8AC3E}">
        <p14:creationId xmlns:p14="http://schemas.microsoft.com/office/powerpoint/2010/main" val="2840017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AF27D59-4236-2040-B62F-72DA9623B435}"/>
              </a:ext>
            </a:extLst>
          </p:cNvPr>
          <p:cNvSpPr txBox="1">
            <a:spLocks/>
          </p:cNvSpPr>
          <p:nvPr userDrawn="1"/>
        </p:nvSpPr>
        <p:spPr>
          <a:xfrm>
            <a:off x="1194848" y="2337450"/>
            <a:ext cx="5465189" cy="1494547"/>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endParaRPr lang="en-US" sz="2700" b="0" i="0">
              <a:latin typeface="HelveticaNeueLT Pro 65 Md" panose="020B0604020202020204" pitchFamily="34" charset="77"/>
            </a:endParaRPr>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2090539" y="2144863"/>
            <a:ext cx="4962922" cy="1101725"/>
          </a:xfrm>
          <a:prstGeom prst="rect">
            <a:avLst/>
          </a:prstGeom>
        </p:spPr>
        <p:txBody>
          <a:bodyPr/>
          <a:lstStyle>
            <a:lvl1pPr marL="0" indent="0">
              <a:buNone/>
              <a:defRPr sz="900" b="0" i="0">
                <a:solidFill>
                  <a:srgbClr val="D43900"/>
                </a:solidFill>
                <a:latin typeface="HelveticaNeueLT Pro 65 Md" panose="020B0604020202020204" pitchFamily="34" charset="77"/>
              </a:defRPr>
            </a:lvl1pPr>
            <a:lvl2pPr marL="342892" indent="0">
              <a:buNone/>
              <a:defRPr sz="1350" b="0" i="0">
                <a:solidFill>
                  <a:srgbClr val="E8BC28"/>
                </a:solidFill>
                <a:latin typeface="HelveticaNeueLT Std Lt" panose="020B0403020202020204" pitchFamily="34" charset="0"/>
              </a:defRPr>
            </a:lvl2pPr>
            <a:lvl3pPr marL="685783" indent="0">
              <a:buNone/>
              <a:defRPr sz="1200" b="0" i="0">
                <a:solidFill>
                  <a:srgbClr val="E8BC28"/>
                </a:solidFill>
                <a:latin typeface="HelveticaNeueLT Std Lt" panose="020B0403020202020204" pitchFamily="34" charset="0"/>
              </a:defRPr>
            </a:lvl3pPr>
            <a:lvl4pPr marL="1028675" indent="0">
              <a:buNone/>
              <a:defRPr sz="1050" b="0" i="0">
                <a:solidFill>
                  <a:srgbClr val="E8BC28"/>
                </a:solidFill>
                <a:latin typeface="HelveticaNeueLT Std Lt" panose="020B0403020202020204" pitchFamily="34" charset="0"/>
              </a:defRPr>
            </a:lvl4pPr>
            <a:lvl5pPr marL="1371566" indent="0">
              <a:buNone/>
              <a:defRPr sz="1050" b="0" i="0">
                <a:solidFill>
                  <a:srgbClr val="E8BC28"/>
                </a:solidFill>
                <a:latin typeface="HelveticaNeueLT Std Lt" panose="020B0403020202020204" pitchFamily="34" charset="0"/>
              </a:defRPr>
            </a:lvl5pPr>
          </a:lstStyle>
          <a:p>
            <a:pPr lvl="0"/>
            <a:r>
              <a:rPr lang="en-GB"/>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2090539" y="1779333"/>
            <a:ext cx="4962923" cy="260641"/>
          </a:xfrm>
          <a:prstGeom prst="rect">
            <a:avLst/>
          </a:prstGeom>
        </p:spPr>
        <p:txBody>
          <a:bodyPr/>
          <a:lstStyle>
            <a:lvl1pPr marL="0" indent="0">
              <a:buNone/>
              <a:defRPr sz="1875" b="0" i="0">
                <a:solidFill>
                  <a:srgbClr val="D43900"/>
                </a:solidFill>
                <a:latin typeface="HelveticaNeueLT Pro 55 Roman" panose="020B0604020202020204" pitchFamily="34" charset="77"/>
              </a:defRPr>
            </a:lvl1pPr>
          </a:lstStyle>
          <a:p>
            <a:pPr lvl="0"/>
            <a:r>
              <a:rPr lang="en-GB"/>
              <a:t>Click to edit Master text styles</a:t>
            </a:r>
          </a:p>
        </p:txBody>
      </p:sp>
      <p:pic>
        <p:nvPicPr>
          <p:cNvPr id="7" name="Graphic 6">
            <a:extLst>
              <a:ext uri="{FF2B5EF4-FFF2-40B4-BE49-F238E27FC236}">
                <a16:creationId xmlns:a16="http://schemas.microsoft.com/office/drawing/2014/main" id="{D56E6A72-D405-DE40-A78F-2CB5F312FC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5149516" y="2234703"/>
            <a:ext cx="3994484" cy="2908797"/>
          </a:xfrm>
          <a:prstGeom prst="rect">
            <a:avLst/>
          </a:prstGeom>
        </p:spPr>
      </p:pic>
      <p:pic>
        <p:nvPicPr>
          <p:cNvPr id="8" name="Graphic 7">
            <a:extLst>
              <a:ext uri="{FF2B5EF4-FFF2-40B4-BE49-F238E27FC236}">
                <a16:creationId xmlns:a16="http://schemas.microsoft.com/office/drawing/2014/main" id="{3B88E991-8C86-1E47-971B-5DF1AC8B74A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rot="10800000">
            <a:off x="-1" y="0"/>
            <a:ext cx="3994484" cy="2908797"/>
          </a:xfrm>
          <a:prstGeom prst="rect">
            <a:avLst/>
          </a:prstGeom>
        </p:spPr>
      </p:pic>
      <p:sp>
        <p:nvSpPr>
          <p:cNvPr id="9" name="Graphic 8">
            <a:extLst>
              <a:ext uri="{FF2B5EF4-FFF2-40B4-BE49-F238E27FC236}">
                <a16:creationId xmlns:a16="http://schemas.microsoft.com/office/drawing/2014/main" id="{40E10344-428E-3445-B46F-EDC4E85516FD}"/>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0" name="Picture 9">
            <a:extLst>
              <a:ext uri="{FF2B5EF4-FFF2-40B4-BE49-F238E27FC236}">
                <a16:creationId xmlns:a16="http://schemas.microsoft.com/office/drawing/2014/main" id="{6762DB36-B88A-EF4C-B631-9095785C8A3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3" name="Graphic 8">
            <a:extLst>
              <a:ext uri="{FF2B5EF4-FFF2-40B4-BE49-F238E27FC236}">
                <a16:creationId xmlns:a16="http://schemas.microsoft.com/office/drawing/2014/main" id="{3FF73AA8-7BCB-8C40-A6F0-2A5A445B6AD7}"/>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1537966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9144000" cy="5143500"/>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395676" y="2016724"/>
            <a:ext cx="3642426" cy="1110053"/>
          </a:xfrm>
          <a:prstGeom prst="rect">
            <a:avLst/>
          </a:prstGeom>
        </p:spPr>
        <p:txBody>
          <a:bodyPr anchor="ctr"/>
          <a:lstStyle>
            <a:lvl1pPr>
              <a:defRPr sz="1875" b="0" i="0">
                <a:solidFill>
                  <a:schemeClr val="bg1"/>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Graphic 8">
            <a:extLst>
              <a:ext uri="{FF2B5EF4-FFF2-40B4-BE49-F238E27FC236}">
                <a16:creationId xmlns:a16="http://schemas.microsoft.com/office/drawing/2014/main" id="{97A9BE7D-4F33-3848-AB72-45E3D24FF39E}"/>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7" name="Picture 6">
            <a:extLst>
              <a:ext uri="{FF2B5EF4-FFF2-40B4-BE49-F238E27FC236}">
                <a16:creationId xmlns:a16="http://schemas.microsoft.com/office/drawing/2014/main" id="{87AB500E-F71F-464A-99D4-01E01F6ACB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8" name="Graphic 8">
            <a:extLst>
              <a:ext uri="{FF2B5EF4-FFF2-40B4-BE49-F238E27FC236}">
                <a16:creationId xmlns:a16="http://schemas.microsoft.com/office/drawing/2014/main" id="{A0257AB4-0DD9-E344-9716-D897A6D449B5}"/>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886615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467E4A-CC9D-E041-8263-9CCBD5B47DBE}"/>
              </a:ext>
            </a:extLst>
          </p:cNvPr>
          <p:cNvSpPr>
            <a:spLocks noGrp="1"/>
          </p:cNvSpPr>
          <p:nvPr>
            <p:ph type="title" hasCustomPrompt="1"/>
          </p:nvPr>
        </p:nvSpPr>
        <p:spPr>
          <a:xfrm>
            <a:off x="373143" y="585131"/>
            <a:ext cx="1182281" cy="1484969"/>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Contents</a:t>
            </a:r>
            <a:endParaRPr lang="en-US"/>
          </a:p>
        </p:txBody>
      </p:sp>
      <p:sp>
        <p:nvSpPr>
          <p:cNvPr id="9" name="Text Placeholder 11">
            <a:extLst>
              <a:ext uri="{FF2B5EF4-FFF2-40B4-BE49-F238E27FC236}">
                <a16:creationId xmlns:a16="http://schemas.microsoft.com/office/drawing/2014/main" id="{F38FD49F-C7EF-E14F-805C-2D07E703AC6F}"/>
              </a:ext>
            </a:extLst>
          </p:cNvPr>
          <p:cNvSpPr>
            <a:spLocks noGrp="1"/>
          </p:cNvSpPr>
          <p:nvPr>
            <p:ph type="body" sz="quarter" idx="10" hasCustomPrompt="1"/>
          </p:nvPr>
        </p:nvSpPr>
        <p:spPr>
          <a:xfrm>
            <a:off x="1787597" y="585133"/>
            <a:ext cx="2361681"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Insert text here</a:t>
            </a:r>
            <a:endParaRPr lang="en-US"/>
          </a:p>
        </p:txBody>
      </p:sp>
      <p:sp>
        <p:nvSpPr>
          <p:cNvPr id="10" name="Text Placeholder 11">
            <a:extLst>
              <a:ext uri="{FF2B5EF4-FFF2-40B4-BE49-F238E27FC236}">
                <a16:creationId xmlns:a16="http://schemas.microsoft.com/office/drawing/2014/main" id="{CF13EC0C-3E3A-4B4C-AD1D-36C152AB2A81}"/>
              </a:ext>
            </a:extLst>
          </p:cNvPr>
          <p:cNvSpPr>
            <a:spLocks noGrp="1"/>
          </p:cNvSpPr>
          <p:nvPr>
            <p:ph type="body" sz="quarter" idx="11" hasCustomPrompt="1"/>
          </p:nvPr>
        </p:nvSpPr>
        <p:spPr>
          <a:xfrm>
            <a:off x="1787597" y="958289"/>
            <a:ext cx="2361681"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Insert text here</a:t>
            </a:r>
            <a:endParaRPr lang="en-US"/>
          </a:p>
        </p:txBody>
      </p:sp>
      <p:sp>
        <p:nvSpPr>
          <p:cNvPr id="11" name="Text Placeholder 11">
            <a:extLst>
              <a:ext uri="{FF2B5EF4-FFF2-40B4-BE49-F238E27FC236}">
                <a16:creationId xmlns:a16="http://schemas.microsoft.com/office/drawing/2014/main" id="{845D83A8-B41B-424F-B8DA-250715155E84}"/>
              </a:ext>
            </a:extLst>
          </p:cNvPr>
          <p:cNvSpPr>
            <a:spLocks noGrp="1"/>
          </p:cNvSpPr>
          <p:nvPr>
            <p:ph type="body" sz="quarter" idx="12" hasCustomPrompt="1"/>
          </p:nvPr>
        </p:nvSpPr>
        <p:spPr>
          <a:xfrm>
            <a:off x="1787597" y="1331445"/>
            <a:ext cx="2361681"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Insert text here</a:t>
            </a:r>
            <a:endParaRPr lang="en-US"/>
          </a:p>
        </p:txBody>
      </p:sp>
      <p:sp>
        <p:nvSpPr>
          <p:cNvPr id="13" name="Text Placeholder 11">
            <a:extLst>
              <a:ext uri="{FF2B5EF4-FFF2-40B4-BE49-F238E27FC236}">
                <a16:creationId xmlns:a16="http://schemas.microsoft.com/office/drawing/2014/main" id="{A384A9DD-3701-7C46-B11A-B35C8938662A}"/>
              </a:ext>
            </a:extLst>
          </p:cNvPr>
          <p:cNvSpPr>
            <a:spLocks noGrp="1"/>
          </p:cNvSpPr>
          <p:nvPr>
            <p:ph type="body" sz="quarter" idx="13" hasCustomPrompt="1"/>
          </p:nvPr>
        </p:nvSpPr>
        <p:spPr>
          <a:xfrm>
            <a:off x="4157641" y="585133"/>
            <a:ext cx="504264"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a:t>
            </a:r>
            <a:endParaRPr lang="en-US"/>
          </a:p>
        </p:txBody>
      </p:sp>
      <p:sp>
        <p:nvSpPr>
          <p:cNvPr id="14" name="Text Placeholder 11">
            <a:extLst>
              <a:ext uri="{FF2B5EF4-FFF2-40B4-BE49-F238E27FC236}">
                <a16:creationId xmlns:a16="http://schemas.microsoft.com/office/drawing/2014/main" id="{0712E752-E697-EA48-AA18-01765EF3348E}"/>
              </a:ext>
            </a:extLst>
          </p:cNvPr>
          <p:cNvSpPr>
            <a:spLocks noGrp="1"/>
          </p:cNvSpPr>
          <p:nvPr>
            <p:ph type="body" sz="quarter" idx="14" hasCustomPrompt="1"/>
          </p:nvPr>
        </p:nvSpPr>
        <p:spPr>
          <a:xfrm>
            <a:off x="4157641" y="958289"/>
            <a:ext cx="504264"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a:t>
            </a:r>
            <a:endParaRPr lang="en-US"/>
          </a:p>
        </p:txBody>
      </p:sp>
      <p:sp>
        <p:nvSpPr>
          <p:cNvPr id="15" name="Text Placeholder 11">
            <a:extLst>
              <a:ext uri="{FF2B5EF4-FFF2-40B4-BE49-F238E27FC236}">
                <a16:creationId xmlns:a16="http://schemas.microsoft.com/office/drawing/2014/main" id="{4854C24E-89B9-D946-9ACB-4C5A2330CE21}"/>
              </a:ext>
            </a:extLst>
          </p:cNvPr>
          <p:cNvSpPr>
            <a:spLocks noGrp="1"/>
          </p:cNvSpPr>
          <p:nvPr>
            <p:ph type="body" sz="quarter" idx="15" hasCustomPrompt="1"/>
          </p:nvPr>
        </p:nvSpPr>
        <p:spPr>
          <a:xfrm>
            <a:off x="4157641" y="1331445"/>
            <a:ext cx="504264"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a:t>
            </a:r>
            <a:endParaRPr lang="en-US"/>
          </a:p>
        </p:txBody>
      </p:sp>
      <p:sp>
        <p:nvSpPr>
          <p:cNvPr id="16" name="Text Placeholder 11">
            <a:extLst>
              <a:ext uri="{FF2B5EF4-FFF2-40B4-BE49-F238E27FC236}">
                <a16:creationId xmlns:a16="http://schemas.microsoft.com/office/drawing/2014/main" id="{8477FF4C-DCDA-A24C-A05F-21275ADAD02E}"/>
              </a:ext>
            </a:extLst>
          </p:cNvPr>
          <p:cNvSpPr>
            <a:spLocks noGrp="1"/>
          </p:cNvSpPr>
          <p:nvPr>
            <p:ph type="body" sz="quarter" idx="16" hasCustomPrompt="1"/>
          </p:nvPr>
        </p:nvSpPr>
        <p:spPr>
          <a:xfrm>
            <a:off x="1787597" y="1714686"/>
            <a:ext cx="2361681"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Insert text here</a:t>
            </a:r>
            <a:endParaRPr lang="en-US"/>
          </a:p>
        </p:txBody>
      </p:sp>
      <p:sp>
        <p:nvSpPr>
          <p:cNvPr id="17" name="Text Placeholder 11">
            <a:extLst>
              <a:ext uri="{FF2B5EF4-FFF2-40B4-BE49-F238E27FC236}">
                <a16:creationId xmlns:a16="http://schemas.microsoft.com/office/drawing/2014/main" id="{4911384D-00A8-A846-8199-659658B4E7CB}"/>
              </a:ext>
            </a:extLst>
          </p:cNvPr>
          <p:cNvSpPr>
            <a:spLocks noGrp="1"/>
          </p:cNvSpPr>
          <p:nvPr>
            <p:ph type="body" sz="quarter" idx="17" hasCustomPrompt="1"/>
          </p:nvPr>
        </p:nvSpPr>
        <p:spPr>
          <a:xfrm>
            <a:off x="1787597" y="2087842"/>
            <a:ext cx="2361681"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Insert text here</a:t>
            </a:r>
            <a:endParaRPr lang="en-US"/>
          </a:p>
        </p:txBody>
      </p:sp>
      <p:sp>
        <p:nvSpPr>
          <p:cNvPr id="18" name="Text Placeholder 11">
            <a:extLst>
              <a:ext uri="{FF2B5EF4-FFF2-40B4-BE49-F238E27FC236}">
                <a16:creationId xmlns:a16="http://schemas.microsoft.com/office/drawing/2014/main" id="{E7B1601A-7A27-8F4D-B29F-330068C19A45}"/>
              </a:ext>
            </a:extLst>
          </p:cNvPr>
          <p:cNvSpPr>
            <a:spLocks noGrp="1"/>
          </p:cNvSpPr>
          <p:nvPr>
            <p:ph type="body" sz="quarter" idx="18" hasCustomPrompt="1"/>
          </p:nvPr>
        </p:nvSpPr>
        <p:spPr>
          <a:xfrm>
            <a:off x="1787597" y="2460997"/>
            <a:ext cx="2361681"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Insert text here</a:t>
            </a:r>
            <a:endParaRPr lang="en-US"/>
          </a:p>
        </p:txBody>
      </p:sp>
      <p:sp>
        <p:nvSpPr>
          <p:cNvPr id="19" name="Text Placeholder 11">
            <a:extLst>
              <a:ext uri="{FF2B5EF4-FFF2-40B4-BE49-F238E27FC236}">
                <a16:creationId xmlns:a16="http://schemas.microsoft.com/office/drawing/2014/main" id="{AC7C59BC-9FFC-E842-B65D-257EABEA0D62}"/>
              </a:ext>
            </a:extLst>
          </p:cNvPr>
          <p:cNvSpPr>
            <a:spLocks noGrp="1"/>
          </p:cNvSpPr>
          <p:nvPr>
            <p:ph type="body" sz="quarter" idx="19" hasCustomPrompt="1"/>
          </p:nvPr>
        </p:nvSpPr>
        <p:spPr>
          <a:xfrm>
            <a:off x="4157641" y="1714686"/>
            <a:ext cx="504264"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a:t>
            </a:r>
            <a:endParaRPr lang="en-US"/>
          </a:p>
        </p:txBody>
      </p:sp>
      <p:sp>
        <p:nvSpPr>
          <p:cNvPr id="20" name="Text Placeholder 11">
            <a:extLst>
              <a:ext uri="{FF2B5EF4-FFF2-40B4-BE49-F238E27FC236}">
                <a16:creationId xmlns:a16="http://schemas.microsoft.com/office/drawing/2014/main" id="{86DF93A0-D1F2-8243-837B-09BE4847DB15}"/>
              </a:ext>
            </a:extLst>
          </p:cNvPr>
          <p:cNvSpPr>
            <a:spLocks noGrp="1"/>
          </p:cNvSpPr>
          <p:nvPr>
            <p:ph type="body" sz="quarter" idx="20" hasCustomPrompt="1"/>
          </p:nvPr>
        </p:nvSpPr>
        <p:spPr>
          <a:xfrm>
            <a:off x="4157641" y="2087842"/>
            <a:ext cx="504264"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a:t>
            </a:r>
            <a:endParaRPr lang="en-US"/>
          </a:p>
        </p:txBody>
      </p:sp>
      <p:sp>
        <p:nvSpPr>
          <p:cNvPr id="21" name="Text Placeholder 11">
            <a:extLst>
              <a:ext uri="{FF2B5EF4-FFF2-40B4-BE49-F238E27FC236}">
                <a16:creationId xmlns:a16="http://schemas.microsoft.com/office/drawing/2014/main" id="{4564E3BF-9456-A14A-9DFF-F690D63BEC7D}"/>
              </a:ext>
            </a:extLst>
          </p:cNvPr>
          <p:cNvSpPr>
            <a:spLocks noGrp="1"/>
          </p:cNvSpPr>
          <p:nvPr>
            <p:ph type="body" sz="quarter" idx="21" hasCustomPrompt="1"/>
          </p:nvPr>
        </p:nvSpPr>
        <p:spPr>
          <a:xfrm>
            <a:off x="4157641" y="2460997"/>
            <a:ext cx="504264"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a:t>
            </a:r>
            <a:endParaRPr lang="en-US"/>
          </a:p>
        </p:txBody>
      </p:sp>
      <p:sp>
        <p:nvSpPr>
          <p:cNvPr id="22" name="Text Placeholder 11">
            <a:extLst>
              <a:ext uri="{FF2B5EF4-FFF2-40B4-BE49-F238E27FC236}">
                <a16:creationId xmlns:a16="http://schemas.microsoft.com/office/drawing/2014/main" id="{01B93480-A8EB-6949-8475-080A90044562}"/>
              </a:ext>
            </a:extLst>
          </p:cNvPr>
          <p:cNvSpPr>
            <a:spLocks noGrp="1"/>
          </p:cNvSpPr>
          <p:nvPr>
            <p:ph type="body" sz="quarter" idx="22" hasCustomPrompt="1"/>
          </p:nvPr>
        </p:nvSpPr>
        <p:spPr>
          <a:xfrm>
            <a:off x="1787597" y="2844238"/>
            <a:ext cx="2361681"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Insert text here</a:t>
            </a:r>
            <a:endParaRPr lang="en-US"/>
          </a:p>
        </p:txBody>
      </p:sp>
      <p:sp>
        <p:nvSpPr>
          <p:cNvPr id="23" name="Text Placeholder 11">
            <a:extLst>
              <a:ext uri="{FF2B5EF4-FFF2-40B4-BE49-F238E27FC236}">
                <a16:creationId xmlns:a16="http://schemas.microsoft.com/office/drawing/2014/main" id="{1635D14D-7E0C-984E-9882-279DF7A25E84}"/>
              </a:ext>
            </a:extLst>
          </p:cNvPr>
          <p:cNvSpPr>
            <a:spLocks noGrp="1"/>
          </p:cNvSpPr>
          <p:nvPr>
            <p:ph type="body" sz="quarter" idx="23" hasCustomPrompt="1"/>
          </p:nvPr>
        </p:nvSpPr>
        <p:spPr>
          <a:xfrm>
            <a:off x="1787597" y="3217393"/>
            <a:ext cx="2361681"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Insert text here</a:t>
            </a:r>
            <a:endParaRPr lang="en-US"/>
          </a:p>
        </p:txBody>
      </p:sp>
      <p:sp>
        <p:nvSpPr>
          <p:cNvPr id="24" name="Text Placeholder 11">
            <a:extLst>
              <a:ext uri="{FF2B5EF4-FFF2-40B4-BE49-F238E27FC236}">
                <a16:creationId xmlns:a16="http://schemas.microsoft.com/office/drawing/2014/main" id="{3D725C34-0EC8-8646-B18C-DD25F11FE4DB}"/>
              </a:ext>
            </a:extLst>
          </p:cNvPr>
          <p:cNvSpPr>
            <a:spLocks noGrp="1"/>
          </p:cNvSpPr>
          <p:nvPr>
            <p:ph type="body" sz="quarter" idx="24" hasCustomPrompt="1"/>
          </p:nvPr>
        </p:nvSpPr>
        <p:spPr>
          <a:xfrm>
            <a:off x="1787597" y="3590549"/>
            <a:ext cx="2361681"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Insert text here</a:t>
            </a:r>
            <a:endParaRPr lang="en-US"/>
          </a:p>
        </p:txBody>
      </p:sp>
      <p:sp>
        <p:nvSpPr>
          <p:cNvPr id="25" name="Text Placeholder 11">
            <a:extLst>
              <a:ext uri="{FF2B5EF4-FFF2-40B4-BE49-F238E27FC236}">
                <a16:creationId xmlns:a16="http://schemas.microsoft.com/office/drawing/2014/main" id="{CCAEFCC5-E29F-8F45-9466-7C2324994B50}"/>
              </a:ext>
            </a:extLst>
          </p:cNvPr>
          <p:cNvSpPr>
            <a:spLocks noGrp="1"/>
          </p:cNvSpPr>
          <p:nvPr>
            <p:ph type="body" sz="quarter" idx="25" hasCustomPrompt="1"/>
          </p:nvPr>
        </p:nvSpPr>
        <p:spPr>
          <a:xfrm>
            <a:off x="4157641" y="2844238"/>
            <a:ext cx="504264"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a:t>
            </a:r>
            <a:endParaRPr lang="en-US"/>
          </a:p>
        </p:txBody>
      </p:sp>
      <p:sp>
        <p:nvSpPr>
          <p:cNvPr id="26" name="Text Placeholder 11">
            <a:extLst>
              <a:ext uri="{FF2B5EF4-FFF2-40B4-BE49-F238E27FC236}">
                <a16:creationId xmlns:a16="http://schemas.microsoft.com/office/drawing/2014/main" id="{3765E4FA-109D-EF46-A269-D052FA8B4E0B}"/>
              </a:ext>
            </a:extLst>
          </p:cNvPr>
          <p:cNvSpPr>
            <a:spLocks noGrp="1"/>
          </p:cNvSpPr>
          <p:nvPr>
            <p:ph type="body" sz="quarter" idx="26" hasCustomPrompt="1"/>
          </p:nvPr>
        </p:nvSpPr>
        <p:spPr>
          <a:xfrm>
            <a:off x="4157641" y="3217393"/>
            <a:ext cx="504264"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a:t>
            </a:r>
            <a:endParaRPr lang="en-US"/>
          </a:p>
        </p:txBody>
      </p:sp>
      <p:sp>
        <p:nvSpPr>
          <p:cNvPr id="27" name="Text Placeholder 11">
            <a:extLst>
              <a:ext uri="{FF2B5EF4-FFF2-40B4-BE49-F238E27FC236}">
                <a16:creationId xmlns:a16="http://schemas.microsoft.com/office/drawing/2014/main" id="{E1E267C0-5F02-BC40-A5ED-77F118565745}"/>
              </a:ext>
            </a:extLst>
          </p:cNvPr>
          <p:cNvSpPr>
            <a:spLocks noGrp="1"/>
          </p:cNvSpPr>
          <p:nvPr>
            <p:ph type="body" sz="quarter" idx="27" hasCustomPrompt="1"/>
          </p:nvPr>
        </p:nvSpPr>
        <p:spPr>
          <a:xfrm>
            <a:off x="4157641" y="3590549"/>
            <a:ext cx="504264" cy="191435"/>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84" indent="0">
              <a:buFont typeface="Arial" panose="020B0604020202020204" pitchFamily="34" charset="0"/>
              <a:buNone/>
              <a:defRPr sz="1050" b="0" i="0">
                <a:ln>
                  <a:noFill/>
                </a:ln>
                <a:solidFill>
                  <a:srgbClr val="454546"/>
                </a:solidFill>
                <a:latin typeface="HelveticaNeueLT Pro 45 Lt" panose="020B0403020202020204" pitchFamily="34" charset="77"/>
              </a:defRPr>
            </a:lvl2pPr>
            <a:lvl3pPr marL="685766" indent="0">
              <a:buFont typeface="Arial" panose="020B0604020202020204" pitchFamily="34" charset="0"/>
              <a:buNone/>
              <a:defRPr sz="1050" b="0" i="0">
                <a:solidFill>
                  <a:srgbClr val="454546"/>
                </a:solidFill>
                <a:latin typeface="HelveticaNeueLT Pro 45 Lt" panose="020B0403020202020204" pitchFamily="34" charset="77"/>
              </a:defRPr>
            </a:lvl3pPr>
            <a:lvl4pPr marL="1028649" indent="0">
              <a:buFont typeface="Arial" panose="020B0604020202020204" pitchFamily="34" charset="0"/>
              <a:buNone/>
              <a:defRPr sz="1050" b="0" i="0">
                <a:solidFill>
                  <a:srgbClr val="454546"/>
                </a:solidFill>
                <a:latin typeface="HelveticaNeueLT Pro 45 Lt" panose="020B0403020202020204" pitchFamily="34" charset="77"/>
              </a:defRPr>
            </a:lvl4pPr>
            <a:lvl5pPr marL="1371532" indent="0">
              <a:buNone/>
              <a:defRPr b="0" i="0">
                <a:latin typeface="HelveticaNeueLT Std Thin" panose="020B0403020202020204" pitchFamily="34" charset="0"/>
              </a:defRPr>
            </a:lvl5pPr>
          </a:lstStyle>
          <a:p>
            <a:pPr lvl="0"/>
            <a:r>
              <a:rPr lang="en-GB"/>
              <a:t>#</a:t>
            </a:r>
            <a:endParaRPr lang="en-US"/>
          </a:p>
        </p:txBody>
      </p:sp>
      <p:pic>
        <p:nvPicPr>
          <p:cNvPr id="35" name="Graphic 34">
            <a:extLst>
              <a:ext uri="{FF2B5EF4-FFF2-40B4-BE49-F238E27FC236}">
                <a16:creationId xmlns:a16="http://schemas.microsoft.com/office/drawing/2014/main" id="{D619706E-638F-5546-A799-A8DE39D8CE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5149517" y="2069726"/>
            <a:ext cx="3994484" cy="2908797"/>
          </a:xfrm>
          <a:prstGeom prst="rect">
            <a:avLst/>
          </a:prstGeom>
        </p:spPr>
      </p:pic>
      <p:sp>
        <p:nvSpPr>
          <p:cNvPr id="28" name="Graphic 8">
            <a:extLst>
              <a:ext uri="{FF2B5EF4-FFF2-40B4-BE49-F238E27FC236}">
                <a16:creationId xmlns:a16="http://schemas.microsoft.com/office/drawing/2014/main" id="{FD626203-AFC9-944D-AB6E-62F66D9CC2D5}"/>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29" name="Picture 28">
            <a:extLst>
              <a:ext uri="{FF2B5EF4-FFF2-40B4-BE49-F238E27FC236}">
                <a16:creationId xmlns:a16="http://schemas.microsoft.com/office/drawing/2014/main" id="{D7AB498F-5CE8-3D4B-A7E3-7EA12D374B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30" name="Graphic 8">
            <a:extLst>
              <a:ext uri="{FF2B5EF4-FFF2-40B4-BE49-F238E27FC236}">
                <a16:creationId xmlns:a16="http://schemas.microsoft.com/office/drawing/2014/main" id="{5E6DE44C-8AC5-F44E-B4CD-91025DAF7BCE}"/>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4064215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Spac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4AD00B6-DB3F-A94F-80AB-5497BFEDCD39}"/>
              </a:ext>
            </a:extLst>
          </p:cNvPr>
          <p:cNvSpPr>
            <a:spLocks noGrp="1"/>
          </p:cNvSpPr>
          <p:nvPr>
            <p:ph type="body" sz="quarter" idx="10" hasCustomPrompt="1"/>
          </p:nvPr>
        </p:nvSpPr>
        <p:spPr>
          <a:xfrm>
            <a:off x="2743200" y="585131"/>
            <a:ext cx="2361681" cy="2199084"/>
          </a:xfrm>
          <a:prstGeom prst="rect">
            <a:avLst/>
          </a:prstGeom>
          <a:ln>
            <a:noFill/>
          </a:ln>
        </p:spPr>
        <p:txBody>
          <a:bodyPr/>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675" b="0" i="0">
                <a:ln>
                  <a:noFill/>
                </a:ln>
                <a:solidFill>
                  <a:srgbClr val="454546"/>
                </a:solidFill>
                <a:latin typeface="HelveticaNeueLT Pro 55 Roman" panose="020B0604020202020204" pitchFamily="34" charset="77"/>
              </a:defRPr>
            </a:lvl2pPr>
            <a:lvl3pPr marL="685783" indent="0">
              <a:buFont typeface="Arial" panose="020B0604020202020204" pitchFamily="34" charset="0"/>
              <a:buNone/>
              <a:defRPr sz="675" b="0" i="0">
                <a:solidFill>
                  <a:srgbClr val="454546"/>
                </a:solidFill>
                <a:latin typeface="HelveticaNeueLT Pro 55 Roman" panose="020B0604020202020204" pitchFamily="34" charset="77"/>
              </a:defRPr>
            </a:lvl3pPr>
            <a:lvl4pPr marL="1028675" indent="0">
              <a:buFont typeface="Arial" panose="020B0604020202020204" pitchFamily="34" charset="0"/>
              <a:buNone/>
              <a:defRPr sz="675" b="0" i="0">
                <a:solidFill>
                  <a:srgbClr val="454546"/>
                </a:solidFill>
                <a:latin typeface="HelveticaNeueLT Pro 55 Roman" panose="020B0604020202020204" pitchFamily="34" charset="77"/>
              </a:defRPr>
            </a:lvl4pPr>
            <a:lvl5pPr marL="1371566" indent="0">
              <a:buNone/>
              <a:defRPr b="0" i="0">
                <a:latin typeface="HelveticaNeueLT Std Thin" panose="020B0403020202020204" pitchFamily="34" charset="0"/>
              </a:defRPr>
            </a:lvl5pPr>
          </a:lstStyle>
          <a:p>
            <a:pPr lvl="0"/>
            <a:r>
              <a:rPr lang="en-GB"/>
              <a:t>Second level</a:t>
            </a:r>
          </a:p>
          <a:p>
            <a:pPr lvl="1"/>
            <a:r>
              <a:rPr lang="en-GB"/>
              <a:t>Third level</a:t>
            </a:r>
          </a:p>
          <a:p>
            <a:pPr lvl="2"/>
            <a:r>
              <a:rPr lang="en-GB"/>
              <a:t>Fourth level</a:t>
            </a:r>
          </a:p>
          <a:p>
            <a:pPr lvl="3"/>
            <a:r>
              <a:rPr lang="en-GB"/>
              <a:t>Fifth level</a:t>
            </a:r>
            <a:endParaRPr lang="en-US"/>
          </a:p>
        </p:txBody>
      </p:sp>
      <p:sp>
        <p:nvSpPr>
          <p:cNvPr id="6" name="Title 1">
            <a:extLst>
              <a:ext uri="{FF2B5EF4-FFF2-40B4-BE49-F238E27FC236}">
                <a16:creationId xmlns:a16="http://schemas.microsoft.com/office/drawing/2014/main" id="{1C467E4A-CC9D-E041-8263-9CCBD5B47DBE}"/>
              </a:ext>
            </a:extLst>
          </p:cNvPr>
          <p:cNvSpPr>
            <a:spLocks noGrp="1"/>
          </p:cNvSpPr>
          <p:nvPr>
            <p:ph type="title"/>
          </p:nvPr>
        </p:nvSpPr>
        <p:spPr>
          <a:xfrm>
            <a:off x="373143" y="585131"/>
            <a:ext cx="2370058" cy="1484969"/>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10" name="Graphic 9">
            <a:extLst>
              <a:ext uri="{FF2B5EF4-FFF2-40B4-BE49-F238E27FC236}">
                <a16:creationId xmlns:a16="http://schemas.microsoft.com/office/drawing/2014/main" id="{62D08151-A5C6-7141-A74A-90A3B0E8C87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4908" t="62631" r="25523" b="11691"/>
          <a:stretch/>
        </p:blipFill>
        <p:spPr>
          <a:xfrm flipH="1">
            <a:off x="0" y="2070100"/>
            <a:ext cx="4740442" cy="2908797"/>
          </a:xfrm>
          <a:prstGeom prst="rect">
            <a:avLst/>
          </a:prstGeom>
        </p:spPr>
      </p:pic>
      <p:sp>
        <p:nvSpPr>
          <p:cNvPr id="9" name="Graphic 8">
            <a:extLst>
              <a:ext uri="{FF2B5EF4-FFF2-40B4-BE49-F238E27FC236}">
                <a16:creationId xmlns:a16="http://schemas.microsoft.com/office/drawing/2014/main" id="{812567C6-19F3-554E-9384-1BC31C604938}"/>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1" name="Picture 10">
            <a:extLst>
              <a:ext uri="{FF2B5EF4-FFF2-40B4-BE49-F238E27FC236}">
                <a16:creationId xmlns:a16="http://schemas.microsoft.com/office/drawing/2014/main" id="{4DB9B8B1-B6D6-7945-ACCD-FAF0925F3C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3" name="Graphic 8">
            <a:extLst>
              <a:ext uri="{FF2B5EF4-FFF2-40B4-BE49-F238E27FC236}">
                <a16:creationId xmlns:a16="http://schemas.microsoft.com/office/drawing/2014/main" id="{9E115433-946D-8140-86B8-F67C0AB4E7AF}"/>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252027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3F1679-BC23-A749-A1A2-1A4F9116E337}"/>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C0FE70B6-EEC7-A347-BD89-843E238095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06692" y="1579392"/>
            <a:ext cx="5432374" cy="2849399"/>
          </a:xfrm>
          <a:prstGeom prst="rect">
            <a:avLst/>
          </a:prstGeom>
        </p:spPr>
      </p:pic>
      <p:sp>
        <p:nvSpPr>
          <p:cNvPr id="11" name="Graphic 10">
            <a:extLst>
              <a:ext uri="{FF2B5EF4-FFF2-40B4-BE49-F238E27FC236}">
                <a16:creationId xmlns:a16="http://schemas.microsoft.com/office/drawing/2014/main" id="{B708AD4B-1DD9-2049-B7BB-9B05BDB0EC17}"/>
              </a:ext>
            </a:extLst>
          </p:cNvPr>
          <p:cNvSpPr/>
          <p:nvPr userDrawn="1"/>
        </p:nvSpPr>
        <p:spPr>
          <a:xfrm>
            <a:off x="-14220" y="4059166"/>
            <a:ext cx="9190522" cy="979208"/>
          </a:xfrm>
          <a:custGeom>
            <a:avLst/>
            <a:gdLst>
              <a:gd name="connsiteX0" fmla="*/ 11811327 w 11811326"/>
              <a:gd name="connsiteY0" fmla="*/ 0 h 1290890"/>
              <a:gd name="connsiteX1" fmla="*/ 9175762 w 11811326"/>
              <a:gd name="connsiteY1" fmla="*/ 0 h 1290890"/>
              <a:gd name="connsiteX2" fmla="*/ 9135931 w 11811326"/>
              <a:gd name="connsiteY2" fmla="*/ 1121 h 1290890"/>
              <a:gd name="connsiteX3" fmla="*/ 9096509 w 11811326"/>
              <a:gd name="connsiteY3" fmla="*/ 4486 h 1290890"/>
              <a:gd name="connsiteX4" fmla="*/ 9057495 w 11811326"/>
              <a:gd name="connsiteY4" fmla="*/ 10093 h 1290890"/>
              <a:gd name="connsiteX5" fmla="*/ 9018890 w 11811326"/>
              <a:gd name="connsiteY5" fmla="*/ 17943 h 1290890"/>
              <a:gd name="connsiteX6" fmla="*/ 8981000 w 11811326"/>
              <a:gd name="connsiteY6" fmla="*/ 27832 h 1290890"/>
              <a:gd name="connsiteX7" fmla="*/ 8943620 w 11811326"/>
              <a:gd name="connsiteY7" fmla="*/ 39862 h 1290890"/>
              <a:gd name="connsiteX8" fmla="*/ 8907160 w 11811326"/>
              <a:gd name="connsiteY8" fmla="*/ 54034 h 1290890"/>
              <a:gd name="connsiteX9" fmla="*/ 8871414 w 11811326"/>
              <a:gd name="connsiteY9" fmla="*/ 70142 h 1290890"/>
              <a:gd name="connsiteX10" fmla="*/ 8836690 w 11811326"/>
              <a:gd name="connsiteY10" fmla="*/ 88289 h 1290890"/>
              <a:gd name="connsiteX11" fmla="*/ 8802885 w 11811326"/>
              <a:gd name="connsiteY11" fmla="*/ 108373 h 1290890"/>
              <a:gd name="connsiteX12" fmla="*/ 8770203 w 11811326"/>
              <a:gd name="connsiteY12" fmla="*/ 130394 h 1290890"/>
              <a:gd name="connsiteX13" fmla="*/ 8738748 w 11811326"/>
              <a:gd name="connsiteY13" fmla="*/ 154352 h 1290890"/>
              <a:gd name="connsiteX14" fmla="*/ 8708517 w 11811326"/>
              <a:gd name="connsiteY14" fmla="*/ 180044 h 1290890"/>
              <a:gd name="connsiteX15" fmla="*/ 8679716 w 11811326"/>
              <a:gd name="connsiteY15" fmla="*/ 207672 h 1290890"/>
              <a:gd name="connsiteX16" fmla="*/ 8251588 w 11811326"/>
              <a:gd name="connsiteY16" fmla="*/ 646159 h 1290890"/>
              <a:gd name="connsiteX17" fmla="*/ 8222787 w 11811326"/>
              <a:gd name="connsiteY17" fmla="*/ 673788 h 1290890"/>
              <a:gd name="connsiteX18" fmla="*/ 8192557 w 11811326"/>
              <a:gd name="connsiteY18" fmla="*/ 699581 h 1290890"/>
              <a:gd name="connsiteX19" fmla="*/ 8161101 w 11811326"/>
              <a:gd name="connsiteY19" fmla="*/ 723437 h 1290890"/>
              <a:gd name="connsiteX20" fmla="*/ 8128419 w 11811326"/>
              <a:gd name="connsiteY20" fmla="*/ 745458 h 1290890"/>
              <a:gd name="connsiteX21" fmla="*/ 8094614 w 11811326"/>
              <a:gd name="connsiteY21" fmla="*/ 765645 h 1290890"/>
              <a:gd name="connsiteX22" fmla="*/ 8059890 w 11811326"/>
              <a:gd name="connsiteY22" fmla="*/ 783792 h 1290890"/>
              <a:gd name="connsiteX23" fmla="*/ 8024145 w 11811326"/>
              <a:gd name="connsiteY23" fmla="*/ 799900 h 1290890"/>
              <a:gd name="connsiteX24" fmla="*/ 7987582 w 11811326"/>
              <a:gd name="connsiteY24" fmla="*/ 813969 h 1290890"/>
              <a:gd name="connsiteX25" fmla="*/ 7950305 w 11811326"/>
              <a:gd name="connsiteY25" fmla="*/ 825999 h 1290890"/>
              <a:gd name="connsiteX26" fmla="*/ 7912312 w 11811326"/>
              <a:gd name="connsiteY26" fmla="*/ 835990 h 1290890"/>
              <a:gd name="connsiteX27" fmla="*/ 7873810 w 11811326"/>
              <a:gd name="connsiteY27" fmla="*/ 843738 h 1290890"/>
              <a:gd name="connsiteX28" fmla="*/ 7834796 w 11811326"/>
              <a:gd name="connsiteY28" fmla="*/ 849345 h 1290890"/>
              <a:gd name="connsiteX29" fmla="*/ 7795374 w 11811326"/>
              <a:gd name="connsiteY29" fmla="*/ 852710 h 1290890"/>
              <a:gd name="connsiteX30" fmla="*/ 7755543 w 11811326"/>
              <a:gd name="connsiteY30" fmla="*/ 853831 h 1290890"/>
              <a:gd name="connsiteX31" fmla="*/ 0 w 11811326"/>
              <a:gd name="connsiteY31" fmla="*/ 853831 h 1290890"/>
              <a:gd name="connsiteX32" fmla="*/ 0 w 11811326"/>
              <a:gd name="connsiteY32" fmla="*/ 1290891 h 1290890"/>
              <a:gd name="connsiteX33" fmla="*/ 11811327 w 11811326"/>
              <a:gd name="connsiteY33" fmla="*/ 1290891 h 1290890"/>
              <a:gd name="connsiteX0" fmla="*/ 12222807 w 12222807"/>
              <a:gd name="connsiteY0" fmla="*/ 0 h 1290891"/>
              <a:gd name="connsiteX1" fmla="*/ 9587242 w 12222807"/>
              <a:gd name="connsiteY1" fmla="*/ 0 h 1290891"/>
              <a:gd name="connsiteX2" fmla="*/ 9547411 w 12222807"/>
              <a:gd name="connsiteY2" fmla="*/ 1121 h 1290891"/>
              <a:gd name="connsiteX3" fmla="*/ 9507989 w 12222807"/>
              <a:gd name="connsiteY3" fmla="*/ 4486 h 1290891"/>
              <a:gd name="connsiteX4" fmla="*/ 9468975 w 12222807"/>
              <a:gd name="connsiteY4" fmla="*/ 10093 h 1290891"/>
              <a:gd name="connsiteX5" fmla="*/ 9430370 w 12222807"/>
              <a:gd name="connsiteY5" fmla="*/ 17943 h 1290891"/>
              <a:gd name="connsiteX6" fmla="*/ 9392480 w 12222807"/>
              <a:gd name="connsiteY6" fmla="*/ 27832 h 1290891"/>
              <a:gd name="connsiteX7" fmla="*/ 9355100 w 12222807"/>
              <a:gd name="connsiteY7" fmla="*/ 39862 h 1290891"/>
              <a:gd name="connsiteX8" fmla="*/ 9318640 w 12222807"/>
              <a:gd name="connsiteY8" fmla="*/ 54034 h 1290891"/>
              <a:gd name="connsiteX9" fmla="*/ 9282894 w 12222807"/>
              <a:gd name="connsiteY9" fmla="*/ 70142 h 1290891"/>
              <a:gd name="connsiteX10" fmla="*/ 9248170 w 12222807"/>
              <a:gd name="connsiteY10" fmla="*/ 88289 h 1290891"/>
              <a:gd name="connsiteX11" fmla="*/ 9214365 w 12222807"/>
              <a:gd name="connsiteY11" fmla="*/ 108373 h 1290891"/>
              <a:gd name="connsiteX12" fmla="*/ 9181683 w 12222807"/>
              <a:gd name="connsiteY12" fmla="*/ 130394 h 1290891"/>
              <a:gd name="connsiteX13" fmla="*/ 9150228 w 12222807"/>
              <a:gd name="connsiteY13" fmla="*/ 154352 h 1290891"/>
              <a:gd name="connsiteX14" fmla="*/ 9119997 w 12222807"/>
              <a:gd name="connsiteY14" fmla="*/ 180044 h 1290891"/>
              <a:gd name="connsiteX15" fmla="*/ 9091196 w 12222807"/>
              <a:gd name="connsiteY15" fmla="*/ 207672 h 1290891"/>
              <a:gd name="connsiteX16" fmla="*/ 8663068 w 12222807"/>
              <a:gd name="connsiteY16" fmla="*/ 646159 h 1290891"/>
              <a:gd name="connsiteX17" fmla="*/ 8634267 w 12222807"/>
              <a:gd name="connsiteY17" fmla="*/ 673788 h 1290891"/>
              <a:gd name="connsiteX18" fmla="*/ 8604037 w 12222807"/>
              <a:gd name="connsiteY18" fmla="*/ 699581 h 1290891"/>
              <a:gd name="connsiteX19" fmla="*/ 8572581 w 12222807"/>
              <a:gd name="connsiteY19" fmla="*/ 723437 h 1290891"/>
              <a:gd name="connsiteX20" fmla="*/ 8539899 w 12222807"/>
              <a:gd name="connsiteY20" fmla="*/ 745458 h 1290891"/>
              <a:gd name="connsiteX21" fmla="*/ 8506094 w 12222807"/>
              <a:gd name="connsiteY21" fmla="*/ 765645 h 1290891"/>
              <a:gd name="connsiteX22" fmla="*/ 8471370 w 12222807"/>
              <a:gd name="connsiteY22" fmla="*/ 783792 h 1290891"/>
              <a:gd name="connsiteX23" fmla="*/ 8435625 w 12222807"/>
              <a:gd name="connsiteY23" fmla="*/ 799900 h 1290891"/>
              <a:gd name="connsiteX24" fmla="*/ 8399062 w 12222807"/>
              <a:gd name="connsiteY24" fmla="*/ 813969 h 1290891"/>
              <a:gd name="connsiteX25" fmla="*/ 8361785 w 12222807"/>
              <a:gd name="connsiteY25" fmla="*/ 825999 h 1290891"/>
              <a:gd name="connsiteX26" fmla="*/ 8323792 w 12222807"/>
              <a:gd name="connsiteY26" fmla="*/ 835990 h 1290891"/>
              <a:gd name="connsiteX27" fmla="*/ 8285290 w 12222807"/>
              <a:gd name="connsiteY27" fmla="*/ 843738 h 1290891"/>
              <a:gd name="connsiteX28" fmla="*/ 8246276 w 12222807"/>
              <a:gd name="connsiteY28" fmla="*/ 849345 h 1290891"/>
              <a:gd name="connsiteX29" fmla="*/ 8206854 w 12222807"/>
              <a:gd name="connsiteY29" fmla="*/ 852710 h 1290891"/>
              <a:gd name="connsiteX30" fmla="*/ 8167023 w 12222807"/>
              <a:gd name="connsiteY30" fmla="*/ 853831 h 1290891"/>
              <a:gd name="connsiteX31" fmla="*/ 0 w 12222807"/>
              <a:gd name="connsiteY31" fmla="*/ 872119 h 1290891"/>
              <a:gd name="connsiteX32" fmla="*/ 411480 w 12222807"/>
              <a:gd name="connsiteY32" fmla="*/ 1290891 h 1290891"/>
              <a:gd name="connsiteX33" fmla="*/ 12222807 w 12222807"/>
              <a:gd name="connsiteY33" fmla="*/ 1290891 h 1290891"/>
              <a:gd name="connsiteX34" fmla="*/ 12222807 w 12222807"/>
              <a:gd name="connsiteY34" fmla="*/ 0 h 1290891"/>
              <a:gd name="connsiteX0" fmla="*/ 12241095 w 12241095"/>
              <a:gd name="connsiteY0" fmla="*/ 0 h 1290891"/>
              <a:gd name="connsiteX1" fmla="*/ 9605530 w 12241095"/>
              <a:gd name="connsiteY1" fmla="*/ 0 h 1290891"/>
              <a:gd name="connsiteX2" fmla="*/ 9565699 w 12241095"/>
              <a:gd name="connsiteY2" fmla="*/ 1121 h 1290891"/>
              <a:gd name="connsiteX3" fmla="*/ 9526277 w 12241095"/>
              <a:gd name="connsiteY3" fmla="*/ 4486 h 1290891"/>
              <a:gd name="connsiteX4" fmla="*/ 9487263 w 12241095"/>
              <a:gd name="connsiteY4" fmla="*/ 10093 h 1290891"/>
              <a:gd name="connsiteX5" fmla="*/ 9448658 w 12241095"/>
              <a:gd name="connsiteY5" fmla="*/ 17943 h 1290891"/>
              <a:gd name="connsiteX6" fmla="*/ 9410768 w 12241095"/>
              <a:gd name="connsiteY6" fmla="*/ 27832 h 1290891"/>
              <a:gd name="connsiteX7" fmla="*/ 9373388 w 12241095"/>
              <a:gd name="connsiteY7" fmla="*/ 39862 h 1290891"/>
              <a:gd name="connsiteX8" fmla="*/ 9336928 w 12241095"/>
              <a:gd name="connsiteY8" fmla="*/ 54034 h 1290891"/>
              <a:gd name="connsiteX9" fmla="*/ 9301182 w 12241095"/>
              <a:gd name="connsiteY9" fmla="*/ 70142 h 1290891"/>
              <a:gd name="connsiteX10" fmla="*/ 9266458 w 12241095"/>
              <a:gd name="connsiteY10" fmla="*/ 88289 h 1290891"/>
              <a:gd name="connsiteX11" fmla="*/ 9232653 w 12241095"/>
              <a:gd name="connsiteY11" fmla="*/ 108373 h 1290891"/>
              <a:gd name="connsiteX12" fmla="*/ 9199971 w 12241095"/>
              <a:gd name="connsiteY12" fmla="*/ 130394 h 1290891"/>
              <a:gd name="connsiteX13" fmla="*/ 9168516 w 12241095"/>
              <a:gd name="connsiteY13" fmla="*/ 154352 h 1290891"/>
              <a:gd name="connsiteX14" fmla="*/ 9138285 w 12241095"/>
              <a:gd name="connsiteY14" fmla="*/ 180044 h 1290891"/>
              <a:gd name="connsiteX15" fmla="*/ 9109484 w 12241095"/>
              <a:gd name="connsiteY15" fmla="*/ 207672 h 1290891"/>
              <a:gd name="connsiteX16" fmla="*/ 8681356 w 12241095"/>
              <a:gd name="connsiteY16" fmla="*/ 646159 h 1290891"/>
              <a:gd name="connsiteX17" fmla="*/ 8652555 w 12241095"/>
              <a:gd name="connsiteY17" fmla="*/ 673788 h 1290891"/>
              <a:gd name="connsiteX18" fmla="*/ 8622325 w 12241095"/>
              <a:gd name="connsiteY18" fmla="*/ 699581 h 1290891"/>
              <a:gd name="connsiteX19" fmla="*/ 8590869 w 12241095"/>
              <a:gd name="connsiteY19" fmla="*/ 723437 h 1290891"/>
              <a:gd name="connsiteX20" fmla="*/ 8558187 w 12241095"/>
              <a:gd name="connsiteY20" fmla="*/ 745458 h 1290891"/>
              <a:gd name="connsiteX21" fmla="*/ 8524382 w 12241095"/>
              <a:gd name="connsiteY21" fmla="*/ 765645 h 1290891"/>
              <a:gd name="connsiteX22" fmla="*/ 8489658 w 12241095"/>
              <a:gd name="connsiteY22" fmla="*/ 783792 h 1290891"/>
              <a:gd name="connsiteX23" fmla="*/ 8453913 w 12241095"/>
              <a:gd name="connsiteY23" fmla="*/ 799900 h 1290891"/>
              <a:gd name="connsiteX24" fmla="*/ 8417350 w 12241095"/>
              <a:gd name="connsiteY24" fmla="*/ 813969 h 1290891"/>
              <a:gd name="connsiteX25" fmla="*/ 8380073 w 12241095"/>
              <a:gd name="connsiteY25" fmla="*/ 825999 h 1290891"/>
              <a:gd name="connsiteX26" fmla="*/ 8342080 w 12241095"/>
              <a:gd name="connsiteY26" fmla="*/ 835990 h 1290891"/>
              <a:gd name="connsiteX27" fmla="*/ 8303578 w 12241095"/>
              <a:gd name="connsiteY27" fmla="*/ 843738 h 1290891"/>
              <a:gd name="connsiteX28" fmla="*/ 8264564 w 12241095"/>
              <a:gd name="connsiteY28" fmla="*/ 849345 h 1290891"/>
              <a:gd name="connsiteX29" fmla="*/ 8225142 w 12241095"/>
              <a:gd name="connsiteY29" fmla="*/ 852710 h 1290891"/>
              <a:gd name="connsiteX30" fmla="*/ 8185311 w 12241095"/>
              <a:gd name="connsiteY30" fmla="*/ 853831 h 1290891"/>
              <a:gd name="connsiteX31" fmla="*/ 18288 w 12241095"/>
              <a:gd name="connsiteY31" fmla="*/ 872119 h 1290891"/>
              <a:gd name="connsiteX32" fmla="*/ 0 w 12241095"/>
              <a:gd name="connsiteY32" fmla="*/ 1290891 h 1290891"/>
              <a:gd name="connsiteX33" fmla="*/ 12241095 w 12241095"/>
              <a:gd name="connsiteY33" fmla="*/ 1290891 h 1290891"/>
              <a:gd name="connsiteX34" fmla="*/ 12241095 w 12241095"/>
              <a:gd name="connsiteY34" fmla="*/ 0 h 1290891"/>
              <a:gd name="connsiteX0" fmla="*/ 12597711 w 12597711"/>
              <a:gd name="connsiteY0" fmla="*/ 0 h 1290891"/>
              <a:gd name="connsiteX1" fmla="*/ 9605530 w 12597711"/>
              <a:gd name="connsiteY1" fmla="*/ 0 h 1290891"/>
              <a:gd name="connsiteX2" fmla="*/ 9565699 w 12597711"/>
              <a:gd name="connsiteY2" fmla="*/ 1121 h 1290891"/>
              <a:gd name="connsiteX3" fmla="*/ 9526277 w 12597711"/>
              <a:gd name="connsiteY3" fmla="*/ 4486 h 1290891"/>
              <a:gd name="connsiteX4" fmla="*/ 9487263 w 12597711"/>
              <a:gd name="connsiteY4" fmla="*/ 10093 h 1290891"/>
              <a:gd name="connsiteX5" fmla="*/ 9448658 w 12597711"/>
              <a:gd name="connsiteY5" fmla="*/ 17943 h 1290891"/>
              <a:gd name="connsiteX6" fmla="*/ 9410768 w 12597711"/>
              <a:gd name="connsiteY6" fmla="*/ 27832 h 1290891"/>
              <a:gd name="connsiteX7" fmla="*/ 9373388 w 12597711"/>
              <a:gd name="connsiteY7" fmla="*/ 39862 h 1290891"/>
              <a:gd name="connsiteX8" fmla="*/ 9336928 w 12597711"/>
              <a:gd name="connsiteY8" fmla="*/ 54034 h 1290891"/>
              <a:gd name="connsiteX9" fmla="*/ 9301182 w 12597711"/>
              <a:gd name="connsiteY9" fmla="*/ 70142 h 1290891"/>
              <a:gd name="connsiteX10" fmla="*/ 9266458 w 12597711"/>
              <a:gd name="connsiteY10" fmla="*/ 88289 h 1290891"/>
              <a:gd name="connsiteX11" fmla="*/ 9232653 w 12597711"/>
              <a:gd name="connsiteY11" fmla="*/ 108373 h 1290891"/>
              <a:gd name="connsiteX12" fmla="*/ 9199971 w 12597711"/>
              <a:gd name="connsiteY12" fmla="*/ 130394 h 1290891"/>
              <a:gd name="connsiteX13" fmla="*/ 9168516 w 12597711"/>
              <a:gd name="connsiteY13" fmla="*/ 154352 h 1290891"/>
              <a:gd name="connsiteX14" fmla="*/ 9138285 w 12597711"/>
              <a:gd name="connsiteY14" fmla="*/ 180044 h 1290891"/>
              <a:gd name="connsiteX15" fmla="*/ 9109484 w 12597711"/>
              <a:gd name="connsiteY15" fmla="*/ 207672 h 1290891"/>
              <a:gd name="connsiteX16" fmla="*/ 8681356 w 12597711"/>
              <a:gd name="connsiteY16" fmla="*/ 646159 h 1290891"/>
              <a:gd name="connsiteX17" fmla="*/ 8652555 w 12597711"/>
              <a:gd name="connsiteY17" fmla="*/ 673788 h 1290891"/>
              <a:gd name="connsiteX18" fmla="*/ 8622325 w 12597711"/>
              <a:gd name="connsiteY18" fmla="*/ 699581 h 1290891"/>
              <a:gd name="connsiteX19" fmla="*/ 8590869 w 12597711"/>
              <a:gd name="connsiteY19" fmla="*/ 723437 h 1290891"/>
              <a:gd name="connsiteX20" fmla="*/ 8558187 w 12597711"/>
              <a:gd name="connsiteY20" fmla="*/ 745458 h 1290891"/>
              <a:gd name="connsiteX21" fmla="*/ 8524382 w 12597711"/>
              <a:gd name="connsiteY21" fmla="*/ 765645 h 1290891"/>
              <a:gd name="connsiteX22" fmla="*/ 8489658 w 12597711"/>
              <a:gd name="connsiteY22" fmla="*/ 783792 h 1290891"/>
              <a:gd name="connsiteX23" fmla="*/ 8453913 w 12597711"/>
              <a:gd name="connsiteY23" fmla="*/ 799900 h 1290891"/>
              <a:gd name="connsiteX24" fmla="*/ 8417350 w 12597711"/>
              <a:gd name="connsiteY24" fmla="*/ 813969 h 1290891"/>
              <a:gd name="connsiteX25" fmla="*/ 8380073 w 12597711"/>
              <a:gd name="connsiteY25" fmla="*/ 825999 h 1290891"/>
              <a:gd name="connsiteX26" fmla="*/ 8342080 w 12597711"/>
              <a:gd name="connsiteY26" fmla="*/ 835990 h 1290891"/>
              <a:gd name="connsiteX27" fmla="*/ 8303578 w 12597711"/>
              <a:gd name="connsiteY27" fmla="*/ 843738 h 1290891"/>
              <a:gd name="connsiteX28" fmla="*/ 8264564 w 12597711"/>
              <a:gd name="connsiteY28" fmla="*/ 849345 h 1290891"/>
              <a:gd name="connsiteX29" fmla="*/ 8225142 w 12597711"/>
              <a:gd name="connsiteY29" fmla="*/ 852710 h 1290891"/>
              <a:gd name="connsiteX30" fmla="*/ 8185311 w 12597711"/>
              <a:gd name="connsiteY30" fmla="*/ 853831 h 1290891"/>
              <a:gd name="connsiteX31" fmla="*/ 18288 w 12597711"/>
              <a:gd name="connsiteY31" fmla="*/ 872119 h 1290891"/>
              <a:gd name="connsiteX32" fmla="*/ 0 w 12597711"/>
              <a:gd name="connsiteY32" fmla="*/ 1290891 h 1290891"/>
              <a:gd name="connsiteX33" fmla="*/ 12241095 w 12597711"/>
              <a:gd name="connsiteY33" fmla="*/ 1290891 h 1290891"/>
              <a:gd name="connsiteX34" fmla="*/ 12597711 w 12597711"/>
              <a:gd name="connsiteY34" fmla="*/ 0 h 1290891"/>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18288 w 12597711"/>
              <a:gd name="connsiteY31" fmla="*/ 872119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241312 w 12597711"/>
              <a:gd name="connsiteY31" fmla="*/ 877694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374686 w 12374686"/>
              <a:gd name="connsiteY0" fmla="*/ 0 h 1300035"/>
              <a:gd name="connsiteX1" fmla="*/ 9382505 w 12374686"/>
              <a:gd name="connsiteY1" fmla="*/ 0 h 1300035"/>
              <a:gd name="connsiteX2" fmla="*/ 9342674 w 12374686"/>
              <a:gd name="connsiteY2" fmla="*/ 1121 h 1300035"/>
              <a:gd name="connsiteX3" fmla="*/ 9303252 w 12374686"/>
              <a:gd name="connsiteY3" fmla="*/ 4486 h 1300035"/>
              <a:gd name="connsiteX4" fmla="*/ 9264238 w 12374686"/>
              <a:gd name="connsiteY4" fmla="*/ 10093 h 1300035"/>
              <a:gd name="connsiteX5" fmla="*/ 9225633 w 12374686"/>
              <a:gd name="connsiteY5" fmla="*/ 17943 h 1300035"/>
              <a:gd name="connsiteX6" fmla="*/ 9187743 w 12374686"/>
              <a:gd name="connsiteY6" fmla="*/ 27832 h 1300035"/>
              <a:gd name="connsiteX7" fmla="*/ 9150363 w 12374686"/>
              <a:gd name="connsiteY7" fmla="*/ 39862 h 1300035"/>
              <a:gd name="connsiteX8" fmla="*/ 9113903 w 12374686"/>
              <a:gd name="connsiteY8" fmla="*/ 54034 h 1300035"/>
              <a:gd name="connsiteX9" fmla="*/ 9078157 w 12374686"/>
              <a:gd name="connsiteY9" fmla="*/ 70142 h 1300035"/>
              <a:gd name="connsiteX10" fmla="*/ 9043433 w 12374686"/>
              <a:gd name="connsiteY10" fmla="*/ 88289 h 1300035"/>
              <a:gd name="connsiteX11" fmla="*/ 9009628 w 12374686"/>
              <a:gd name="connsiteY11" fmla="*/ 108373 h 1300035"/>
              <a:gd name="connsiteX12" fmla="*/ 8976946 w 12374686"/>
              <a:gd name="connsiteY12" fmla="*/ 130394 h 1300035"/>
              <a:gd name="connsiteX13" fmla="*/ 8945491 w 12374686"/>
              <a:gd name="connsiteY13" fmla="*/ 154352 h 1300035"/>
              <a:gd name="connsiteX14" fmla="*/ 8915260 w 12374686"/>
              <a:gd name="connsiteY14" fmla="*/ 180044 h 1300035"/>
              <a:gd name="connsiteX15" fmla="*/ 8886459 w 12374686"/>
              <a:gd name="connsiteY15" fmla="*/ 207672 h 1300035"/>
              <a:gd name="connsiteX16" fmla="*/ 8458331 w 12374686"/>
              <a:gd name="connsiteY16" fmla="*/ 646159 h 1300035"/>
              <a:gd name="connsiteX17" fmla="*/ 8429530 w 12374686"/>
              <a:gd name="connsiteY17" fmla="*/ 673788 h 1300035"/>
              <a:gd name="connsiteX18" fmla="*/ 8399300 w 12374686"/>
              <a:gd name="connsiteY18" fmla="*/ 699581 h 1300035"/>
              <a:gd name="connsiteX19" fmla="*/ 8367844 w 12374686"/>
              <a:gd name="connsiteY19" fmla="*/ 723437 h 1300035"/>
              <a:gd name="connsiteX20" fmla="*/ 8335162 w 12374686"/>
              <a:gd name="connsiteY20" fmla="*/ 745458 h 1300035"/>
              <a:gd name="connsiteX21" fmla="*/ 8301357 w 12374686"/>
              <a:gd name="connsiteY21" fmla="*/ 765645 h 1300035"/>
              <a:gd name="connsiteX22" fmla="*/ 8266633 w 12374686"/>
              <a:gd name="connsiteY22" fmla="*/ 783792 h 1300035"/>
              <a:gd name="connsiteX23" fmla="*/ 8230888 w 12374686"/>
              <a:gd name="connsiteY23" fmla="*/ 799900 h 1300035"/>
              <a:gd name="connsiteX24" fmla="*/ 8194325 w 12374686"/>
              <a:gd name="connsiteY24" fmla="*/ 813969 h 1300035"/>
              <a:gd name="connsiteX25" fmla="*/ 8157048 w 12374686"/>
              <a:gd name="connsiteY25" fmla="*/ 825999 h 1300035"/>
              <a:gd name="connsiteX26" fmla="*/ 8119055 w 12374686"/>
              <a:gd name="connsiteY26" fmla="*/ 835990 h 1300035"/>
              <a:gd name="connsiteX27" fmla="*/ 8080553 w 12374686"/>
              <a:gd name="connsiteY27" fmla="*/ 843738 h 1300035"/>
              <a:gd name="connsiteX28" fmla="*/ 8041539 w 12374686"/>
              <a:gd name="connsiteY28" fmla="*/ 849345 h 1300035"/>
              <a:gd name="connsiteX29" fmla="*/ 8002117 w 12374686"/>
              <a:gd name="connsiteY29" fmla="*/ 852710 h 1300035"/>
              <a:gd name="connsiteX30" fmla="*/ 7962286 w 12374686"/>
              <a:gd name="connsiteY30" fmla="*/ 853831 h 1300035"/>
              <a:gd name="connsiteX31" fmla="*/ 18287 w 12374686"/>
              <a:gd name="connsiteY31" fmla="*/ 877694 h 1300035"/>
              <a:gd name="connsiteX32" fmla="*/ 0 w 12374686"/>
              <a:gd name="connsiteY32" fmla="*/ 1296467 h 1300035"/>
              <a:gd name="connsiteX33" fmla="*/ 12365542 w 12374686"/>
              <a:gd name="connsiteY33" fmla="*/ 1300035 h 1300035"/>
              <a:gd name="connsiteX34" fmla="*/ 12374686 w 12374686"/>
              <a:gd name="connsiteY34" fmla="*/ 0 h 1300035"/>
              <a:gd name="connsiteX0" fmla="*/ 12235296 w 12365542"/>
              <a:gd name="connsiteY0" fmla="*/ 0 h 1300035"/>
              <a:gd name="connsiteX1" fmla="*/ 9382505 w 12365542"/>
              <a:gd name="connsiteY1" fmla="*/ 0 h 1300035"/>
              <a:gd name="connsiteX2" fmla="*/ 9342674 w 12365542"/>
              <a:gd name="connsiteY2" fmla="*/ 1121 h 1300035"/>
              <a:gd name="connsiteX3" fmla="*/ 9303252 w 12365542"/>
              <a:gd name="connsiteY3" fmla="*/ 4486 h 1300035"/>
              <a:gd name="connsiteX4" fmla="*/ 9264238 w 12365542"/>
              <a:gd name="connsiteY4" fmla="*/ 10093 h 1300035"/>
              <a:gd name="connsiteX5" fmla="*/ 9225633 w 12365542"/>
              <a:gd name="connsiteY5" fmla="*/ 17943 h 1300035"/>
              <a:gd name="connsiteX6" fmla="*/ 9187743 w 12365542"/>
              <a:gd name="connsiteY6" fmla="*/ 27832 h 1300035"/>
              <a:gd name="connsiteX7" fmla="*/ 9150363 w 12365542"/>
              <a:gd name="connsiteY7" fmla="*/ 39862 h 1300035"/>
              <a:gd name="connsiteX8" fmla="*/ 9113903 w 12365542"/>
              <a:gd name="connsiteY8" fmla="*/ 54034 h 1300035"/>
              <a:gd name="connsiteX9" fmla="*/ 9078157 w 12365542"/>
              <a:gd name="connsiteY9" fmla="*/ 70142 h 1300035"/>
              <a:gd name="connsiteX10" fmla="*/ 9043433 w 12365542"/>
              <a:gd name="connsiteY10" fmla="*/ 88289 h 1300035"/>
              <a:gd name="connsiteX11" fmla="*/ 9009628 w 12365542"/>
              <a:gd name="connsiteY11" fmla="*/ 108373 h 1300035"/>
              <a:gd name="connsiteX12" fmla="*/ 8976946 w 12365542"/>
              <a:gd name="connsiteY12" fmla="*/ 130394 h 1300035"/>
              <a:gd name="connsiteX13" fmla="*/ 8945491 w 12365542"/>
              <a:gd name="connsiteY13" fmla="*/ 154352 h 1300035"/>
              <a:gd name="connsiteX14" fmla="*/ 8915260 w 12365542"/>
              <a:gd name="connsiteY14" fmla="*/ 180044 h 1300035"/>
              <a:gd name="connsiteX15" fmla="*/ 8886459 w 12365542"/>
              <a:gd name="connsiteY15" fmla="*/ 207672 h 1300035"/>
              <a:gd name="connsiteX16" fmla="*/ 8458331 w 12365542"/>
              <a:gd name="connsiteY16" fmla="*/ 646159 h 1300035"/>
              <a:gd name="connsiteX17" fmla="*/ 8429530 w 12365542"/>
              <a:gd name="connsiteY17" fmla="*/ 673788 h 1300035"/>
              <a:gd name="connsiteX18" fmla="*/ 8399300 w 12365542"/>
              <a:gd name="connsiteY18" fmla="*/ 699581 h 1300035"/>
              <a:gd name="connsiteX19" fmla="*/ 8367844 w 12365542"/>
              <a:gd name="connsiteY19" fmla="*/ 723437 h 1300035"/>
              <a:gd name="connsiteX20" fmla="*/ 8335162 w 12365542"/>
              <a:gd name="connsiteY20" fmla="*/ 745458 h 1300035"/>
              <a:gd name="connsiteX21" fmla="*/ 8301357 w 12365542"/>
              <a:gd name="connsiteY21" fmla="*/ 765645 h 1300035"/>
              <a:gd name="connsiteX22" fmla="*/ 8266633 w 12365542"/>
              <a:gd name="connsiteY22" fmla="*/ 783792 h 1300035"/>
              <a:gd name="connsiteX23" fmla="*/ 8230888 w 12365542"/>
              <a:gd name="connsiteY23" fmla="*/ 799900 h 1300035"/>
              <a:gd name="connsiteX24" fmla="*/ 8194325 w 12365542"/>
              <a:gd name="connsiteY24" fmla="*/ 813969 h 1300035"/>
              <a:gd name="connsiteX25" fmla="*/ 8157048 w 12365542"/>
              <a:gd name="connsiteY25" fmla="*/ 825999 h 1300035"/>
              <a:gd name="connsiteX26" fmla="*/ 8119055 w 12365542"/>
              <a:gd name="connsiteY26" fmla="*/ 835990 h 1300035"/>
              <a:gd name="connsiteX27" fmla="*/ 8080553 w 12365542"/>
              <a:gd name="connsiteY27" fmla="*/ 843738 h 1300035"/>
              <a:gd name="connsiteX28" fmla="*/ 8041539 w 12365542"/>
              <a:gd name="connsiteY28" fmla="*/ 849345 h 1300035"/>
              <a:gd name="connsiteX29" fmla="*/ 8002117 w 12365542"/>
              <a:gd name="connsiteY29" fmla="*/ 852710 h 1300035"/>
              <a:gd name="connsiteX30" fmla="*/ 7962286 w 12365542"/>
              <a:gd name="connsiteY30" fmla="*/ 853831 h 1300035"/>
              <a:gd name="connsiteX31" fmla="*/ 18287 w 12365542"/>
              <a:gd name="connsiteY31" fmla="*/ 877694 h 1300035"/>
              <a:gd name="connsiteX32" fmla="*/ 0 w 12365542"/>
              <a:gd name="connsiteY32" fmla="*/ 1296467 h 1300035"/>
              <a:gd name="connsiteX33" fmla="*/ 12365542 w 12365542"/>
              <a:gd name="connsiteY33" fmla="*/ 1300035 h 1300035"/>
              <a:gd name="connsiteX34" fmla="*/ 12235296 w 12365542"/>
              <a:gd name="connsiteY34" fmla="*/ 0 h 1300035"/>
              <a:gd name="connsiteX0" fmla="*/ 12235296 w 12254029"/>
              <a:gd name="connsiteY0" fmla="*/ 0 h 1305610"/>
              <a:gd name="connsiteX1" fmla="*/ 9382505 w 12254029"/>
              <a:gd name="connsiteY1" fmla="*/ 0 h 1305610"/>
              <a:gd name="connsiteX2" fmla="*/ 9342674 w 12254029"/>
              <a:gd name="connsiteY2" fmla="*/ 1121 h 1305610"/>
              <a:gd name="connsiteX3" fmla="*/ 9303252 w 12254029"/>
              <a:gd name="connsiteY3" fmla="*/ 4486 h 1305610"/>
              <a:gd name="connsiteX4" fmla="*/ 9264238 w 12254029"/>
              <a:gd name="connsiteY4" fmla="*/ 10093 h 1305610"/>
              <a:gd name="connsiteX5" fmla="*/ 9225633 w 12254029"/>
              <a:gd name="connsiteY5" fmla="*/ 17943 h 1305610"/>
              <a:gd name="connsiteX6" fmla="*/ 9187743 w 12254029"/>
              <a:gd name="connsiteY6" fmla="*/ 27832 h 1305610"/>
              <a:gd name="connsiteX7" fmla="*/ 9150363 w 12254029"/>
              <a:gd name="connsiteY7" fmla="*/ 39862 h 1305610"/>
              <a:gd name="connsiteX8" fmla="*/ 9113903 w 12254029"/>
              <a:gd name="connsiteY8" fmla="*/ 54034 h 1305610"/>
              <a:gd name="connsiteX9" fmla="*/ 9078157 w 12254029"/>
              <a:gd name="connsiteY9" fmla="*/ 70142 h 1305610"/>
              <a:gd name="connsiteX10" fmla="*/ 9043433 w 12254029"/>
              <a:gd name="connsiteY10" fmla="*/ 88289 h 1305610"/>
              <a:gd name="connsiteX11" fmla="*/ 9009628 w 12254029"/>
              <a:gd name="connsiteY11" fmla="*/ 108373 h 1305610"/>
              <a:gd name="connsiteX12" fmla="*/ 8976946 w 12254029"/>
              <a:gd name="connsiteY12" fmla="*/ 130394 h 1305610"/>
              <a:gd name="connsiteX13" fmla="*/ 8945491 w 12254029"/>
              <a:gd name="connsiteY13" fmla="*/ 154352 h 1305610"/>
              <a:gd name="connsiteX14" fmla="*/ 8915260 w 12254029"/>
              <a:gd name="connsiteY14" fmla="*/ 180044 h 1305610"/>
              <a:gd name="connsiteX15" fmla="*/ 8886459 w 12254029"/>
              <a:gd name="connsiteY15" fmla="*/ 207672 h 1305610"/>
              <a:gd name="connsiteX16" fmla="*/ 8458331 w 12254029"/>
              <a:gd name="connsiteY16" fmla="*/ 646159 h 1305610"/>
              <a:gd name="connsiteX17" fmla="*/ 8429530 w 12254029"/>
              <a:gd name="connsiteY17" fmla="*/ 673788 h 1305610"/>
              <a:gd name="connsiteX18" fmla="*/ 8399300 w 12254029"/>
              <a:gd name="connsiteY18" fmla="*/ 699581 h 1305610"/>
              <a:gd name="connsiteX19" fmla="*/ 8367844 w 12254029"/>
              <a:gd name="connsiteY19" fmla="*/ 723437 h 1305610"/>
              <a:gd name="connsiteX20" fmla="*/ 8335162 w 12254029"/>
              <a:gd name="connsiteY20" fmla="*/ 745458 h 1305610"/>
              <a:gd name="connsiteX21" fmla="*/ 8301357 w 12254029"/>
              <a:gd name="connsiteY21" fmla="*/ 765645 h 1305610"/>
              <a:gd name="connsiteX22" fmla="*/ 8266633 w 12254029"/>
              <a:gd name="connsiteY22" fmla="*/ 783792 h 1305610"/>
              <a:gd name="connsiteX23" fmla="*/ 8230888 w 12254029"/>
              <a:gd name="connsiteY23" fmla="*/ 799900 h 1305610"/>
              <a:gd name="connsiteX24" fmla="*/ 8194325 w 12254029"/>
              <a:gd name="connsiteY24" fmla="*/ 813969 h 1305610"/>
              <a:gd name="connsiteX25" fmla="*/ 8157048 w 12254029"/>
              <a:gd name="connsiteY25" fmla="*/ 825999 h 1305610"/>
              <a:gd name="connsiteX26" fmla="*/ 8119055 w 12254029"/>
              <a:gd name="connsiteY26" fmla="*/ 835990 h 1305610"/>
              <a:gd name="connsiteX27" fmla="*/ 8080553 w 12254029"/>
              <a:gd name="connsiteY27" fmla="*/ 843738 h 1305610"/>
              <a:gd name="connsiteX28" fmla="*/ 8041539 w 12254029"/>
              <a:gd name="connsiteY28" fmla="*/ 849345 h 1305610"/>
              <a:gd name="connsiteX29" fmla="*/ 8002117 w 12254029"/>
              <a:gd name="connsiteY29" fmla="*/ 852710 h 1305610"/>
              <a:gd name="connsiteX30" fmla="*/ 7962286 w 12254029"/>
              <a:gd name="connsiteY30" fmla="*/ 853831 h 1305610"/>
              <a:gd name="connsiteX31" fmla="*/ 18287 w 12254029"/>
              <a:gd name="connsiteY31" fmla="*/ 877694 h 1305610"/>
              <a:gd name="connsiteX32" fmla="*/ 0 w 12254029"/>
              <a:gd name="connsiteY32" fmla="*/ 1296467 h 1305610"/>
              <a:gd name="connsiteX33" fmla="*/ 12254029 w 12254029"/>
              <a:gd name="connsiteY33" fmla="*/ 1305610 h 1305610"/>
              <a:gd name="connsiteX34" fmla="*/ 12235296 w 12254029"/>
              <a:gd name="connsiteY34" fmla="*/ 0 h 130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54029" h="1305610">
                <a:moveTo>
                  <a:pt x="12235296" y="0"/>
                </a:moveTo>
                <a:lnTo>
                  <a:pt x="9382505" y="0"/>
                </a:lnTo>
                <a:lnTo>
                  <a:pt x="9342674" y="1121"/>
                </a:lnTo>
                <a:lnTo>
                  <a:pt x="9303252" y="4486"/>
                </a:lnTo>
                <a:lnTo>
                  <a:pt x="9264238" y="10093"/>
                </a:lnTo>
                <a:lnTo>
                  <a:pt x="9225633" y="17943"/>
                </a:lnTo>
                <a:lnTo>
                  <a:pt x="9187743" y="27832"/>
                </a:lnTo>
                <a:lnTo>
                  <a:pt x="9150363" y="39862"/>
                </a:lnTo>
                <a:lnTo>
                  <a:pt x="9113903" y="54034"/>
                </a:lnTo>
                <a:lnTo>
                  <a:pt x="9078157" y="70142"/>
                </a:lnTo>
                <a:lnTo>
                  <a:pt x="9043433" y="88289"/>
                </a:lnTo>
                <a:lnTo>
                  <a:pt x="9009628" y="108373"/>
                </a:lnTo>
                <a:lnTo>
                  <a:pt x="8976946" y="130394"/>
                </a:lnTo>
                <a:lnTo>
                  <a:pt x="8945491" y="154352"/>
                </a:lnTo>
                <a:lnTo>
                  <a:pt x="8915260" y="180044"/>
                </a:lnTo>
                <a:lnTo>
                  <a:pt x="8886459" y="207672"/>
                </a:lnTo>
                <a:lnTo>
                  <a:pt x="8458331" y="646159"/>
                </a:lnTo>
                <a:lnTo>
                  <a:pt x="8429530" y="673788"/>
                </a:lnTo>
                <a:lnTo>
                  <a:pt x="8399300" y="699581"/>
                </a:lnTo>
                <a:lnTo>
                  <a:pt x="8367844" y="723437"/>
                </a:lnTo>
                <a:lnTo>
                  <a:pt x="8335162" y="745458"/>
                </a:lnTo>
                <a:lnTo>
                  <a:pt x="8301357" y="765645"/>
                </a:lnTo>
                <a:lnTo>
                  <a:pt x="8266633" y="783792"/>
                </a:lnTo>
                <a:lnTo>
                  <a:pt x="8230888" y="799900"/>
                </a:lnTo>
                <a:lnTo>
                  <a:pt x="8194325" y="813969"/>
                </a:lnTo>
                <a:lnTo>
                  <a:pt x="8157048" y="825999"/>
                </a:lnTo>
                <a:lnTo>
                  <a:pt x="8119055" y="835990"/>
                </a:lnTo>
                <a:lnTo>
                  <a:pt x="8080553" y="843738"/>
                </a:lnTo>
                <a:lnTo>
                  <a:pt x="8041539" y="849345"/>
                </a:lnTo>
                <a:lnTo>
                  <a:pt x="8002117" y="852710"/>
                </a:lnTo>
                <a:lnTo>
                  <a:pt x="7962286" y="853831"/>
                </a:lnTo>
                <a:lnTo>
                  <a:pt x="18287" y="877694"/>
                </a:lnTo>
                <a:lnTo>
                  <a:pt x="0" y="1296467"/>
                </a:lnTo>
                <a:lnTo>
                  <a:pt x="12254029" y="1305610"/>
                </a:lnTo>
                <a:lnTo>
                  <a:pt x="12235296" y="0"/>
                </a:lnTo>
                <a:close/>
              </a:path>
            </a:pathLst>
          </a:custGeom>
          <a:solidFill>
            <a:srgbClr val="FFBF22"/>
          </a:solidFill>
          <a:ln w="10208" cap="flat">
            <a:noFill/>
            <a:prstDash val="solid"/>
            <a:miter/>
          </a:ln>
        </p:spPr>
        <p:txBody>
          <a:bodyPr rtlCol="0" anchor="ctr"/>
          <a:lstStyle/>
          <a:p>
            <a:endParaRPr lang="en-GB" sz="614"/>
          </a:p>
        </p:txBody>
      </p:sp>
      <p:sp>
        <p:nvSpPr>
          <p:cNvPr id="12" name="Graphic 8">
            <a:extLst>
              <a:ext uri="{FF2B5EF4-FFF2-40B4-BE49-F238E27FC236}">
                <a16:creationId xmlns:a16="http://schemas.microsoft.com/office/drawing/2014/main" id="{FC8C6CD7-4AA1-2D4B-A0C3-0E5A0265E908}"/>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3" name="Picture 12">
            <a:extLst>
              <a:ext uri="{FF2B5EF4-FFF2-40B4-BE49-F238E27FC236}">
                <a16:creationId xmlns:a16="http://schemas.microsoft.com/office/drawing/2014/main" id="{24A55520-AFA8-424D-A10D-F590726805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Tree>
    <p:extLst>
      <p:ext uri="{BB962C8B-B14F-4D97-AF65-F5344CB8AC3E}">
        <p14:creationId xmlns:p14="http://schemas.microsoft.com/office/powerpoint/2010/main" val="3606688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ploye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D9B2882-406D-0A4D-BF70-0A3D2EB58AEE}"/>
              </a:ext>
            </a:extLst>
          </p:cNvPr>
          <p:cNvSpPr>
            <a:spLocks noGrp="1"/>
          </p:cNvSpPr>
          <p:nvPr>
            <p:ph type="body" sz="quarter" idx="11" hasCustomPrompt="1"/>
          </p:nvPr>
        </p:nvSpPr>
        <p:spPr>
          <a:xfrm>
            <a:off x="6351846" y="1057670"/>
            <a:ext cx="1527031" cy="194025"/>
          </a:xfrm>
          <a:prstGeom prst="rect">
            <a:avLst/>
          </a:prstGeom>
        </p:spPr>
        <p:txBody>
          <a:bodyPr lIns="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3" name="Text Placeholder 12">
            <a:extLst>
              <a:ext uri="{FF2B5EF4-FFF2-40B4-BE49-F238E27FC236}">
                <a16:creationId xmlns:a16="http://schemas.microsoft.com/office/drawing/2014/main" id="{98B15EC4-7827-AD44-9BF2-5FF8608DDB43}"/>
              </a:ext>
            </a:extLst>
          </p:cNvPr>
          <p:cNvSpPr>
            <a:spLocks noGrp="1"/>
          </p:cNvSpPr>
          <p:nvPr>
            <p:ph type="body" sz="quarter" idx="12" hasCustomPrompt="1"/>
          </p:nvPr>
        </p:nvSpPr>
        <p:spPr>
          <a:xfrm>
            <a:off x="6351846" y="1187765"/>
            <a:ext cx="1527572" cy="194025"/>
          </a:xfrm>
          <a:prstGeom prst="rect">
            <a:avLst/>
          </a:prstGeom>
        </p:spPr>
        <p:txBody>
          <a:bodyPr lIns="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14" name="Text Placeholder 10">
            <a:extLst>
              <a:ext uri="{FF2B5EF4-FFF2-40B4-BE49-F238E27FC236}">
                <a16:creationId xmlns:a16="http://schemas.microsoft.com/office/drawing/2014/main" id="{25FD1F12-AD2C-7341-8AFB-CDB935BA9898}"/>
              </a:ext>
            </a:extLst>
          </p:cNvPr>
          <p:cNvSpPr>
            <a:spLocks noGrp="1"/>
          </p:cNvSpPr>
          <p:nvPr>
            <p:ph type="body" sz="quarter" idx="13" hasCustomPrompt="1"/>
          </p:nvPr>
        </p:nvSpPr>
        <p:spPr>
          <a:xfrm>
            <a:off x="5942043" y="2460396"/>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5" name="Text Placeholder 12">
            <a:extLst>
              <a:ext uri="{FF2B5EF4-FFF2-40B4-BE49-F238E27FC236}">
                <a16:creationId xmlns:a16="http://schemas.microsoft.com/office/drawing/2014/main" id="{DEAA0E9D-C17D-9848-AED5-206761E20B8A}"/>
              </a:ext>
            </a:extLst>
          </p:cNvPr>
          <p:cNvSpPr>
            <a:spLocks noGrp="1"/>
          </p:cNvSpPr>
          <p:nvPr>
            <p:ph type="body" sz="quarter" idx="14" hasCustomPrompt="1"/>
          </p:nvPr>
        </p:nvSpPr>
        <p:spPr>
          <a:xfrm>
            <a:off x="5941975" y="2590491"/>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16" name="Text Placeholder 10">
            <a:extLst>
              <a:ext uri="{FF2B5EF4-FFF2-40B4-BE49-F238E27FC236}">
                <a16:creationId xmlns:a16="http://schemas.microsoft.com/office/drawing/2014/main" id="{026F6D38-3BF3-A84D-85B0-AF87285D1F22}"/>
              </a:ext>
            </a:extLst>
          </p:cNvPr>
          <p:cNvSpPr>
            <a:spLocks noGrp="1"/>
          </p:cNvSpPr>
          <p:nvPr>
            <p:ph type="body" sz="quarter" idx="15" hasCustomPrompt="1"/>
          </p:nvPr>
        </p:nvSpPr>
        <p:spPr>
          <a:xfrm>
            <a:off x="4565966" y="2460396"/>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7" name="Text Placeholder 12">
            <a:extLst>
              <a:ext uri="{FF2B5EF4-FFF2-40B4-BE49-F238E27FC236}">
                <a16:creationId xmlns:a16="http://schemas.microsoft.com/office/drawing/2014/main" id="{DD7A5CEC-EC14-9F40-AF5A-DE0DD70F29B7}"/>
              </a:ext>
            </a:extLst>
          </p:cNvPr>
          <p:cNvSpPr>
            <a:spLocks noGrp="1"/>
          </p:cNvSpPr>
          <p:nvPr>
            <p:ph type="body" sz="quarter" idx="16" hasCustomPrompt="1"/>
          </p:nvPr>
        </p:nvSpPr>
        <p:spPr>
          <a:xfrm>
            <a:off x="4565897" y="2590491"/>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18" name="Text Placeholder 10">
            <a:extLst>
              <a:ext uri="{FF2B5EF4-FFF2-40B4-BE49-F238E27FC236}">
                <a16:creationId xmlns:a16="http://schemas.microsoft.com/office/drawing/2014/main" id="{8C37767A-9381-684B-AFF3-4BC41ACA71ED}"/>
              </a:ext>
            </a:extLst>
          </p:cNvPr>
          <p:cNvSpPr>
            <a:spLocks noGrp="1"/>
          </p:cNvSpPr>
          <p:nvPr>
            <p:ph type="body" sz="quarter" idx="17" hasCustomPrompt="1"/>
          </p:nvPr>
        </p:nvSpPr>
        <p:spPr>
          <a:xfrm>
            <a:off x="3143292" y="2460396"/>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9" name="Text Placeholder 12">
            <a:extLst>
              <a:ext uri="{FF2B5EF4-FFF2-40B4-BE49-F238E27FC236}">
                <a16:creationId xmlns:a16="http://schemas.microsoft.com/office/drawing/2014/main" id="{30568923-57EA-3244-993A-D090E73CAC81}"/>
              </a:ext>
            </a:extLst>
          </p:cNvPr>
          <p:cNvSpPr>
            <a:spLocks noGrp="1"/>
          </p:cNvSpPr>
          <p:nvPr>
            <p:ph type="body" sz="quarter" idx="18" hasCustomPrompt="1"/>
          </p:nvPr>
        </p:nvSpPr>
        <p:spPr>
          <a:xfrm>
            <a:off x="3143223" y="2590491"/>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20" name="Text Placeholder 10">
            <a:extLst>
              <a:ext uri="{FF2B5EF4-FFF2-40B4-BE49-F238E27FC236}">
                <a16:creationId xmlns:a16="http://schemas.microsoft.com/office/drawing/2014/main" id="{52684357-8BAC-7C47-887A-37917745E901}"/>
              </a:ext>
            </a:extLst>
          </p:cNvPr>
          <p:cNvSpPr>
            <a:spLocks noGrp="1"/>
          </p:cNvSpPr>
          <p:nvPr>
            <p:ph type="body" sz="quarter" idx="19" hasCustomPrompt="1"/>
          </p:nvPr>
        </p:nvSpPr>
        <p:spPr>
          <a:xfrm>
            <a:off x="1771032" y="2460396"/>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1" name="Text Placeholder 12">
            <a:extLst>
              <a:ext uri="{FF2B5EF4-FFF2-40B4-BE49-F238E27FC236}">
                <a16:creationId xmlns:a16="http://schemas.microsoft.com/office/drawing/2014/main" id="{FE757602-E883-0C46-83AF-8B1CEC8D9CED}"/>
              </a:ext>
            </a:extLst>
          </p:cNvPr>
          <p:cNvSpPr>
            <a:spLocks noGrp="1"/>
          </p:cNvSpPr>
          <p:nvPr>
            <p:ph type="body" sz="quarter" idx="20" hasCustomPrompt="1"/>
          </p:nvPr>
        </p:nvSpPr>
        <p:spPr>
          <a:xfrm>
            <a:off x="1770963" y="2590491"/>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22" name="Text Placeholder 10">
            <a:extLst>
              <a:ext uri="{FF2B5EF4-FFF2-40B4-BE49-F238E27FC236}">
                <a16:creationId xmlns:a16="http://schemas.microsoft.com/office/drawing/2014/main" id="{E80E63D6-51AF-9342-84DD-2F397CF5E026}"/>
              </a:ext>
            </a:extLst>
          </p:cNvPr>
          <p:cNvSpPr>
            <a:spLocks noGrp="1"/>
          </p:cNvSpPr>
          <p:nvPr>
            <p:ph type="body" sz="quarter" idx="21" hasCustomPrompt="1"/>
          </p:nvPr>
        </p:nvSpPr>
        <p:spPr>
          <a:xfrm>
            <a:off x="388290" y="2460396"/>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3" name="Text Placeholder 12">
            <a:extLst>
              <a:ext uri="{FF2B5EF4-FFF2-40B4-BE49-F238E27FC236}">
                <a16:creationId xmlns:a16="http://schemas.microsoft.com/office/drawing/2014/main" id="{800E494D-C690-A141-A71E-A48CBF0A61D1}"/>
              </a:ext>
            </a:extLst>
          </p:cNvPr>
          <p:cNvSpPr>
            <a:spLocks noGrp="1"/>
          </p:cNvSpPr>
          <p:nvPr>
            <p:ph type="body" sz="quarter" idx="22" hasCustomPrompt="1"/>
          </p:nvPr>
        </p:nvSpPr>
        <p:spPr>
          <a:xfrm>
            <a:off x="388222" y="2590491"/>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24" name="Text Placeholder 10">
            <a:extLst>
              <a:ext uri="{FF2B5EF4-FFF2-40B4-BE49-F238E27FC236}">
                <a16:creationId xmlns:a16="http://schemas.microsoft.com/office/drawing/2014/main" id="{A23863FE-952A-244D-90F7-688D9A0DDD22}"/>
              </a:ext>
            </a:extLst>
          </p:cNvPr>
          <p:cNvSpPr>
            <a:spLocks noGrp="1"/>
          </p:cNvSpPr>
          <p:nvPr>
            <p:ph type="body" sz="quarter" idx="23" hasCustomPrompt="1"/>
          </p:nvPr>
        </p:nvSpPr>
        <p:spPr>
          <a:xfrm>
            <a:off x="5942043" y="3908235"/>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5" name="Text Placeholder 12">
            <a:extLst>
              <a:ext uri="{FF2B5EF4-FFF2-40B4-BE49-F238E27FC236}">
                <a16:creationId xmlns:a16="http://schemas.microsoft.com/office/drawing/2014/main" id="{A60A29BA-89A0-BA4C-A5D2-BF6E7D66D826}"/>
              </a:ext>
            </a:extLst>
          </p:cNvPr>
          <p:cNvSpPr>
            <a:spLocks noGrp="1"/>
          </p:cNvSpPr>
          <p:nvPr>
            <p:ph type="body" sz="quarter" idx="24" hasCustomPrompt="1"/>
          </p:nvPr>
        </p:nvSpPr>
        <p:spPr>
          <a:xfrm>
            <a:off x="5941975" y="4038330"/>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26" name="Text Placeholder 10">
            <a:extLst>
              <a:ext uri="{FF2B5EF4-FFF2-40B4-BE49-F238E27FC236}">
                <a16:creationId xmlns:a16="http://schemas.microsoft.com/office/drawing/2014/main" id="{89898E1A-7B68-F04E-8DF9-7DF4AC3F2022}"/>
              </a:ext>
            </a:extLst>
          </p:cNvPr>
          <p:cNvSpPr>
            <a:spLocks noGrp="1"/>
          </p:cNvSpPr>
          <p:nvPr>
            <p:ph type="body" sz="quarter" idx="25" hasCustomPrompt="1"/>
          </p:nvPr>
        </p:nvSpPr>
        <p:spPr>
          <a:xfrm>
            <a:off x="4565966" y="3908235"/>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7" name="Text Placeholder 12">
            <a:extLst>
              <a:ext uri="{FF2B5EF4-FFF2-40B4-BE49-F238E27FC236}">
                <a16:creationId xmlns:a16="http://schemas.microsoft.com/office/drawing/2014/main" id="{FE65C65B-35EF-AF42-937E-CB58BD9F5DC3}"/>
              </a:ext>
            </a:extLst>
          </p:cNvPr>
          <p:cNvSpPr>
            <a:spLocks noGrp="1"/>
          </p:cNvSpPr>
          <p:nvPr>
            <p:ph type="body" sz="quarter" idx="26" hasCustomPrompt="1"/>
          </p:nvPr>
        </p:nvSpPr>
        <p:spPr>
          <a:xfrm>
            <a:off x="4565897" y="4038330"/>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28" name="Text Placeholder 10">
            <a:extLst>
              <a:ext uri="{FF2B5EF4-FFF2-40B4-BE49-F238E27FC236}">
                <a16:creationId xmlns:a16="http://schemas.microsoft.com/office/drawing/2014/main" id="{E8818411-28B7-E348-8FC0-16EA9B5CD6E8}"/>
              </a:ext>
            </a:extLst>
          </p:cNvPr>
          <p:cNvSpPr>
            <a:spLocks noGrp="1"/>
          </p:cNvSpPr>
          <p:nvPr>
            <p:ph type="body" sz="quarter" idx="27" hasCustomPrompt="1"/>
          </p:nvPr>
        </p:nvSpPr>
        <p:spPr>
          <a:xfrm>
            <a:off x="3143292" y="3908235"/>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9" name="Text Placeholder 12">
            <a:extLst>
              <a:ext uri="{FF2B5EF4-FFF2-40B4-BE49-F238E27FC236}">
                <a16:creationId xmlns:a16="http://schemas.microsoft.com/office/drawing/2014/main" id="{1D298B64-DB9D-7D4F-85F5-13A6775E23B2}"/>
              </a:ext>
            </a:extLst>
          </p:cNvPr>
          <p:cNvSpPr>
            <a:spLocks noGrp="1"/>
          </p:cNvSpPr>
          <p:nvPr>
            <p:ph type="body" sz="quarter" idx="28" hasCustomPrompt="1"/>
          </p:nvPr>
        </p:nvSpPr>
        <p:spPr>
          <a:xfrm>
            <a:off x="3143223" y="4038330"/>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30" name="Text Placeholder 10">
            <a:extLst>
              <a:ext uri="{FF2B5EF4-FFF2-40B4-BE49-F238E27FC236}">
                <a16:creationId xmlns:a16="http://schemas.microsoft.com/office/drawing/2014/main" id="{CA7EE175-F504-A241-BB9E-4B63D9421241}"/>
              </a:ext>
            </a:extLst>
          </p:cNvPr>
          <p:cNvSpPr>
            <a:spLocks noGrp="1"/>
          </p:cNvSpPr>
          <p:nvPr>
            <p:ph type="body" sz="quarter" idx="29" hasCustomPrompt="1"/>
          </p:nvPr>
        </p:nvSpPr>
        <p:spPr>
          <a:xfrm>
            <a:off x="1771032" y="3908235"/>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1" name="Text Placeholder 12">
            <a:extLst>
              <a:ext uri="{FF2B5EF4-FFF2-40B4-BE49-F238E27FC236}">
                <a16:creationId xmlns:a16="http://schemas.microsoft.com/office/drawing/2014/main" id="{33A5E4BB-C47B-5146-8E48-1E9A4ED09F28}"/>
              </a:ext>
            </a:extLst>
          </p:cNvPr>
          <p:cNvSpPr>
            <a:spLocks noGrp="1"/>
          </p:cNvSpPr>
          <p:nvPr>
            <p:ph type="body" sz="quarter" idx="30" hasCustomPrompt="1"/>
          </p:nvPr>
        </p:nvSpPr>
        <p:spPr>
          <a:xfrm>
            <a:off x="1770963" y="4038330"/>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32" name="Text Placeholder 10">
            <a:extLst>
              <a:ext uri="{FF2B5EF4-FFF2-40B4-BE49-F238E27FC236}">
                <a16:creationId xmlns:a16="http://schemas.microsoft.com/office/drawing/2014/main" id="{CDFCD2CC-774B-7C45-B5EF-4845C476F627}"/>
              </a:ext>
            </a:extLst>
          </p:cNvPr>
          <p:cNvSpPr>
            <a:spLocks noGrp="1"/>
          </p:cNvSpPr>
          <p:nvPr>
            <p:ph type="body" sz="quarter" idx="31" hasCustomPrompt="1"/>
          </p:nvPr>
        </p:nvSpPr>
        <p:spPr>
          <a:xfrm>
            <a:off x="388290" y="3908235"/>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3" name="Text Placeholder 12">
            <a:extLst>
              <a:ext uri="{FF2B5EF4-FFF2-40B4-BE49-F238E27FC236}">
                <a16:creationId xmlns:a16="http://schemas.microsoft.com/office/drawing/2014/main" id="{54099D0C-11DE-564E-87CD-3D7CA122E369}"/>
              </a:ext>
            </a:extLst>
          </p:cNvPr>
          <p:cNvSpPr>
            <a:spLocks noGrp="1"/>
          </p:cNvSpPr>
          <p:nvPr>
            <p:ph type="body" sz="quarter" idx="32" hasCustomPrompt="1"/>
          </p:nvPr>
        </p:nvSpPr>
        <p:spPr>
          <a:xfrm>
            <a:off x="388222" y="4038330"/>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3" name="Picture Placeholder 2">
            <a:extLst>
              <a:ext uri="{FF2B5EF4-FFF2-40B4-BE49-F238E27FC236}">
                <a16:creationId xmlns:a16="http://schemas.microsoft.com/office/drawing/2014/main" id="{98E5176D-C25B-0B4F-9953-18721D7311C3}"/>
              </a:ext>
            </a:extLst>
          </p:cNvPr>
          <p:cNvSpPr>
            <a:spLocks noGrp="1"/>
          </p:cNvSpPr>
          <p:nvPr>
            <p:ph type="pic" sz="quarter" idx="33"/>
          </p:nvPr>
        </p:nvSpPr>
        <p:spPr>
          <a:xfrm>
            <a:off x="388905" y="1580469"/>
            <a:ext cx="1232902" cy="794147"/>
          </a:xfrm>
          <a:prstGeom prst="rect">
            <a:avLst/>
          </a:prstGeom>
          <a:noFill/>
        </p:spPr>
        <p:txBody>
          <a:bodyPr/>
          <a:lstStyle>
            <a:lvl1pPr>
              <a:defRPr sz="750" b="0" i="0">
                <a:latin typeface="HelveticaNeueLT Pro 55 Roman" panose="020B0604020202020204" pitchFamily="34" charset="77"/>
              </a:defRPr>
            </a:lvl1pPr>
          </a:lstStyle>
          <a:p>
            <a:endParaRPr lang="en-US"/>
          </a:p>
        </p:txBody>
      </p:sp>
      <p:sp>
        <p:nvSpPr>
          <p:cNvPr id="34" name="Picture Placeholder 2">
            <a:extLst>
              <a:ext uri="{FF2B5EF4-FFF2-40B4-BE49-F238E27FC236}">
                <a16:creationId xmlns:a16="http://schemas.microsoft.com/office/drawing/2014/main" id="{3034D6EA-24FA-B44E-B175-A69466B69136}"/>
              </a:ext>
            </a:extLst>
          </p:cNvPr>
          <p:cNvSpPr>
            <a:spLocks noGrp="1"/>
          </p:cNvSpPr>
          <p:nvPr>
            <p:ph type="pic" sz="quarter" idx="34"/>
          </p:nvPr>
        </p:nvSpPr>
        <p:spPr>
          <a:xfrm>
            <a:off x="1771051" y="1580469"/>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35" name="Picture Placeholder 2">
            <a:extLst>
              <a:ext uri="{FF2B5EF4-FFF2-40B4-BE49-F238E27FC236}">
                <a16:creationId xmlns:a16="http://schemas.microsoft.com/office/drawing/2014/main" id="{F6C71354-D9C6-0944-A6F7-99F3174B5B91}"/>
              </a:ext>
            </a:extLst>
          </p:cNvPr>
          <p:cNvSpPr>
            <a:spLocks noGrp="1"/>
          </p:cNvSpPr>
          <p:nvPr>
            <p:ph type="pic" sz="quarter" idx="35"/>
          </p:nvPr>
        </p:nvSpPr>
        <p:spPr>
          <a:xfrm>
            <a:off x="3148090" y="1580469"/>
            <a:ext cx="1232902" cy="794147"/>
          </a:xfrm>
          <a:prstGeom prst="rect">
            <a:avLst/>
          </a:prstGeom>
        </p:spPr>
        <p:txBody>
          <a:bodyPr/>
          <a:lstStyle>
            <a:lvl1pPr marL="171446" marR="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sz="750" b="0" i="0">
                <a:latin typeface="HelveticaNeueLT Pro 55 Roman" panose="020B0604020202020204" pitchFamily="34" charset="77"/>
              </a:defRPr>
            </a:lvl1pPr>
          </a:lstStyle>
          <a:p>
            <a:endParaRPr lang="en-US"/>
          </a:p>
        </p:txBody>
      </p:sp>
      <p:sp>
        <p:nvSpPr>
          <p:cNvPr id="37" name="Picture Placeholder 2">
            <a:extLst>
              <a:ext uri="{FF2B5EF4-FFF2-40B4-BE49-F238E27FC236}">
                <a16:creationId xmlns:a16="http://schemas.microsoft.com/office/drawing/2014/main" id="{5FA04993-DD2D-FE4F-9418-231283FBC620}"/>
              </a:ext>
            </a:extLst>
          </p:cNvPr>
          <p:cNvSpPr>
            <a:spLocks noGrp="1"/>
          </p:cNvSpPr>
          <p:nvPr>
            <p:ph type="pic" sz="quarter" idx="37"/>
          </p:nvPr>
        </p:nvSpPr>
        <p:spPr>
          <a:xfrm>
            <a:off x="5945598" y="1580469"/>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38" name="Picture Placeholder 2">
            <a:extLst>
              <a:ext uri="{FF2B5EF4-FFF2-40B4-BE49-F238E27FC236}">
                <a16:creationId xmlns:a16="http://schemas.microsoft.com/office/drawing/2014/main" id="{F831207F-DC8C-AA47-AFC2-667CF2F429E4}"/>
              </a:ext>
            </a:extLst>
          </p:cNvPr>
          <p:cNvSpPr>
            <a:spLocks noGrp="1"/>
          </p:cNvSpPr>
          <p:nvPr>
            <p:ph type="pic" sz="quarter" idx="38"/>
          </p:nvPr>
        </p:nvSpPr>
        <p:spPr>
          <a:xfrm>
            <a:off x="388905" y="3028308"/>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39" name="Picture Placeholder 2">
            <a:extLst>
              <a:ext uri="{FF2B5EF4-FFF2-40B4-BE49-F238E27FC236}">
                <a16:creationId xmlns:a16="http://schemas.microsoft.com/office/drawing/2014/main" id="{A2F6536A-9693-E841-AD61-8C359448084F}"/>
              </a:ext>
            </a:extLst>
          </p:cNvPr>
          <p:cNvSpPr>
            <a:spLocks noGrp="1"/>
          </p:cNvSpPr>
          <p:nvPr>
            <p:ph type="pic" sz="quarter" idx="39"/>
          </p:nvPr>
        </p:nvSpPr>
        <p:spPr>
          <a:xfrm>
            <a:off x="1771051" y="3028308"/>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40" name="Picture Placeholder 2">
            <a:extLst>
              <a:ext uri="{FF2B5EF4-FFF2-40B4-BE49-F238E27FC236}">
                <a16:creationId xmlns:a16="http://schemas.microsoft.com/office/drawing/2014/main" id="{28EFB759-7961-0F4B-9DA2-9B07D82B3B79}"/>
              </a:ext>
            </a:extLst>
          </p:cNvPr>
          <p:cNvSpPr>
            <a:spLocks noGrp="1"/>
          </p:cNvSpPr>
          <p:nvPr>
            <p:ph type="pic" sz="quarter" idx="40"/>
          </p:nvPr>
        </p:nvSpPr>
        <p:spPr>
          <a:xfrm>
            <a:off x="3148090" y="3028308"/>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41" name="Picture Placeholder 2">
            <a:extLst>
              <a:ext uri="{FF2B5EF4-FFF2-40B4-BE49-F238E27FC236}">
                <a16:creationId xmlns:a16="http://schemas.microsoft.com/office/drawing/2014/main" id="{F10325A2-6AE5-2B40-BA16-62A41FF09948}"/>
              </a:ext>
            </a:extLst>
          </p:cNvPr>
          <p:cNvSpPr>
            <a:spLocks noGrp="1"/>
          </p:cNvSpPr>
          <p:nvPr>
            <p:ph type="pic" sz="quarter" idx="41"/>
          </p:nvPr>
        </p:nvSpPr>
        <p:spPr>
          <a:xfrm>
            <a:off x="4563819" y="3028308"/>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42" name="Picture Placeholder 2">
            <a:extLst>
              <a:ext uri="{FF2B5EF4-FFF2-40B4-BE49-F238E27FC236}">
                <a16:creationId xmlns:a16="http://schemas.microsoft.com/office/drawing/2014/main" id="{48548331-C398-0441-8680-2BC2E34EA6B7}"/>
              </a:ext>
            </a:extLst>
          </p:cNvPr>
          <p:cNvSpPr>
            <a:spLocks noGrp="1"/>
          </p:cNvSpPr>
          <p:nvPr>
            <p:ph type="pic" sz="quarter" idx="42"/>
          </p:nvPr>
        </p:nvSpPr>
        <p:spPr>
          <a:xfrm>
            <a:off x="5945598" y="3028308"/>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43" name="Picture Placeholder 2">
            <a:extLst>
              <a:ext uri="{FF2B5EF4-FFF2-40B4-BE49-F238E27FC236}">
                <a16:creationId xmlns:a16="http://schemas.microsoft.com/office/drawing/2014/main" id="{DD52C364-564D-1C4F-82AA-CD456091DD55}"/>
              </a:ext>
            </a:extLst>
          </p:cNvPr>
          <p:cNvSpPr>
            <a:spLocks noGrp="1"/>
          </p:cNvSpPr>
          <p:nvPr>
            <p:ph type="pic" sz="quarter" idx="43"/>
          </p:nvPr>
        </p:nvSpPr>
        <p:spPr>
          <a:xfrm>
            <a:off x="4974128" y="587146"/>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44" name="Text Placeholder 10">
            <a:extLst>
              <a:ext uri="{FF2B5EF4-FFF2-40B4-BE49-F238E27FC236}">
                <a16:creationId xmlns:a16="http://schemas.microsoft.com/office/drawing/2014/main" id="{34A5EC81-F5AA-BD4F-AD20-F610E3D2A6A9}"/>
              </a:ext>
            </a:extLst>
          </p:cNvPr>
          <p:cNvSpPr>
            <a:spLocks noGrp="1"/>
          </p:cNvSpPr>
          <p:nvPr>
            <p:ph type="body" sz="quarter" idx="44" hasCustomPrompt="1"/>
          </p:nvPr>
        </p:nvSpPr>
        <p:spPr>
          <a:xfrm>
            <a:off x="7319607" y="2460396"/>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5" name="Text Placeholder 12">
            <a:extLst>
              <a:ext uri="{FF2B5EF4-FFF2-40B4-BE49-F238E27FC236}">
                <a16:creationId xmlns:a16="http://schemas.microsoft.com/office/drawing/2014/main" id="{F8D452BD-BCAB-8E4B-8F90-5D25276410E3}"/>
              </a:ext>
            </a:extLst>
          </p:cNvPr>
          <p:cNvSpPr>
            <a:spLocks noGrp="1"/>
          </p:cNvSpPr>
          <p:nvPr>
            <p:ph type="body" sz="quarter" idx="45" hasCustomPrompt="1"/>
          </p:nvPr>
        </p:nvSpPr>
        <p:spPr>
          <a:xfrm>
            <a:off x="7319539" y="2590491"/>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46" name="Text Placeholder 10">
            <a:extLst>
              <a:ext uri="{FF2B5EF4-FFF2-40B4-BE49-F238E27FC236}">
                <a16:creationId xmlns:a16="http://schemas.microsoft.com/office/drawing/2014/main" id="{3C461A69-4097-4449-90FF-4E186AE70D69}"/>
              </a:ext>
            </a:extLst>
          </p:cNvPr>
          <p:cNvSpPr>
            <a:spLocks noGrp="1"/>
          </p:cNvSpPr>
          <p:nvPr>
            <p:ph type="body" sz="quarter" idx="46" hasCustomPrompt="1"/>
          </p:nvPr>
        </p:nvSpPr>
        <p:spPr>
          <a:xfrm>
            <a:off x="7319607" y="3908235"/>
            <a:ext cx="1233427" cy="194025"/>
          </a:xfrm>
          <a:prstGeom prst="rect">
            <a:avLst/>
          </a:prstGeom>
        </p:spPr>
        <p:txBody>
          <a:bodyPr lIns="0" rIns="90000"/>
          <a:lstStyle>
            <a:lvl1pPr marL="0" indent="0">
              <a:buNone/>
              <a:defRPr sz="900" b="1" i="0">
                <a:solidFill>
                  <a:srgbClr val="D43900"/>
                </a:solidFill>
                <a:latin typeface="HelveticaNeueLT Pro 55 Roman" panose="020B0604020202020204" pitchFamily="34" charset="77"/>
              </a:defRPr>
            </a:lvl1pPr>
            <a:lvl2pPr marL="342892"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7" name="Text Placeholder 12">
            <a:extLst>
              <a:ext uri="{FF2B5EF4-FFF2-40B4-BE49-F238E27FC236}">
                <a16:creationId xmlns:a16="http://schemas.microsoft.com/office/drawing/2014/main" id="{8CF0C9D9-5593-DE4A-8CDE-70AC8BAEB3F3}"/>
              </a:ext>
            </a:extLst>
          </p:cNvPr>
          <p:cNvSpPr>
            <a:spLocks noGrp="1"/>
          </p:cNvSpPr>
          <p:nvPr>
            <p:ph type="body" sz="quarter" idx="47" hasCustomPrompt="1"/>
          </p:nvPr>
        </p:nvSpPr>
        <p:spPr>
          <a:xfrm>
            <a:off x="7319539" y="4038330"/>
            <a:ext cx="1233864" cy="194025"/>
          </a:xfrm>
          <a:prstGeom prst="rect">
            <a:avLst/>
          </a:prstGeom>
        </p:spPr>
        <p:txBody>
          <a:bodyPr lIns="0" rIns="90000"/>
          <a:lstStyle>
            <a:lvl1pPr marL="0" indent="0">
              <a:buNone/>
              <a:defRPr sz="675" b="0" i="0">
                <a:solidFill>
                  <a:srgbClr val="454546"/>
                </a:solidFill>
                <a:latin typeface="HelveticaNeueLT Pro 55 Roman" panose="020B0604020202020204" pitchFamily="34" charset="77"/>
              </a:defRPr>
            </a:lvl1pPr>
            <a:lvl2pPr marL="342892" indent="0">
              <a:buNone/>
              <a:defRPr sz="900" b="0" i="0">
                <a:solidFill>
                  <a:srgbClr val="20201E"/>
                </a:solidFill>
                <a:latin typeface="HelveticaNeueLT Std Lt" panose="020B0403020202020204" pitchFamily="34" charset="0"/>
              </a:defRPr>
            </a:lvl2pPr>
            <a:lvl3pPr marL="685783" indent="0">
              <a:buNone/>
              <a:defRPr sz="900" b="0" i="0">
                <a:solidFill>
                  <a:srgbClr val="20201E"/>
                </a:solidFill>
                <a:latin typeface="HelveticaNeueLT Std Lt" panose="020B0403020202020204" pitchFamily="34" charset="0"/>
              </a:defRPr>
            </a:lvl3pPr>
            <a:lvl4pPr marL="1028675" indent="0">
              <a:buNone/>
              <a:defRPr sz="900" b="0" i="0">
                <a:solidFill>
                  <a:srgbClr val="20201E"/>
                </a:solidFill>
                <a:latin typeface="HelveticaNeueLT Std Lt" panose="020B0403020202020204" pitchFamily="34" charset="0"/>
              </a:defRPr>
            </a:lvl4pPr>
            <a:lvl5pPr marL="1371566" indent="0">
              <a:buNone/>
              <a:defRPr sz="900" b="0" i="0">
                <a:solidFill>
                  <a:srgbClr val="20201E"/>
                </a:solidFill>
                <a:latin typeface="HelveticaNeueLT Std Lt" panose="020B0403020202020204" pitchFamily="34" charset="0"/>
              </a:defRPr>
            </a:lvl5pPr>
          </a:lstStyle>
          <a:p>
            <a:pPr lvl="0"/>
            <a:r>
              <a:rPr lang="en-GB"/>
              <a:t>Job title</a:t>
            </a:r>
            <a:endParaRPr lang="en-US"/>
          </a:p>
        </p:txBody>
      </p:sp>
      <p:sp>
        <p:nvSpPr>
          <p:cNvPr id="48" name="Picture Placeholder 2">
            <a:extLst>
              <a:ext uri="{FF2B5EF4-FFF2-40B4-BE49-F238E27FC236}">
                <a16:creationId xmlns:a16="http://schemas.microsoft.com/office/drawing/2014/main" id="{130CC36B-383B-694A-B2BC-DC26B0643A4B}"/>
              </a:ext>
            </a:extLst>
          </p:cNvPr>
          <p:cNvSpPr>
            <a:spLocks noGrp="1"/>
          </p:cNvSpPr>
          <p:nvPr>
            <p:ph type="pic" sz="quarter" idx="48"/>
          </p:nvPr>
        </p:nvSpPr>
        <p:spPr>
          <a:xfrm>
            <a:off x="7323162" y="1580469"/>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49" name="Picture Placeholder 2">
            <a:extLst>
              <a:ext uri="{FF2B5EF4-FFF2-40B4-BE49-F238E27FC236}">
                <a16:creationId xmlns:a16="http://schemas.microsoft.com/office/drawing/2014/main" id="{426D85E2-E3EC-D747-8E19-BC2E5FD68A65}"/>
              </a:ext>
            </a:extLst>
          </p:cNvPr>
          <p:cNvSpPr>
            <a:spLocks noGrp="1"/>
          </p:cNvSpPr>
          <p:nvPr>
            <p:ph type="pic" sz="quarter" idx="49"/>
          </p:nvPr>
        </p:nvSpPr>
        <p:spPr>
          <a:xfrm>
            <a:off x="7323162" y="3028308"/>
            <a:ext cx="1232902" cy="794147"/>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54" name="Picture Placeholder 2">
            <a:extLst>
              <a:ext uri="{FF2B5EF4-FFF2-40B4-BE49-F238E27FC236}">
                <a16:creationId xmlns:a16="http://schemas.microsoft.com/office/drawing/2014/main" id="{D3FB89E4-0732-7D42-91C8-E83FB0AD2176}"/>
              </a:ext>
            </a:extLst>
          </p:cNvPr>
          <p:cNvSpPr>
            <a:spLocks noGrp="1"/>
          </p:cNvSpPr>
          <p:nvPr>
            <p:ph type="pic" sz="quarter" idx="50"/>
          </p:nvPr>
        </p:nvSpPr>
        <p:spPr>
          <a:xfrm>
            <a:off x="4542550" y="1583734"/>
            <a:ext cx="1232902" cy="794147"/>
          </a:xfrm>
          <a:prstGeom prst="rect">
            <a:avLst/>
          </a:prstGeom>
        </p:spPr>
        <p:txBody>
          <a:bodyPr/>
          <a:lstStyle>
            <a:lvl1pPr marL="171446" marR="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sz="750" b="0" i="0">
                <a:latin typeface="HelveticaNeueLT Pro 55 Roman" panose="020B0604020202020204" pitchFamily="34" charset="77"/>
              </a:defRPr>
            </a:lvl1pPr>
          </a:lstStyle>
          <a:p>
            <a:endParaRPr lang="en-US"/>
          </a:p>
        </p:txBody>
      </p:sp>
      <p:sp>
        <p:nvSpPr>
          <p:cNvPr id="51" name="Title 1">
            <a:extLst>
              <a:ext uri="{FF2B5EF4-FFF2-40B4-BE49-F238E27FC236}">
                <a16:creationId xmlns:a16="http://schemas.microsoft.com/office/drawing/2014/main" id="{7E10C71C-B001-1F40-81C7-6144E4A8925B}"/>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50" name="Graphic 8">
            <a:extLst>
              <a:ext uri="{FF2B5EF4-FFF2-40B4-BE49-F238E27FC236}">
                <a16:creationId xmlns:a16="http://schemas.microsoft.com/office/drawing/2014/main" id="{B99A3AB4-A3F9-BC4E-A682-AD83BC40AFD6}"/>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55" name="Picture 54">
            <a:extLst>
              <a:ext uri="{FF2B5EF4-FFF2-40B4-BE49-F238E27FC236}">
                <a16:creationId xmlns:a16="http://schemas.microsoft.com/office/drawing/2014/main" id="{DA73BD2E-D4CD-9B4F-8F58-FBA169103E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56" name="Graphic 8">
            <a:extLst>
              <a:ext uri="{FF2B5EF4-FFF2-40B4-BE49-F238E27FC236}">
                <a16:creationId xmlns:a16="http://schemas.microsoft.com/office/drawing/2014/main" id="{BFC956DC-D257-9E4E-A49F-277F9133887A}"/>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2011961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9144000" cy="5143500"/>
          </a:xfrm>
          <a:prstGeom prst="rect">
            <a:avLst/>
          </a:prstGeom>
        </p:spPr>
        <p:txBody>
          <a:bodyPr/>
          <a:lstStyle>
            <a:lvl1pPr>
              <a:defRPr sz="750" b="0" i="0">
                <a:latin typeface="HelveticaNeueLT Pro 45 Lt" panose="020B0403020202020204" pitchFamily="34" charset="77"/>
              </a:defRPr>
            </a:lvl1pPr>
          </a:lstStyle>
          <a:p>
            <a:endParaRPr lang="en-US"/>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470269" y="1807637"/>
            <a:ext cx="3782399" cy="1518702"/>
          </a:xfrm>
          <a:prstGeom prst="rect">
            <a:avLst/>
          </a:prstGeom>
          <a:ln>
            <a:noFill/>
          </a:ln>
        </p:spPr>
        <p:txBody>
          <a:bodyPr/>
          <a:lstStyle>
            <a:lvl1pPr marL="0" indent="0">
              <a:buNone/>
              <a:defRPr sz="900" b="0" i="0">
                <a:solidFill>
                  <a:srgbClr val="D43900"/>
                </a:solidFill>
                <a:latin typeface="HelveticaNeueLT Pro 65 Md"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470269" y="3446803"/>
            <a:ext cx="3782399" cy="171026"/>
          </a:xfrm>
          <a:prstGeom prst="rect">
            <a:avLst/>
          </a:prstGeom>
          <a:ln>
            <a:noFill/>
          </a:ln>
        </p:spPr>
        <p:txBody>
          <a:bodyPr/>
          <a:lstStyle>
            <a:lvl1pPr marL="0" indent="0">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470268" y="3733883"/>
            <a:ext cx="3782399" cy="650768"/>
          </a:xfrm>
          <a:prstGeom prst="rect">
            <a:avLst/>
          </a:prstGeom>
          <a:ln>
            <a:noFill/>
          </a:ln>
        </p:spPr>
        <p:txBody>
          <a:bodyPr numCol="2"/>
          <a:lstStyle>
            <a:lvl1pPr marL="214313" indent="-214313">
              <a:buFont typeface="Arial" panose="020B0604020202020204" pitchFamily="34" charset="0"/>
              <a:buChar char="•"/>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20201E"/>
                </a:solidFill>
                <a:latin typeface="HelveticaNeueLT Std Lt" panose="020B0403020202020204" pitchFamily="34" charset="0"/>
              </a:defRPr>
            </a:lvl3pPr>
            <a:lvl4pPr marL="1028675" indent="0">
              <a:buFont typeface="Arial" panose="020B0604020202020204" pitchFamily="34" charset="0"/>
              <a:buNone/>
              <a:defRPr sz="1050" b="0" i="0">
                <a:solidFill>
                  <a:srgbClr val="20201E"/>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3" name="Title 1">
            <a:extLst>
              <a:ext uri="{FF2B5EF4-FFF2-40B4-BE49-F238E27FC236}">
                <a16:creationId xmlns:a16="http://schemas.microsoft.com/office/drawing/2014/main" id="{C3F8C096-AD1C-0447-AE59-B87B6C8B04F7}"/>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1" name="Graphic 8">
            <a:extLst>
              <a:ext uri="{FF2B5EF4-FFF2-40B4-BE49-F238E27FC236}">
                <a16:creationId xmlns:a16="http://schemas.microsoft.com/office/drawing/2014/main" id="{CE017349-6332-F542-8569-72C62C533BB2}"/>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5" name="Picture 14">
            <a:extLst>
              <a:ext uri="{FF2B5EF4-FFF2-40B4-BE49-F238E27FC236}">
                <a16:creationId xmlns:a16="http://schemas.microsoft.com/office/drawing/2014/main" id="{DA20E2F9-0C35-C44E-8270-04CECE5597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6" name="Graphic 8">
            <a:extLst>
              <a:ext uri="{FF2B5EF4-FFF2-40B4-BE49-F238E27FC236}">
                <a16:creationId xmlns:a16="http://schemas.microsoft.com/office/drawing/2014/main" id="{199809D2-0842-F24F-A021-446B3F0A0EA3}"/>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1843679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rge Text _ 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ED66F-0EB9-EB4F-A569-6553307991A4}"/>
              </a:ext>
            </a:extLst>
          </p:cNvPr>
          <p:cNvPicPr>
            <a:picLocks noChangeAspect="1"/>
          </p:cNvPicPr>
          <p:nvPr userDrawn="1"/>
        </p:nvPicPr>
        <p:blipFill>
          <a:blip r:embed="rId2"/>
          <a:srcRect/>
          <a:stretch/>
        </p:blipFill>
        <p:spPr>
          <a:xfrm>
            <a:off x="0" y="0"/>
            <a:ext cx="9144000" cy="5143500"/>
          </a:xfrm>
          <a:prstGeom prst="rect">
            <a:avLst/>
          </a:prstGeom>
        </p:spPr>
      </p:pic>
      <p:sp>
        <p:nvSpPr>
          <p:cNvPr id="5" name="Title 1">
            <a:extLst>
              <a:ext uri="{FF2B5EF4-FFF2-40B4-BE49-F238E27FC236}">
                <a16:creationId xmlns:a16="http://schemas.microsoft.com/office/drawing/2014/main" id="{50B05D63-EF16-2143-86ED-6E9D01BA1583}"/>
              </a:ext>
            </a:extLst>
          </p:cNvPr>
          <p:cNvSpPr>
            <a:spLocks noGrp="1"/>
          </p:cNvSpPr>
          <p:nvPr>
            <p:ph type="title" hasCustomPrompt="1"/>
          </p:nvPr>
        </p:nvSpPr>
        <p:spPr>
          <a:xfrm>
            <a:off x="-317499" y="535505"/>
            <a:ext cx="4099899" cy="3617041"/>
          </a:xfrm>
          <a:prstGeom prst="rect">
            <a:avLst/>
          </a:prstGeom>
        </p:spPr>
        <p:txBody>
          <a:bodyPr anchor="t"/>
          <a:lstStyle>
            <a:lvl1pPr algn="r">
              <a:defRPr sz="66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a:t>
            </a:r>
            <a:endParaRPr lang="en-US"/>
          </a:p>
        </p:txBody>
      </p:sp>
      <p:sp>
        <p:nvSpPr>
          <p:cNvPr id="6" name="Text Placeholder 11">
            <a:extLst>
              <a:ext uri="{FF2B5EF4-FFF2-40B4-BE49-F238E27FC236}">
                <a16:creationId xmlns:a16="http://schemas.microsoft.com/office/drawing/2014/main" id="{7CB0A175-8000-8045-8A36-936A38EAF87E}"/>
              </a:ext>
            </a:extLst>
          </p:cNvPr>
          <p:cNvSpPr>
            <a:spLocks noGrp="1"/>
          </p:cNvSpPr>
          <p:nvPr>
            <p:ph type="body" sz="quarter" idx="12"/>
          </p:nvPr>
        </p:nvSpPr>
        <p:spPr>
          <a:xfrm>
            <a:off x="5702300" y="785775"/>
            <a:ext cx="3149600" cy="3098801"/>
          </a:xfrm>
          <a:prstGeom prst="rect">
            <a:avLst/>
          </a:prstGeom>
          <a:ln>
            <a:noFill/>
          </a:ln>
        </p:spPr>
        <p:txBody>
          <a:bodyPr anchor="ctr"/>
          <a:lstStyle>
            <a:lvl1pPr marL="128588" indent="-128588">
              <a:buFont typeface="Arial" panose="020B0604020202020204" pitchFamily="34" charset="0"/>
              <a:buChar char="•"/>
              <a:defRPr sz="1500" b="1" i="0">
                <a:solidFill>
                  <a:schemeClr val="bg1"/>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2" name="Graphic 8">
            <a:extLst>
              <a:ext uri="{FF2B5EF4-FFF2-40B4-BE49-F238E27FC236}">
                <a16:creationId xmlns:a16="http://schemas.microsoft.com/office/drawing/2014/main" id="{55FB7182-4019-DE41-A880-E1CDC4DFA6FD}"/>
              </a:ext>
            </a:extLst>
          </p:cNvPr>
          <p:cNvSpPr/>
          <p:nvPr/>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0" name="Picture 9">
            <a:extLst>
              <a:ext uri="{FF2B5EF4-FFF2-40B4-BE49-F238E27FC236}">
                <a16:creationId xmlns:a16="http://schemas.microsoft.com/office/drawing/2014/main" id="{B2F7E903-E228-C44B-8744-A3D78527E6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Tree>
    <p:extLst>
      <p:ext uri="{BB962C8B-B14F-4D97-AF65-F5344CB8AC3E}">
        <p14:creationId xmlns:p14="http://schemas.microsoft.com/office/powerpoint/2010/main" val="347037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Key mess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576D51F-52D4-4DC0-8A7D-6D12557F5F23}"/>
              </a:ext>
            </a:extLst>
          </p:cNvPr>
          <p:cNvSpPr>
            <a:spLocks noGrp="1"/>
          </p:cNvSpPr>
          <p:nvPr>
            <p:ph type="pic" sz="quarter" idx="16" hasCustomPrompt="1"/>
          </p:nvPr>
        </p:nvSpPr>
        <p:spPr>
          <a:xfrm>
            <a:off x="-6090" y="0"/>
            <a:ext cx="7110675" cy="5142778"/>
          </a:xfrm>
          <a:custGeom>
            <a:avLst/>
            <a:gdLst>
              <a:gd name="connsiteX0" fmla="*/ 0 w 15633609"/>
              <a:gd name="connsiteY0" fmla="*/ 0 h 11307763"/>
              <a:gd name="connsiteX1" fmla="*/ 13600449 w 15633609"/>
              <a:gd name="connsiteY1" fmla="*/ 0 h 11307763"/>
              <a:gd name="connsiteX2" fmla="*/ 13581182 w 15633609"/>
              <a:gd name="connsiteY2" fmla="*/ 53290 h 11307763"/>
              <a:gd name="connsiteX3" fmla="*/ 13558589 w 15633609"/>
              <a:gd name="connsiteY3" fmla="*/ 116593 h 11307763"/>
              <a:gd name="connsiteX4" fmla="*/ 13536379 w 15633609"/>
              <a:gd name="connsiteY4" fmla="*/ 179648 h 11307763"/>
              <a:gd name="connsiteX5" fmla="*/ 13514550 w 15633609"/>
              <a:gd name="connsiteY5" fmla="*/ 242456 h 11307763"/>
              <a:gd name="connsiteX6" fmla="*/ 13493100 w 15633609"/>
              <a:gd name="connsiteY6" fmla="*/ 305018 h 11307763"/>
              <a:gd name="connsiteX7" fmla="*/ 13472027 w 15633609"/>
              <a:gd name="connsiteY7" fmla="*/ 367337 h 11307763"/>
              <a:gd name="connsiteX8" fmla="*/ 13451330 w 15633609"/>
              <a:gd name="connsiteY8" fmla="*/ 429411 h 11307763"/>
              <a:gd name="connsiteX9" fmla="*/ 13431008 w 15633609"/>
              <a:gd name="connsiteY9" fmla="*/ 491244 h 11307763"/>
              <a:gd name="connsiteX10" fmla="*/ 13411058 w 15633609"/>
              <a:gd name="connsiteY10" fmla="*/ 552836 h 11307763"/>
              <a:gd name="connsiteX11" fmla="*/ 13391480 w 15633609"/>
              <a:gd name="connsiteY11" fmla="*/ 614189 h 11307763"/>
              <a:gd name="connsiteX12" fmla="*/ 13372270 w 15633609"/>
              <a:gd name="connsiteY12" fmla="*/ 675303 h 11307763"/>
              <a:gd name="connsiteX13" fmla="*/ 13353428 w 15633609"/>
              <a:gd name="connsiteY13" fmla="*/ 736179 h 11307763"/>
              <a:gd name="connsiteX14" fmla="*/ 13334952 w 15633609"/>
              <a:gd name="connsiteY14" fmla="*/ 796820 h 11307763"/>
              <a:gd name="connsiteX15" fmla="*/ 13316841 w 15633609"/>
              <a:gd name="connsiteY15" fmla="*/ 857225 h 11307763"/>
              <a:gd name="connsiteX16" fmla="*/ 13299092 w 15633609"/>
              <a:gd name="connsiteY16" fmla="*/ 917397 h 11307763"/>
              <a:gd name="connsiteX17" fmla="*/ 13281704 w 15633609"/>
              <a:gd name="connsiteY17" fmla="*/ 977336 h 11307763"/>
              <a:gd name="connsiteX18" fmla="*/ 13264675 w 15633609"/>
              <a:gd name="connsiteY18" fmla="*/ 1037044 h 11307763"/>
              <a:gd name="connsiteX19" fmla="*/ 13248005 w 15633609"/>
              <a:gd name="connsiteY19" fmla="*/ 1096522 h 11307763"/>
              <a:gd name="connsiteX20" fmla="*/ 13231690 w 15633609"/>
              <a:gd name="connsiteY20" fmla="*/ 1155770 h 11307763"/>
              <a:gd name="connsiteX21" fmla="*/ 13215729 w 15633609"/>
              <a:gd name="connsiteY21" fmla="*/ 1214791 h 11307763"/>
              <a:gd name="connsiteX22" fmla="*/ 13200122 w 15633609"/>
              <a:gd name="connsiteY22" fmla="*/ 1273585 h 11307763"/>
              <a:gd name="connsiteX23" fmla="*/ 13184865 w 15633609"/>
              <a:gd name="connsiteY23" fmla="*/ 1332154 h 11307763"/>
              <a:gd name="connsiteX24" fmla="*/ 13169958 w 15633609"/>
              <a:gd name="connsiteY24" fmla="*/ 1390498 h 11307763"/>
              <a:gd name="connsiteX25" fmla="*/ 13155398 w 15633609"/>
              <a:gd name="connsiteY25" fmla="*/ 1448619 h 11307763"/>
              <a:gd name="connsiteX26" fmla="*/ 13141185 w 15633609"/>
              <a:gd name="connsiteY26" fmla="*/ 1506519 h 11307763"/>
              <a:gd name="connsiteX27" fmla="*/ 13127316 w 15633609"/>
              <a:gd name="connsiteY27" fmla="*/ 1564197 h 11307763"/>
              <a:gd name="connsiteX28" fmla="*/ 13113790 w 15633609"/>
              <a:gd name="connsiteY28" fmla="*/ 1621656 h 11307763"/>
              <a:gd name="connsiteX29" fmla="*/ 13100605 w 15633609"/>
              <a:gd name="connsiteY29" fmla="*/ 1678897 h 11307763"/>
              <a:gd name="connsiteX30" fmla="*/ 13087759 w 15633609"/>
              <a:gd name="connsiteY30" fmla="*/ 1735920 h 11307763"/>
              <a:gd name="connsiteX31" fmla="*/ 13075251 w 15633609"/>
              <a:gd name="connsiteY31" fmla="*/ 1792727 h 11307763"/>
              <a:gd name="connsiteX32" fmla="*/ 13063080 w 15633609"/>
              <a:gd name="connsiteY32" fmla="*/ 1849320 h 11307763"/>
              <a:gd name="connsiteX33" fmla="*/ 13051242 w 15633609"/>
              <a:gd name="connsiteY33" fmla="*/ 1905699 h 11307763"/>
              <a:gd name="connsiteX34" fmla="*/ 13039738 w 15633609"/>
              <a:gd name="connsiteY34" fmla="*/ 1961865 h 11307763"/>
              <a:gd name="connsiteX35" fmla="*/ 13028565 w 15633609"/>
              <a:gd name="connsiteY35" fmla="*/ 2017820 h 11307763"/>
              <a:gd name="connsiteX36" fmla="*/ 13017721 w 15633609"/>
              <a:gd name="connsiteY36" fmla="*/ 2073565 h 11307763"/>
              <a:gd name="connsiteX37" fmla="*/ 13007205 w 15633609"/>
              <a:gd name="connsiteY37" fmla="*/ 2129101 h 11307763"/>
              <a:gd name="connsiteX38" fmla="*/ 12997016 w 15633609"/>
              <a:gd name="connsiteY38" fmla="*/ 2184430 h 11307763"/>
              <a:gd name="connsiteX39" fmla="*/ 12987151 w 15633609"/>
              <a:gd name="connsiteY39" fmla="*/ 2239551 h 11307763"/>
              <a:gd name="connsiteX40" fmla="*/ 12977609 w 15633609"/>
              <a:gd name="connsiteY40" fmla="*/ 2294468 h 11307763"/>
              <a:gd name="connsiteX41" fmla="*/ 12968388 w 15633609"/>
              <a:gd name="connsiteY41" fmla="*/ 2349180 h 11307763"/>
              <a:gd name="connsiteX42" fmla="*/ 12959486 w 15633609"/>
              <a:gd name="connsiteY42" fmla="*/ 2403689 h 11307763"/>
              <a:gd name="connsiteX43" fmla="*/ 12950903 w 15633609"/>
              <a:gd name="connsiteY43" fmla="*/ 2457997 h 11307763"/>
              <a:gd name="connsiteX44" fmla="*/ 12942636 w 15633609"/>
              <a:gd name="connsiteY44" fmla="*/ 2512103 h 11307763"/>
              <a:gd name="connsiteX45" fmla="*/ 12934683 w 15633609"/>
              <a:gd name="connsiteY45" fmla="*/ 2566011 h 11307763"/>
              <a:gd name="connsiteX46" fmla="*/ 12927044 w 15633609"/>
              <a:gd name="connsiteY46" fmla="*/ 2619720 h 11307763"/>
              <a:gd name="connsiteX47" fmla="*/ 12919715 w 15633609"/>
              <a:gd name="connsiteY47" fmla="*/ 2673232 h 11307763"/>
              <a:gd name="connsiteX48" fmla="*/ 12912696 w 15633609"/>
              <a:gd name="connsiteY48" fmla="*/ 2726548 h 11307763"/>
              <a:gd name="connsiteX49" fmla="*/ 12905986 w 15633609"/>
              <a:gd name="connsiteY49" fmla="*/ 2779669 h 11307763"/>
              <a:gd name="connsiteX50" fmla="*/ 12899581 w 15633609"/>
              <a:gd name="connsiteY50" fmla="*/ 2832597 h 11307763"/>
              <a:gd name="connsiteX51" fmla="*/ 12893481 w 15633609"/>
              <a:gd name="connsiteY51" fmla="*/ 2885332 h 11307763"/>
              <a:gd name="connsiteX52" fmla="*/ 12887685 w 15633609"/>
              <a:gd name="connsiteY52" fmla="*/ 2937876 h 11307763"/>
              <a:gd name="connsiteX53" fmla="*/ 12882189 w 15633609"/>
              <a:gd name="connsiteY53" fmla="*/ 2990230 h 11307763"/>
              <a:gd name="connsiteX54" fmla="*/ 12876994 w 15633609"/>
              <a:gd name="connsiteY54" fmla="*/ 3042396 h 11307763"/>
              <a:gd name="connsiteX55" fmla="*/ 12872096 w 15633609"/>
              <a:gd name="connsiteY55" fmla="*/ 3094373 h 11307763"/>
              <a:gd name="connsiteX56" fmla="*/ 12867494 w 15633609"/>
              <a:gd name="connsiteY56" fmla="*/ 3146165 h 11307763"/>
              <a:gd name="connsiteX57" fmla="*/ 12863188 w 15633609"/>
              <a:gd name="connsiteY57" fmla="*/ 3197771 h 11307763"/>
              <a:gd name="connsiteX58" fmla="*/ 12859174 w 15633609"/>
              <a:gd name="connsiteY58" fmla="*/ 3249192 h 11307763"/>
              <a:gd name="connsiteX59" fmla="*/ 12855452 w 15633609"/>
              <a:gd name="connsiteY59" fmla="*/ 3300431 h 11307763"/>
              <a:gd name="connsiteX60" fmla="*/ 12852020 w 15633609"/>
              <a:gd name="connsiteY60" fmla="*/ 3351489 h 11307763"/>
              <a:gd name="connsiteX61" fmla="*/ 12848875 w 15633609"/>
              <a:gd name="connsiteY61" fmla="*/ 3402365 h 11307763"/>
              <a:gd name="connsiteX62" fmla="*/ 12846017 w 15633609"/>
              <a:gd name="connsiteY62" fmla="*/ 3453063 h 11307763"/>
              <a:gd name="connsiteX63" fmla="*/ 12843444 w 15633609"/>
              <a:gd name="connsiteY63" fmla="*/ 3503582 h 11307763"/>
              <a:gd name="connsiteX64" fmla="*/ 12841154 w 15633609"/>
              <a:gd name="connsiteY64" fmla="*/ 3553924 h 11307763"/>
              <a:gd name="connsiteX65" fmla="*/ 12839145 w 15633609"/>
              <a:gd name="connsiteY65" fmla="*/ 3604090 h 11307763"/>
              <a:gd name="connsiteX66" fmla="*/ 12837417 w 15633609"/>
              <a:gd name="connsiteY66" fmla="*/ 3654082 h 11307763"/>
              <a:gd name="connsiteX67" fmla="*/ 12835966 w 15633609"/>
              <a:gd name="connsiteY67" fmla="*/ 3703900 h 11307763"/>
              <a:gd name="connsiteX68" fmla="*/ 12834792 w 15633609"/>
              <a:gd name="connsiteY68" fmla="*/ 3753546 h 11307763"/>
              <a:gd name="connsiteX69" fmla="*/ 12833892 w 15633609"/>
              <a:gd name="connsiteY69" fmla="*/ 3803021 h 11307763"/>
              <a:gd name="connsiteX70" fmla="*/ 12833266 w 15633609"/>
              <a:gd name="connsiteY70" fmla="*/ 3852326 h 11307763"/>
              <a:gd name="connsiteX71" fmla="*/ 12832911 w 15633609"/>
              <a:gd name="connsiteY71" fmla="*/ 3901463 h 11307763"/>
              <a:gd name="connsiteX72" fmla="*/ 12832827 w 15633609"/>
              <a:gd name="connsiteY72" fmla="*/ 3950432 h 11307763"/>
              <a:gd name="connsiteX73" fmla="*/ 12833010 w 15633609"/>
              <a:gd name="connsiteY73" fmla="*/ 3999234 h 11307763"/>
              <a:gd name="connsiteX74" fmla="*/ 12833460 w 15633609"/>
              <a:gd name="connsiteY74" fmla="*/ 4047871 h 11307763"/>
              <a:gd name="connsiteX75" fmla="*/ 12834174 w 15633609"/>
              <a:gd name="connsiteY75" fmla="*/ 4096344 h 11307763"/>
              <a:gd name="connsiteX76" fmla="*/ 12835152 w 15633609"/>
              <a:gd name="connsiteY76" fmla="*/ 4144655 h 11307763"/>
              <a:gd name="connsiteX77" fmla="*/ 12836392 w 15633609"/>
              <a:gd name="connsiteY77" fmla="*/ 4192804 h 11307763"/>
              <a:gd name="connsiteX78" fmla="*/ 12837891 w 15633609"/>
              <a:gd name="connsiteY78" fmla="*/ 4240792 h 11307763"/>
              <a:gd name="connsiteX79" fmla="*/ 12839649 w 15633609"/>
              <a:gd name="connsiteY79" fmla="*/ 4288621 h 11307763"/>
              <a:gd name="connsiteX80" fmla="*/ 12841663 w 15633609"/>
              <a:gd name="connsiteY80" fmla="*/ 4336292 h 11307763"/>
              <a:gd name="connsiteX81" fmla="*/ 12843933 w 15633609"/>
              <a:gd name="connsiteY81" fmla="*/ 4383807 h 11307763"/>
              <a:gd name="connsiteX82" fmla="*/ 12846455 w 15633609"/>
              <a:gd name="connsiteY82" fmla="*/ 4431165 h 11307763"/>
              <a:gd name="connsiteX83" fmla="*/ 12849229 w 15633609"/>
              <a:gd name="connsiteY83" fmla="*/ 4478369 h 11307763"/>
              <a:gd name="connsiteX84" fmla="*/ 12852253 w 15633609"/>
              <a:gd name="connsiteY84" fmla="*/ 4525420 h 11307763"/>
              <a:gd name="connsiteX85" fmla="*/ 12855526 w 15633609"/>
              <a:gd name="connsiteY85" fmla="*/ 4572318 h 11307763"/>
              <a:gd name="connsiteX86" fmla="*/ 12859045 w 15633609"/>
              <a:gd name="connsiteY86" fmla="*/ 4619066 h 11307763"/>
              <a:gd name="connsiteX87" fmla="*/ 12862809 w 15633609"/>
              <a:gd name="connsiteY87" fmla="*/ 4665663 h 11307763"/>
              <a:gd name="connsiteX88" fmla="*/ 12866816 w 15633609"/>
              <a:gd name="connsiteY88" fmla="*/ 4712112 h 11307763"/>
              <a:gd name="connsiteX89" fmla="*/ 12871065 w 15633609"/>
              <a:gd name="connsiteY89" fmla="*/ 4758414 h 11307763"/>
              <a:gd name="connsiteX90" fmla="*/ 12875554 w 15633609"/>
              <a:gd name="connsiteY90" fmla="*/ 4804569 h 11307763"/>
              <a:gd name="connsiteX91" fmla="*/ 12880282 w 15633609"/>
              <a:gd name="connsiteY91" fmla="*/ 4850580 h 11307763"/>
              <a:gd name="connsiteX92" fmla="*/ 12885246 w 15633609"/>
              <a:gd name="connsiteY92" fmla="*/ 4896446 h 11307763"/>
              <a:gd name="connsiteX93" fmla="*/ 12890445 w 15633609"/>
              <a:gd name="connsiteY93" fmla="*/ 4942170 h 11307763"/>
              <a:gd name="connsiteX94" fmla="*/ 12895878 w 15633609"/>
              <a:gd name="connsiteY94" fmla="*/ 4987752 h 11307763"/>
              <a:gd name="connsiteX95" fmla="*/ 12901542 w 15633609"/>
              <a:gd name="connsiteY95" fmla="*/ 5033194 h 11307763"/>
              <a:gd name="connsiteX96" fmla="*/ 12907436 w 15633609"/>
              <a:gd name="connsiteY96" fmla="*/ 5078497 h 11307763"/>
              <a:gd name="connsiteX97" fmla="*/ 12913559 w 15633609"/>
              <a:gd name="connsiteY97" fmla="*/ 5123661 h 11307763"/>
              <a:gd name="connsiteX98" fmla="*/ 12919909 w 15633609"/>
              <a:gd name="connsiteY98" fmla="*/ 5168689 h 11307763"/>
              <a:gd name="connsiteX99" fmla="*/ 12926483 w 15633609"/>
              <a:gd name="connsiteY99" fmla="*/ 5213582 h 11307763"/>
              <a:gd name="connsiteX100" fmla="*/ 12933281 w 15633609"/>
              <a:gd name="connsiteY100" fmla="*/ 5258339 h 11307763"/>
              <a:gd name="connsiteX101" fmla="*/ 12940301 w 15633609"/>
              <a:gd name="connsiteY101" fmla="*/ 5302964 h 11307763"/>
              <a:gd name="connsiteX102" fmla="*/ 12947541 w 15633609"/>
              <a:gd name="connsiteY102" fmla="*/ 5347457 h 11307763"/>
              <a:gd name="connsiteX103" fmla="*/ 12955000 w 15633609"/>
              <a:gd name="connsiteY103" fmla="*/ 5391819 h 11307763"/>
              <a:gd name="connsiteX104" fmla="*/ 12962675 w 15633609"/>
              <a:gd name="connsiteY104" fmla="*/ 5436051 h 11307763"/>
              <a:gd name="connsiteX105" fmla="*/ 12970566 w 15633609"/>
              <a:gd name="connsiteY105" fmla="*/ 5480154 h 11307763"/>
              <a:gd name="connsiteX106" fmla="*/ 12978669 w 15633609"/>
              <a:gd name="connsiteY106" fmla="*/ 5524130 h 11307763"/>
              <a:gd name="connsiteX107" fmla="*/ 12986985 w 15633609"/>
              <a:gd name="connsiteY107" fmla="*/ 5567980 h 11307763"/>
              <a:gd name="connsiteX108" fmla="*/ 12995511 w 15633609"/>
              <a:gd name="connsiteY108" fmla="*/ 5611705 h 11307763"/>
              <a:gd name="connsiteX109" fmla="*/ 13004246 w 15633609"/>
              <a:gd name="connsiteY109" fmla="*/ 5655307 h 11307763"/>
              <a:gd name="connsiteX110" fmla="*/ 13013187 w 15633609"/>
              <a:gd name="connsiteY110" fmla="*/ 5698785 h 11307763"/>
              <a:gd name="connsiteX111" fmla="*/ 13022334 w 15633609"/>
              <a:gd name="connsiteY111" fmla="*/ 5742143 h 11307763"/>
              <a:gd name="connsiteX112" fmla="*/ 13031684 w 15633609"/>
              <a:gd name="connsiteY112" fmla="*/ 5785380 h 11307763"/>
              <a:gd name="connsiteX113" fmla="*/ 13041236 w 15633609"/>
              <a:gd name="connsiteY113" fmla="*/ 5828498 h 11307763"/>
              <a:gd name="connsiteX114" fmla="*/ 13050988 w 15633609"/>
              <a:gd name="connsiteY114" fmla="*/ 5871498 h 11307763"/>
              <a:gd name="connsiteX115" fmla="*/ 13060939 w 15633609"/>
              <a:gd name="connsiteY115" fmla="*/ 5914381 h 11307763"/>
              <a:gd name="connsiteX116" fmla="*/ 13071087 w 15633609"/>
              <a:gd name="connsiteY116" fmla="*/ 5957149 h 11307763"/>
              <a:gd name="connsiteX117" fmla="*/ 13081430 w 15633609"/>
              <a:gd name="connsiteY117" fmla="*/ 5999803 h 11307763"/>
              <a:gd name="connsiteX118" fmla="*/ 13091967 w 15633609"/>
              <a:gd name="connsiteY118" fmla="*/ 6042343 h 11307763"/>
              <a:gd name="connsiteX119" fmla="*/ 13102695 w 15633609"/>
              <a:gd name="connsiteY119" fmla="*/ 6084772 h 11307763"/>
              <a:gd name="connsiteX120" fmla="*/ 13113614 w 15633609"/>
              <a:gd name="connsiteY120" fmla="*/ 6127090 h 11307763"/>
              <a:gd name="connsiteX121" fmla="*/ 13124722 w 15633609"/>
              <a:gd name="connsiteY121" fmla="*/ 6169298 h 11307763"/>
              <a:gd name="connsiteX122" fmla="*/ 13136016 w 15633609"/>
              <a:gd name="connsiteY122" fmla="*/ 6211398 h 11307763"/>
              <a:gd name="connsiteX123" fmla="*/ 13147496 w 15633609"/>
              <a:gd name="connsiteY123" fmla="*/ 6253390 h 11307763"/>
              <a:gd name="connsiteX124" fmla="*/ 13159160 w 15633609"/>
              <a:gd name="connsiteY124" fmla="*/ 6295277 h 11307763"/>
              <a:gd name="connsiteX125" fmla="*/ 13171005 w 15633609"/>
              <a:gd name="connsiteY125" fmla="*/ 6337058 h 11307763"/>
              <a:gd name="connsiteX126" fmla="*/ 13183031 w 15633609"/>
              <a:gd name="connsiteY126" fmla="*/ 6378736 h 11307763"/>
              <a:gd name="connsiteX127" fmla="*/ 13195236 w 15633609"/>
              <a:gd name="connsiteY127" fmla="*/ 6420312 h 11307763"/>
              <a:gd name="connsiteX128" fmla="*/ 13207618 w 15633609"/>
              <a:gd name="connsiteY128" fmla="*/ 6461786 h 11307763"/>
              <a:gd name="connsiteX129" fmla="*/ 13220175 w 15633609"/>
              <a:gd name="connsiteY129" fmla="*/ 6503160 h 11307763"/>
              <a:gd name="connsiteX130" fmla="*/ 13232905 w 15633609"/>
              <a:gd name="connsiteY130" fmla="*/ 6544435 h 11307763"/>
              <a:gd name="connsiteX131" fmla="*/ 13245808 w 15633609"/>
              <a:gd name="connsiteY131" fmla="*/ 6585612 h 11307763"/>
              <a:gd name="connsiteX132" fmla="*/ 13258881 w 15633609"/>
              <a:gd name="connsiteY132" fmla="*/ 6626693 h 11307763"/>
              <a:gd name="connsiteX133" fmla="*/ 13272123 w 15633609"/>
              <a:gd name="connsiteY133" fmla="*/ 6667678 h 11307763"/>
              <a:gd name="connsiteX134" fmla="*/ 13285533 w 15633609"/>
              <a:gd name="connsiteY134" fmla="*/ 6708569 h 11307763"/>
              <a:gd name="connsiteX135" fmla="*/ 13299107 w 15633609"/>
              <a:gd name="connsiteY135" fmla="*/ 6749367 h 11307763"/>
              <a:gd name="connsiteX136" fmla="*/ 13312845 w 15633609"/>
              <a:gd name="connsiteY136" fmla="*/ 6790073 h 11307763"/>
              <a:gd name="connsiteX137" fmla="*/ 13326746 w 15633609"/>
              <a:gd name="connsiteY137" fmla="*/ 6830689 h 11307763"/>
              <a:gd name="connsiteX138" fmla="*/ 13340807 w 15633609"/>
              <a:gd name="connsiteY138" fmla="*/ 6871215 h 11307763"/>
              <a:gd name="connsiteX139" fmla="*/ 13355026 w 15633609"/>
              <a:gd name="connsiteY139" fmla="*/ 6911653 h 11307763"/>
              <a:gd name="connsiteX140" fmla="*/ 13369403 w 15633609"/>
              <a:gd name="connsiteY140" fmla="*/ 6952003 h 11307763"/>
              <a:gd name="connsiteX141" fmla="*/ 13383935 w 15633609"/>
              <a:gd name="connsiteY141" fmla="*/ 6992268 h 11307763"/>
              <a:gd name="connsiteX142" fmla="*/ 13398622 w 15633609"/>
              <a:gd name="connsiteY142" fmla="*/ 7032448 h 11307763"/>
              <a:gd name="connsiteX143" fmla="*/ 13413460 w 15633609"/>
              <a:gd name="connsiteY143" fmla="*/ 7072544 h 11307763"/>
              <a:gd name="connsiteX144" fmla="*/ 13428449 w 15633609"/>
              <a:gd name="connsiteY144" fmla="*/ 7112558 h 11307763"/>
              <a:gd name="connsiteX145" fmla="*/ 13443587 w 15633609"/>
              <a:gd name="connsiteY145" fmla="*/ 7152491 h 11307763"/>
              <a:gd name="connsiteX146" fmla="*/ 13458871 w 15633609"/>
              <a:gd name="connsiteY146" fmla="*/ 7192343 h 11307763"/>
              <a:gd name="connsiteX147" fmla="*/ 13474302 w 15633609"/>
              <a:gd name="connsiteY147" fmla="*/ 7232117 h 11307763"/>
              <a:gd name="connsiteX148" fmla="*/ 13489876 w 15633609"/>
              <a:gd name="connsiteY148" fmla="*/ 7271813 h 11307763"/>
              <a:gd name="connsiteX149" fmla="*/ 13505593 w 15633609"/>
              <a:gd name="connsiteY149" fmla="*/ 7311433 h 11307763"/>
              <a:gd name="connsiteX150" fmla="*/ 13521450 w 15633609"/>
              <a:gd name="connsiteY150" fmla="*/ 7350977 h 11307763"/>
              <a:gd name="connsiteX151" fmla="*/ 13537446 w 15633609"/>
              <a:gd name="connsiteY151" fmla="*/ 7390448 h 11307763"/>
              <a:gd name="connsiteX152" fmla="*/ 13553580 w 15633609"/>
              <a:gd name="connsiteY152" fmla="*/ 7429845 h 11307763"/>
              <a:gd name="connsiteX153" fmla="*/ 13569849 w 15633609"/>
              <a:gd name="connsiteY153" fmla="*/ 7469171 h 11307763"/>
              <a:gd name="connsiteX154" fmla="*/ 13586251 w 15633609"/>
              <a:gd name="connsiteY154" fmla="*/ 7508426 h 11307763"/>
              <a:gd name="connsiteX155" fmla="*/ 13602787 w 15633609"/>
              <a:gd name="connsiteY155" fmla="*/ 7547611 h 11307763"/>
              <a:gd name="connsiteX156" fmla="*/ 13619452 w 15633609"/>
              <a:gd name="connsiteY156" fmla="*/ 7586729 h 11307763"/>
              <a:gd name="connsiteX157" fmla="*/ 13636247 w 15633609"/>
              <a:gd name="connsiteY157" fmla="*/ 7625779 h 11307763"/>
              <a:gd name="connsiteX158" fmla="*/ 13653169 w 15633609"/>
              <a:gd name="connsiteY158" fmla="*/ 7664764 h 11307763"/>
              <a:gd name="connsiteX159" fmla="*/ 13670217 w 15633609"/>
              <a:gd name="connsiteY159" fmla="*/ 7703683 h 11307763"/>
              <a:gd name="connsiteX160" fmla="*/ 13687389 w 15633609"/>
              <a:gd name="connsiteY160" fmla="*/ 7742540 h 11307763"/>
              <a:gd name="connsiteX161" fmla="*/ 13704683 w 15633609"/>
              <a:gd name="connsiteY161" fmla="*/ 7781334 h 11307763"/>
              <a:gd name="connsiteX162" fmla="*/ 13722098 w 15633609"/>
              <a:gd name="connsiteY162" fmla="*/ 7820067 h 11307763"/>
              <a:gd name="connsiteX163" fmla="*/ 13739632 w 15633609"/>
              <a:gd name="connsiteY163" fmla="*/ 7858740 h 11307763"/>
              <a:gd name="connsiteX164" fmla="*/ 13757283 w 15633609"/>
              <a:gd name="connsiteY164" fmla="*/ 7897355 h 11307763"/>
              <a:gd name="connsiteX165" fmla="*/ 13775050 w 15633609"/>
              <a:gd name="connsiteY165" fmla="*/ 7935911 h 11307763"/>
              <a:gd name="connsiteX166" fmla="*/ 13792931 w 15633609"/>
              <a:gd name="connsiteY166" fmla="*/ 7974412 h 11307763"/>
              <a:gd name="connsiteX167" fmla="*/ 13810924 w 15633609"/>
              <a:gd name="connsiteY167" fmla="*/ 8012857 h 11307763"/>
              <a:gd name="connsiteX168" fmla="*/ 13829028 w 15633609"/>
              <a:gd name="connsiteY168" fmla="*/ 8051248 h 11307763"/>
              <a:gd name="connsiteX169" fmla="*/ 13847242 w 15633609"/>
              <a:gd name="connsiteY169" fmla="*/ 8089587 h 11307763"/>
              <a:gd name="connsiteX170" fmla="*/ 13865562 w 15633609"/>
              <a:gd name="connsiteY170" fmla="*/ 8127873 h 11307763"/>
              <a:gd name="connsiteX171" fmla="*/ 13883989 w 15633609"/>
              <a:gd name="connsiteY171" fmla="*/ 8166110 h 11307763"/>
              <a:gd name="connsiteX172" fmla="*/ 13902519 w 15633609"/>
              <a:gd name="connsiteY172" fmla="*/ 8204296 h 11307763"/>
              <a:gd name="connsiteX173" fmla="*/ 13921152 w 15633609"/>
              <a:gd name="connsiteY173" fmla="*/ 8242435 h 11307763"/>
              <a:gd name="connsiteX174" fmla="*/ 13939886 w 15633609"/>
              <a:gd name="connsiteY174" fmla="*/ 8280527 h 11307763"/>
              <a:gd name="connsiteX175" fmla="*/ 13958719 w 15633609"/>
              <a:gd name="connsiteY175" fmla="*/ 8318574 h 11307763"/>
              <a:gd name="connsiteX176" fmla="*/ 13977649 w 15633609"/>
              <a:gd name="connsiteY176" fmla="*/ 8356575 h 11307763"/>
              <a:gd name="connsiteX177" fmla="*/ 13996675 w 15633609"/>
              <a:gd name="connsiteY177" fmla="*/ 8394533 h 11307763"/>
              <a:gd name="connsiteX178" fmla="*/ 14015796 w 15633609"/>
              <a:gd name="connsiteY178" fmla="*/ 8432450 h 11307763"/>
              <a:gd name="connsiteX179" fmla="*/ 14035009 w 15633609"/>
              <a:gd name="connsiteY179" fmla="*/ 8470325 h 11307763"/>
              <a:gd name="connsiteX180" fmla="*/ 14054313 w 15633609"/>
              <a:gd name="connsiteY180" fmla="*/ 8508160 h 11307763"/>
              <a:gd name="connsiteX181" fmla="*/ 14073706 w 15633609"/>
              <a:gd name="connsiteY181" fmla="*/ 8545957 h 11307763"/>
              <a:gd name="connsiteX182" fmla="*/ 14093186 w 15633609"/>
              <a:gd name="connsiteY182" fmla="*/ 8583716 h 11307763"/>
              <a:gd name="connsiteX183" fmla="*/ 14112752 w 15633609"/>
              <a:gd name="connsiteY183" fmla="*/ 8621439 h 11307763"/>
              <a:gd name="connsiteX184" fmla="*/ 14132403 w 15633609"/>
              <a:gd name="connsiteY184" fmla="*/ 8659126 h 11307763"/>
              <a:gd name="connsiteX185" fmla="*/ 14171950 w 15633609"/>
              <a:gd name="connsiteY185" fmla="*/ 8734401 h 11307763"/>
              <a:gd name="connsiteX186" fmla="*/ 14211815 w 15633609"/>
              <a:gd name="connsiteY186" fmla="*/ 8809550 h 11307763"/>
              <a:gd name="connsiteX187" fmla="*/ 14251983 w 15633609"/>
              <a:gd name="connsiteY187" fmla="*/ 8884582 h 11307763"/>
              <a:gd name="connsiteX188" fmla="*/ 14292441 w 15633609"/>
              <a:gd name="connsiteY188" fmla="*/ 8959507 h 11307763"/>
              <a:gd name="connsiteX189" fmla="*/ 14333177 w 15633609"/>
              <a:gd name="connsiteY189" fmla="*/ 9034334 h 11307763"/>
              <a:gd name="connsiteX190" fmla="*/ 14374177 w 15633609"/>
              <a:gd name="connsiteY190" fmla="*/ 9109073 h 11307763"/>
              <a:gd name="connsiteX191" fmla="*/ 14436142 w 15633609"/>
              <a:gd name="connsiteY191" fmla="*/ 9221036 h 11307763"/>
              <a:gd name="connsiteX192" fmla="*/ 14498627 w 15633609"/>
              <a:gd name="connsiteY192" fmla="*/ 9332854 h 11307763"/>
              <a:gd name="connsiteX193" fmla="*/ 14582671 w 15633609"/>
              <a:gd name="connsiteY193" fmla="*/ 9481773 h 11307763"/>
              <a:gd name="connsiteX194" fmla="*/ 14667452 w 15633609"/>
              <a:gd name="connsiteY194" fmla="*/ 9630565 h 11307763"/>
              <a:gd name="connsiteX195" fmla="*/ 14795776 w 15633609"/>
              <a:gd name="connsiteY195" fmla="*/ 9853682 h 11307763"/>
              <a:gd name="connsiteX196" fmla="*/ 15272668 w 15633609"/>
              <a:gd name="connsiteY196" fmla="*/ 10674932 h 11307763"/>
              <a:gd name="connsiteX197" fmla="*/ 15446180 w 15633609"/>
              <a:gd name="connsiteY197" fmla="*/ 10976499 h 11307763"/>
              <a:gd name="connsiteX198" fmla="*/ 15554022 w 15633609"/>
              <a:gd name="connsiteY198" fmla="*/ 11166221 h 11307763"/>
              <a:gd name="connsiteX199" fmla="*/ 15633609 w 15633609"/>
              <a:gd name="connsiteY199" fmla="*/ 11307763 h 11307763"/>
              <a:gd name="connsiteX200" fmla="*/ 0 w 15633609"/>
              <a:gd name="connsiteY200" fmla="*/ 11307763 h 113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5633609" h="11307763">
                <a:moveTo>
                  <a:pt x="0" y="0"/>
                </a:moveTo>
                <a:lnTo>
                  <a:pt x="13600449" y="0"/>
                </a:lnTo>
                <a:lnTo>
                  <a:pt x="13581182" y="53290"/>
                </a:lnTo>
                <a:lnTo>
                  <a:pt x="13558589" y="116593"/>
                </a:lnTo>
                <a:lnTo>
                  <a:pt x="13536379" y="179648"/>
                </a:lnTo>
                <a:lnTo>
                  <a:pt x="13514550" y="242456"/>
                </a:lnTo>
                <a:lnTo>
                  <a:pt x="13493100" y="305018"/>
                </a:lnTo>
                <a:lnTo>
                  <a:pt x="13472027" y="367337"/>
                </a:lnTo>
                <a:lnTo>
                  <a:pt x="13451330" y="429411"/>
                </a:lnTo>
                <a:lnTo>
                  <a:pt x="13431008" y="491244"/>
                </a:lnTo>
                <a:lnTo>
                  <a:pt x="13411058" y="552836"/>
                </a:lnTo>
                <a:lnTo>
                  <a:pt x="13391480" y="614189"/>
                </a:lnTo>
                <a:lnTo>
                  <a:pt x="13372270" y="675303"/>
                </a:lnTo>
                <a:lnTo>
                  <a:pt x="13353428" y="736179"/>
                </a:lnTo>
                <a:lnTo>
                  <a:pt x="13334952" y="796820"/>
                </a:lnTo>
                <a:lnTo>
                  <a:pt x="13316841" y="857225"/>
                </a:lnTo>
                <a:lnTo>
                  <a:pt x="13299092" y="917397"/>
                </a:lnTo>
                <a:lnTo>
                  <a:pt x="13281704" y="977336"/>
                </a:lnTo>
                <a:lnTo>
                  <a:pt x="13264675" y="1037044"/>
                </a:lnTo>
                <a:lnTo>
                  <a:pt x="13248005" y="1096522"/>
                </a:lnTo>
                <a:lnTo>
                  <a:pt x="13231690" y="1155770"/>
                </a:lnTo>
                <a:lnTo>
                  <a:pt x="13215729" y="1214791"/>
                </a:lnTo>
                <a:lnTo>
                  <a:pt x="13200122" y="1273585"/>
                </a:lnTo>
                <a:lnTo>
                  <a:pt x="13184865" y="1332154"/>
                </a:lnTo>
                <a:lnTo>
                  <a:pt x="13169958" y="1390498"/>
                </a:lnTo>
                <a:lnTo>
                  <a:pt x="13155398" y="1448619"/>
                </a:lnTo>
                <a:lnTo>
                  <a:pt x="13141185" y="1506519"/>
                </a:lnTo>
                <a:lnTo>
                  <a:pt x="13127316" y="1564197"/>
                </a:lnTo>
                <a:lnTo>
                  <a:pt x="13113790" y="1621656"/>
                </a:lnTo>
                <a:lnTo>
                  <a:pt x="13100605" y="1678897"/>
                </a:lnTo>
                <a:lnTo>
                  <a:pt x="13087759" y="1735920"/>
                </a:lnTo>
                <a:lnTo>
                  <a:pt x="13075251" y="1792727"/>
                </a:lnTo>
                <a:lnTo>
                  <a:pt x="13063080" y="1849320"/>
                </a:lnTo>
                <a:lnTo>
                  <a:pt x="13051242" y="1905699"/>
                </a:lnTo>
                <a:lnTo>
                  <a:pt x="13039738" y="1961865"/>
                </a:lnTo>
                <a:lnTo>
                  <a:pt x="13028565" y="2017820"/>
                </a:lnTo>
                <a:lnTo>
                  <a:pt x="13017721" y="2073565"/>
                </a:lnTo>
                <a:lnTo>
                  <a:pt x="13007205" y="2129101"/>
                </a:lnTo>
                <a:lnTo>
                  <a:pt x="12997016" y="2184430"/>
                </a:lnTo>
                <a:lnTo>
                  <a:pt x="12987151" y="2239551"/>
                </a:lnTo>
                <a:lnTo>
                  <a:pt x="12977609" y="2294468"/>
                </a:lnTo>
                <a:lnTo>
                  <a:pt x="12968388" y="2349180"/>
                </a:lnTo>
                <a:lnTo>
                  <a:pt x="12959486" y="2403689"/>
                </a:lnTo>
                <a:lnTo>
                  <a:pt x="12950903" y="2457997"/>
                </a:lnTo>
                <a:lnTo>
                  <a:pt x="12942636" y="2512103"/>
                </a:lnTo>
                <a:lnTo>
                  <a:pt x="12934683" y="2566011"/>
                </a:lnTo>
                <a:lnTo>
                  <a:pt x="12927044" y="2619720"/>
                </a:lnTo>
                <a:lnTo>
                  <a:pt x="12919715" y="2673232"/>
                </a:lnTo>
                <a:lnTo>
                  <a:pt x="12912696" y="2726548"/>
                </a:lnTo>
                <a:lnTo>
                  <a:pt x="12905986" y="2779669"/>
                </a:lnTo>
                <a:lnTo>
                  <a:pt x="12899581" y="2832597"/>
                </a:lnTo>
                <a:lnTo>
                  <a:pt x="12893481" y="2885332"/>
                </a:lnTo>
                <a:lnTo>
                  <a:pt x="12887685" y="2937876"/>
                </a:lnTo>
                <a:lnTo>
                  <a:pt x="12882189" y="2990230"/>
                </a:lnTo>
                <a:lnTo>
                  <a:pt x="12876994" y="3042396"/>
                </a:lnTo>
                <a:lnTo>
                  <a:pt x="12872096" y="3094373"/>
                </a:lnTo>
                <a:lnTo>
                  <a:pt x="12867494" y="3146165"/>
                </a:lnTo>
                <a:lnTo>
                  <a:pt x="12863188" y="3197771"/>
                </a:lnTo>
                <a:lnTo>
                  <a:pt x="12859174" y="3249192"/>
                </a:lnTo>
                <a:lnTo>
                  <a:pt x="12855452" y="3300431"/>
                </a:lnTo>
                <a:lnTo>
                  <a:pt x="12852020" y="3351489"/>
                </a:lnTo>
                <a:lnTo>
                  <a:pt x="12848875" y="3402365"/>
                </a:lnTo>
                <a:lnTo>
                  <a:pt x="12846017" y="3453063"/>
                </a:lnTo>
                <a:lnTo>
                  <a:pt x="12843444" y="3503582"/>
                </a:lnTo>
                <a:lnTo>
                  <a:pt x="12841154" y="3553924"/>
                </a:lnTo>
                <a:lnTo>
                  <a:pt x="12839145" y="3604090"/>
                </a:lnTo>
                <a:lnTo>
                  <a:pt x="12837417" y="3654082"/>
                </a:lnTo>
                <a:lnTo>
                  <a:pt x="12835966" y="3703900"/>
                </a:lnTo>
                <a:lnTo>
                  <a:pt x="12834792" y="3753546"/>
                </a:lnTo>
                <a:lnTo>
                  <a:pt x="12833892" y="3803021"/>
                </a:lnTo>
                <a:lnTo>
                  <a:pt x="12833266" y="3852326"/>
                </a:lnTo>
                <a:lnTo>
                  <a:pt x="12832911" y="3901463"/>
                </a:lnTo>
                <a:lnTo>
                  <a:pt x="12832827" y="3950432"/>
                </a:lnTo>
                <a:lnTo>
                  <a:pt x="12833010" y="3999234"/>
                </a:lnTo>
                <a:lnTo>
                  <a:pt x="12833460" y="4047871"/>
                </a:lnTo>
                <a:lnTo>
                  <a:pt x="12834174" y="4096344"/>
                </a:lnTo>
                <a:lnTo>
                  <a:pt x="12835152" y="4144655"/>
                </a:lnTo>
                <a:lnTo>
                  <a:pt x="12836392" y="4192804"/>
                </a:lnTo>
                <a:lnTo>
                  <a:pt x="12837891" y="4240792"/>
                </a:lnTo>
                <a:lnTo>
                  <a:pt x="12839649" y="4288621"/>
                </a:lnTo>
                <a:lnTo>
                  <a:pt x="12841663" y="4336292"/>
                </a:lnTo>
                <a:lnTo>
                  <a:pt x="12843933" y="4383807"/>
                </a:lnTo>
                <a:lnTo>
                  <a:pt x="12846455" y="4431165"/>
                </a:lnTo>
                <a:lnTo>
                  <a:pt x="12849229" y="4478369"/>
                </a:lnTo>
                <a:lnTo>
                  <a:pt x="12852253" y="4525420"/>
                </a:lnTo>
                <a:lnTo>
                  <a:pt x="12855526" y="4572318"/>
                </a:lnTo>
                <a:lnTo>
                  <a:pt x="12859045" y="4619066"/>
                </a:lnTo>
                <a:lnTo>
                  <a:pt x="12862809" y="4665663"/>
                </a:lnTo>
                <a:lnTo>
                  <a:pt x="12866816" y="4712112"/>
                </a:lnTo>
                <a:lnTo>
                  <a:pt x="12871065" y="4758414"/>
                </a:lnTo>
                <a:lnTo>
                  <a:pt x="12875554" y="4804569"/>
                </a:lnTo>
                <a:lnTo>
                  <a:pt x="12880282" y="4850580"/>
                </a:lnTo>
                <a:lnTo>
                  <a:pt x="12885246" y="4896446"/>
                </a:lnTo>
                <a:lnTo>
                  <a:pt x="12890445" y="4942170"/>
                </a:lnTo>
                <a:lnTo>
                  <a:pt x="12895878" y="4987752"/>
                </a:lnTo>
                <a:lnTo>
                  <a:pt x="12901542" y="5033194"/>
                </a:lnTo>
                <a:lnTo>
                  <a:pt x="12907436" y="5078497"/>
                </a:lnTo>
                <a:lnTo>
                  <a:pt x="12913559" y="5123661"/>
                </a:lnTo>
                <a:lnTo>
                  <a:pt x="12919909" y="5168689"/>
                </a:lnTo>
                <a:lnTo>
                  <a:pt x="12926483" y="5213582"/>
                </a:lnTo>
                <a:lnTo>
                  <a:pt x="12933281" y="5258339"/>
                </a:lnTo>
                <a:lnTo>
                  <a:pt x="12940301" y="5302964"/>
                </a:lnTo>
                <a:lnTo>
                  <a:pt x="12947541" y="5347457"/>
                </a:lnTo>
                <a:lnTo>
                  <a:pt x="12955000" y="5391819"/>
                </a:lnTo>
                <a:lnTo>
                  <a:pt x="12962675" y="5436051"/>
                </a:lnTo>
                <a:lnTo>
                  <a:pt x="12970566" y="5480154"/>
                </a:lnTo>
                <a:lnTo>
                  <a:pt x="12978669" y="5524130"/>
                </a:lnTo>
                <a:lnTo>
                  <a:pt x="12986985" y="5567980"/>
                </a:lnTo>
                <a:lnTo>
                  <a:pt x="12995511" y="5611705"/>
                </a:lnTo>
                <a:lnTo>
                  <a:pt x="13004246" y="5655307"/>
                </a:lnTo>
                <a:lnTo>
                  <a:pt x="13013187" y="5698785"/>
                </a:lnTo>
                <a:lnTo>
                  <a:pt x="13022334" y="5742143"/>
                </a:lnTo>
                <a:lnTo>
                  <a:pt x="13031684" y="5785380"/>
                </a:lnTo>
                <a:lnTo>
                  <a:pt x="13041236" y="5828498"/>
                </a:lnTo>
                <a:lnTo>
                  <a:pt x="13050988" y="5871498"/>
                </a:lnTo>
                <a:lnTo>
                  <a:pt x="13060939" y="5914381"/>
                </a:lnTo>
                <a:lnTo>
                  <a:pt x="13071087" y="5957149"/>
                </a:lnTo>
                <a:lnTo>
                  <a:pt x="13081430" y="5999803"/>
                </a:lnTo>
                <a:lnTo>
                  <a:pt x="13091967" y="6042343"/>
                </a:lnTo>
                <a:lnTo>
                  <a:pt x="13102695" y="6084772"/>
                </a:lnTo>
                <a:lnTo>
                  <a:pt x="13113614" y="6127090"/>
                </a:lnTo>
                <a:lnTo>
                  <a:pt x="13124722" y="6169298"/>
                </a:lnTo>
                <a:lnTo>
                  <a:pt x="13136016" y="6211398"/>
                </a:lnTo>
                <a:lnTo>
                  <a:pt x="13147496" y="6253390"/>
                </a:lnTo>
                <a:lnTo>
                  <a:pt x="13159160" y="6295277"/>
                </a:lnTo>
                <a:lnTo>
                  <a:pt x="13171005" y="6337058"/>
                </a:lnTo>
                <a:lnTo>
                  <a:pt x="13183031" y="6378736"/>
                </a:lnTo>
                <a:lnTo>
                  <a:pt x="13195236" y="6420312"/>
                </a:lnTo>
                <a:lnTo>
                  <a:pt x="13207618" y="6461786"/>
                </a:lnTo>
                <a:lnTo>
                  <a:pt x="13220175" y="6503160"/>
                </a:lnTo>
                <a:lnTo>
                  <a:pt x="13232905" y="6544435"/>
                </a:lnTo>
                <a:lnTo>
                  <a:pt x="13245808" y="6585612"/>
                </a:lnTo>
                <a:lnTo>
                  <a:pt x="13258881" y="6626693"/>
                </a:lnTo>
                <a:lnTo>
                  <a:pt x="13272123" y="6667678"/>
                </a:lnTo>
                <a:lnTo>
                  <a:pt x="13285533" y="6708569"/>
                </a:lnTo>
                <a:lnTo>
                  <a:pt x="13299107" y="6749367"/>
                </a:lnTo>
                <a:lnTo>
                  <a:pt x="13312845" y="6790073"/>
                </a:lnTo>
                <a:lnTo>
                  <a:pt x="13326746" y="6830689"/>
                </a:lnTo>
                <a:lnTo>
                  <a:pt x="13340807" y="6871215"/>
                </a:lnTo>
                <a:lnTo>
                  <a:pt x="13355026" y="6911653"/>
                </a:lnTo>
                <a:lnTo>
                  <a:pt x="13369403" y="6952003"/>
                </a:lnTo>
                <a:lnTo>
                  <a:pt x="13383935" y="6992268"/>
                </a:lnTo>
                <a:lnTo>
                  <a:pt x="13398622" y="7032448"/>
                </a:lnTo>
                <a:lnTo>
                  <a:pt x="13413460" y="7072544"/>
                </a:lnTo>
                <a:lnTo>
                  <a:pt x="13428449" y="7112558"/>
                </a:lnTo>
                <a:lnTo>
                  <a:pt x="13443587" y="7152491"/>
                </a:lnTo>
                <a:lnTo>
                  <a:pt x="13458871" y="7192343"/>
                </a:lnTo>
                <a:lnTo>
                  <a:pt x="13474302" y="7232117"/>
                </a:lnTo>
                <a:lnTo>
                  <a:pt x="13489876" y="7271813"/>
                </a:lnTo>
                <a:lnTo>
                  <a:pt x="13505593" y="7311433"/>
                </a:lnTo>
                <a:lnTo>
                  <a:pt x="13521450" y="7350977"/>
                </a:lnTo>
                <a:lnTo>
                  <a:pt x="13537446" y="7390448"/>
                </a:lnTo>
                <a:lnTo>
                  <a:pt x="13553580" y="7429845"/>
                </a:lnTo>
                <a:lnTo>
                  <a:pt x="13569849" y="7469171"/>
                </a:lnTo>
                <a:lnTo>
                  <a:pt x="13586251" y="7508426"/>
                </a:lnTo>
                <a:lnTo>
                  <a:pt x="13602787" y="7547611"/>
                </a:lnTo>
                <a:lnTo>
                  <a:pt x="13619452" y="7586729"/>
                </a:lnTo>
                <a:lnTo>
                  <a:pt x="13636247" y="7625779"/>
                </a:lnTo>
                <a:lnTo>
                  <a:pt x="13653169" y="7664764"/>
                </a:lnTo>
                <a:lnTo>
                  <a:pt x="13670217" y="7703683"/>
                </a:lnTo>
                <a:lnTo>
                  <a:pt x="13687389" y="7742540"/>
                </a:lnTo>
                <a:lnTo>
                  <a:pt x="13704683" y="7781334"/>
                </a:lnTo>
                <a:lnTo>
                  <a:pt x="13722098" y="7820067"/>
                </a:lnTo>
                <a:lnTo>
                  <a:pt x="13739632" y="7858740"/>
                </a:lnTo>
                <a:lnTo>
                  <a:pt x="13757283" y="7897355"/>
                </a:lnTo>
                <a:lnTo>
                  <a:pt x="13775050" y="7935911"/>
                </a:lnTo>
                <a:lnTo>
                  <a:pt x="13792931" y="7974412"/>
                </a:lnTo>
                <a:lnTo>
                  <a:pt x="13810924" y="8012857"/>
                </a:lnTo>
                <a:lnTo>
                  <a:pt x="13829028" y="8051248"/>
                </a:lnTo>
                <a:lnTo>
                  <a:pt x="13847242" y="8089587"/>
                </a:lnTo>
                <a:lnTo>
                  <a:pt x="13865562" y="8127873"/>
                </a:lnTo>
                <a:lnTo>
                  <a:pt x="13883989" y="8166110"/>
                </a:lnTo>
                <a:lnTo>
                  <a:pt x="13902519" y="8204296"/>
                </a:lnTo>
                <a:lnTo>
                  <a:pt x="13921152" y="8242435"/>
                </a:lnTo>
                <a:lnTo>
                  <a:pt x="13939886" y="8280527"/>
                </a:lnTo>
                <a:lnTo>
                  <a:pt x="13958719" y="8318574"/>
                </a:lnTo>
                <a:lnTo>
                  <a:pt x="13977649" y="8356575"/>
                </a:lnTo>
                <a:lnTo>
                  <a:pt x="13996675" y="8394533"/>
                </a:lnTo>
                <a:lnTo>
                  <a:pt x="14015796" y="8432450"/>
                </a:lnTo>
                <a:lnTo>
                  <a:pt x="14035009" y="8470325"/>
                </a:lnTo>
                <a:lnTo>
                  <a:pt x="14054313" y="8508160"/>
                </a:lnTo>
                <a:lnTo>
                  <a:pt x="14073706" y="8545957"/>
                </a:lnTo>
                <a:lnTo>
                  <a:pt x="14093186" y="8583716"/>
                </a:lnTo>
                <a:lnTo>
                  <a:pt x="14112752" y="8621439"/>
                </a:lnTo>
                <a:lnTo>
                  <a:pt x="14132403" y="8659126"/>
                </a:lnTo>
                <a:lnTo>
                  <a:pt x="14171950" y="8734401"/>
                </a:lnTo>
                <a:lnTo>
                  <a:pt x="14211815" y="8809550"/>
                </a:lnTo>
                <a:lnTo>
                  <a:pt x="14251983" y="8884582"/>
                </a:lnTo>
                <a:lnTo>
                  <a:pt x="14292441" y="8959507"/>
                </a:lnTo>
                <a:lnTo>
                  <a:pt x="14333177" y="9034334"/>
                </a:lnTo>
                <a:lnTo>
                  <a:pt x="14374177" y="9109073"/>
                </a:lnTo>
                <a:lnTo>
                  <a:pt x="14436142" y="9221036"/>
                </a:lnTo>
                <a:lnTo>
                  <a:pt x="14498627" y="9332854"/>
                </a:lnTo>
                <a:lnTo>
                  <a:pt x="14582671" y="9481773"/>
                </a:lnTo>
                <a:lnTo>
                  <a:pt x="14667452" y="9630565"/>
                </a:lnTo>
                <a:lnTo>
                  <a:pt x="14795776" y="9853682"/>
                </a:lnTo>
                <a:lnTo>
                  <a:pt x="15272668" y="10674932"/>
                </a:lnTo>
                <a:lnTo>
                  <a:pt x="15446180" y="10976499"/>
                </a:lnTo>
                <a:lnTo>
                  <a:pt x="15554022" y="11166221"/>
                </a:lnTo>
                <a:lnTo>
                  <a:pt x="15633609" y="11307763"/>
                </a:lnTo>
                <a:lnTo>
                  <a:pt x="0" y="11307763"/>
                </a:lnTo>
                <a:close/>
              </a:path>
            </a:pathLst>
          </a:custGeom>
          <a:solidFill>
            <a:schemeClr val="accent6"/>
          </a:solidFill>
          <a:ln>
            <a:noFill/>
          </a:ln>
        </p:spPr>
        <p:txBody>
          <a:bodyPr wrap="square">
            <a:noAutofit/>
          </a:bodyPr>
          <a:lstStyle>
            <a:lvl1pPr>
              <a:defRPr>
                <a:solidFill>
                  <a:schemeClr val="accent1"/>
                </a:solidFill>
              </a:defRPr>
            </a:lvl1pPr>
          </a:lstStyle>
          <a:p>
            <a:r>
              <a:rPr lang="en-GB"/>
              <a:t>  </a:t>
            </a:r>
          </a:p>
        </p:txBody>
      </p:sp>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6227763" y="1062000"/>
            <a:ext cx="2592709"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F54843EE-89F0-474F-A438-CCD6E63C5C3A}"/>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a:solidFill>
                  <a:schemeClr val="bg1">
                    <a:lumMod val="50000"/>
                  </a:schemeClr>
                </a:solidFill>
              </a:rPr>
              <a:t>Image placeholders</a:t>
            </a:r>
          </a:p>
          <a:p>
            <a:pPr marL="0" lvl="1" indent="0">
              <a:spcAft>
                <a:spcPts val="99"/>
              </a:spcAft>
            </a:pPr>
            <a:r>
              <a:rPr lang="en-GB" sz="637" noProof="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a:solidFill>
                  <a:schemeClr val="bg1">
                    <a:lumMod val="50000"/>
                  </a:schemeClr>
                </a:solidFill>
              </a:rPr>
              <a:t>Select image and ‘insert’</a:t>
            </a:r>
          </a:p>
          <a:p>
            <a:pPr marL="0" lvl="2" indent="0">
              <a:spcAft>
                <a:spcPts val="99"/>
              </a:spcAft>
              <a:buFontTx/>
              <a:buNone/>
            </a:pPr>
            <a:r>
              <a:rPr lang="en-GB" sz="637" noProof="0">
                <a:solidFill>
                  <a:schemeClr val="bg1">
                    <a:lumMod val="50000"/>
                  </a:schemeClr>
                </a:solidFill>
              </a:rPr>
              <a:t>When you have reset the slide the image may need readjusting</a:t>
            </a:r>
          </a:p>
          <a:p>
            <a:pPr marL="0" lvl="1" indent="0">
              <a:spcAft>
                <a:spcPts val="99"/>
              </a:spcAft>
            </a:pPr>
            <a:r>
              <a:rPr lang="en-GB" sz="637" b="1" noProof="0">
                <a:solidFill>
                  <a:schemeClr val="bg1">
                    <a:lumMod val="50000"/>
                  </a:schemeClr>
                </a:solidFill>
              </a:rPr>
              <a:t>Insert image</a:t>
            </a:r>
          </a:p>
          <a:p>
            <a:pPr marL="0" lvl="1" indent="0">
              <a:spcAft>
                <a:spcPts val="99"/>
              </a:spcAft>
            </a:pPr>
            <a:r>
              <a:rPr lang="en-GB" sz="637" noProof="0">
                <a:solidFill>
                  <a:schemeClr val="bg1">
                    <a:lumMod val="50000"/>
                  </a:schemeClr>
                </a:solidFill>
              </a:rPr>
              <a:t>To insert an image click on the ‘picture placeholder icon’, navigate to the file and insert.</a:t>
            </a:r>
          </a:p>
          <a:p>
            <a:pPr>
              <a:spcAft>
                <a:spcPts val="99"/>
              </a:spcAft>
            </a:pPr>
            <a:r>
              <a:rPr lang="en-GB" sz="637" b="1" noProof="0">
                <a:solidFill>
                  <a:schemeClr val="bg1">
                    <a:lumMod val="50000"/>
                  </a:schemeClr>
                </a:solidFill>
              </a:rPr>
              <a:t>Crop image</a:t>
            </a:r>
          </a:p>
          <a:p>
            <a:pPr marL="0" lvl="1" indent="0">
              <a:spcAft>
                <a:spcPts val="99"/>
              </a:spcAft>
            </a:pPr>
            <a:r>
              <a:rPr lang="en-GB" sz="637" noProof="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a:solidFill>
                  <a:schemeClr val="bg1">
                    <a:lumMod val="50000"/>
                  </a:schemeClr>
                </a:solidFill>
              </a:rPr>
              <a:t>Select ‘Crop’</a:t>
            </a:r>
          </a:p>
          <a:p>
            <a:pPr marL="0" indent="0">
              <a:spcAft>
                <a:spcPts val="102"/>
              </a:spcAft>
              <a:buFont typeface="Arial" pitchFamily="34" charset="0"/>
              <a:buNone/>
            </a:pPr>
            <a:r>
              <a:rPr lang="en-GB" sz="637" b="1" noProof="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a:solidFill>
                <a:schemeClr val="bg1">
                  <a:lumMod val="50000"/>
                </a:schemeClr>
              </a:solidFill>
              <a:latin typeface="+mn-lt"/>
              <a:ea typeface="+mn-ea"/>
              <a:cs typeface="+mn-cs"/>
            </a:endParaRPr>
          </a:p>
          <a:p>
            <a:pPr>
              <a:spcAft>
                <a:spcPts val="102"/>
              </a:spcAft>
            </a:pPr>
            <a:endParaRPr lang="en-GB" sz="637" kern="1200" noProof="0">
              <a:solidFill>
                <a:schemeClr val="bg1">
                  <a:lumMod val="50000"/>
                </a:schemeClr>
              </a:solidFill>
              <a:latin typeface="+mn-lt"/>
              <a:ea typeface="+mn-ea"/>
              <a:cs typeface="+mn-cs"/>
            </a:endParaRPr>
          </a:p>
        </p:txBody>
      </p:sp>
      <p:sp>
        <p:nvSpPr>
          <p:cNvPr id="10" name="Rectangle 9">
            <a:hlinkClick r:id="rId2"/>
            <a:extLst>
              <a:ext uri="{FF2B5EF4-FFF2-40B4-BE49-F238E27FC236}">
                <a16:creationId xmlns:a16="http://schemas.microsoft.com/office/drawing/2014/main" id="{59EFD54B-5084-4493-98CD-406BBC16C6BC}"/>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a:cs typeface="Arial" panose="020B0604020202020204" pitchFamily="34" charset="0"/>
              </a:rPr>
              <a:t>https://nationalgrid.onbrandcloud.com/login/</a:t>
            </a:r>
          </a:p>
        </p:txBody>
      </p:sp>
      <p:pic>
        <p:nvPicPr>
          <p:cNvPr id="11" name="Picture 10">
            <a:extLst>
              <a:ext uri="{FF2B5EF4-FFF2-40B4-BE49-F238E27FC236}">
                <a16:creationId xmlns:a16="http://schemas.microsoft.com/office/drawing/2014/main" id="{50A37059-A6CA-4A16-859E-45B549666CFA}"/>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2" name="Title 1">
            <a:extLst>
              <a:ext uri="{FF2B5EF4-FFF2-40B4-BE49-F238E27FC236}">
                <a16:creationId xmlns:a16="http://schemas.microsoft.com/office/drawing/2014/main" id="{881E7258-4646-4D7F-9430-5D4A66ADBB9A}"/>
              </a:ext>
            </a:extLst>
          </p:cNvPr>
          <p:cNvSpPr>
            <a:spLocks noGrp="1"/>
          </p:cNvSpPr>
          <p:nvPr>
            <p:ph type="title"/>
          </p:nvPr>
        </p:nvSpPr>
        <p:spPr>
          <a:xfrm>
            <a:off x="6226840" y="330855"/>
            <a:ext cx="2592709" cy="295466"/>
          </a:xfrm>
        </p:spPr>
        <p:txBody>
          <a:bodyPr/>
          <a:lstStyle/>
          <a:p>
            <a:r>
              <a:rPr lang="en-US"/>
              <a:t>Click to edit Master title style</a:t>
            </a: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Mission">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8881344E-252E-1646-BC72-BAFC365E04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603C7099-7BDF-EF49-AD35-BAF172AFBFE7}"/>
              </a:ext>
            </a:extLst>
          </p:cNvPr>
          <p:cNvSpPr>
            <a:spLocks noGrp="1"/>
          </p:cNvSpPr>
          <p:nvPr>
            <p:ph type="title"/>
          </p:nvPr>
        </p:nvSpPr>
        <p:spPr>
          <a:xfrm>
            <a:off x="2933136" y="3264880"/>
            <a:ext cx="3314502" cy="1110053"/>
          </a:xfrm>
          <a:prstGeom prst="rect">
            <a:avLst/>
          </a:prstGeom>
        </p:spPr>
        <p:txBody>
          <a:bodyPr anchor="t"/>
          <a:lstStyle>
            <a:lvl1pPr algn="ctr">
              <a:defRPr sz="12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Graphic 8">
            <a:extLst>
              <a:ext uri="{FF2B5EF4-FFF2-40B4-BE49-F238E27FC236}">
                <a16:creationId xmlns:a16="http://schemas.microsoft.com/office/drawing/2014/main" id="{C7FE5ADA-2612-0E4E-8323-3249B3DDDA1C}"/>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8" name="Picture 7">
            <a:extLst>
              <a:ext uri="{FF2B5EF4-FFF2-40B4-BE49-F238E27FC236}">
                <a16:creationId xmlns:a16="http://schemas.microsoft.com/office/drawing/2014/main" id="{A474FB7A-A7F5-5C4A-84D8-99586F7BC7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Tree>
    <p:extLst>
      <p:ext uri="{BB962C8B-B14F-4D97-AF65-F5344CB8AC3E}">
        <p14:creationId xmlns:p14="http://schemas.microsoft.com/office/powerpoint/2010/main" val="1450043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ccess 202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46F04-B971-ED48-8DC4-65F6EF0AA31A}"/>
              </a:ext>
            </a:extLst>
          </p:cNvPr>
          <p:cNvPicPr>
            <a:picLocks noChangeAspect="1"/>
          </p:cNvPicPr>
          <p:nvPr userDrawn="1"/>
        </p:nvPicPr>
        <p:blipFill>
          <a:blip r:embed="rId2"/>
          <a:stretch>
            <a:fillRect/>
          </a:stretch>
        </p:blipFill>
        <p:spPr>
          <a:xfrm>
            <a:off x="0" y="3599"/>
            <a:ext cx="9144000" cy="5136302"/>
          </a:xfrm>
          <a:prstGeom prst="rect">
            <a:avLst/>
          </a:prstGeom>
        </p:spPr>
      </p:pic>
      <p:sp>
        <p:nvSpPr>
          <p:cNvPr id="8" name="Text Placeholder 11">
            <a:extLst>
              <a:ext uri="{FF2B5EF4-FFF2-40B4-BE49-F238E27FC236}">
                <a16:creationId xmlns:a16="http://schemas.microsoft.com/office/drawing/2014/main" id="{4CCEDE6E-3C12-1C43-A880-0B6F1300F28C}"/>
              </a:ext>
            </a:extLst>
          </p:cNvPr>
          <p:cNvSpPr>
            <a:spLocks noGrp="1"/>
          </p:cNvSpPr>
          <p:nvPr>
            <p:ph type="body" sz="quarter" idx="11"/>
          </p:nvPr>
        </p:nvSpPr>
        <p:spPr>
          <a:xfrm>
            <a:off x="726330" y="3655314"/>
            <a:ext cx="1635138" cy="725198"/>
          </a:xfrm>
          <a:prstGeom prst="rect">
            <a:avLst/>
          </a:prstGeom>
          <a:ln>
            <a:noFill/>
          </a:ln>
        </p:spPr>
        <p:txBody>
          <a:bodyPr/>
          <a:lstStyle>
            <a:lvl1pPr marL="0" indent="0" algn="ctr">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3" name="Text Placeholder 12">
            <a:extLst>
              <a:ext uri="{FF2B5EF4-FFF2-40B4-BE49-F238E27FC236}">
                <a16:creationId xmlns:a16="http://schemas.microsoft.com/office/drawing/2014/main" id="{CE6029B3-1496-8845-A0B4-692DF4171963}"/>
              </a:ext>
            </a:extLst>
          </p:cNvPr>
          <p:cNvSpPr>
            <a:spLocks noGrp="1"/>
          </p:cNvSpPr>
          <p:nvPr>
            <p:ph type="body" sz="quarter" idx="15"/>
          </p:nvPr>
        </p:nvSpPr>
        <p:spPr>
          <a:xfrm>
            <a:off x="1179910" y="877732"/>
            <a:ext cx="2976038" cy="465534"/>
          </a:xfrm>
          <a:prstGeom prst="rect">
            <a:avLst/>
          </a:prstGeom>
        </p:spPr>
        <p:txBody>
          <a:bodyPr/>
          <a:lstStyle>
            <a:lvl1pPr marL="0" indent="0">
              <a:buNone/>
              <a:defRPr sz="1500" b="0" i="0">
                <a:solidFill>
                  <a:srgbClr val="D43900"/>
                </a:solidFill>
                <a:latin typeface="HelveticaNeueLT Pro 55 Roman" panose="020B0604020202020204" pitchFamily="34" charset="77"/>
              </a:defRPr>
            </a:lvl1pPr>
            <a:lvl2pPr marL="342892" indent="0">
              <a:buNone/>
              <a:defRPr b="0" i="0">
                <a:solidFill>
                  <a:srgbClr val="E8BC28"/>
                </a:solidFill>
                <a:latin typeface="HelveticaNeueLT Std Med" panose="020B0604020202020204" pitchFamily="34" charset="0"/>
              </a:defRPr>
            </a:lvl2pPr>
            <a:lvl3pPr marL="685783" indent="0">
              <a:buNone/>
              <a:defRPr b="0" i="0">
                <a:solidFill>
                  <a:srgbClr val="E8BC28"/>
                </a:solidFill>
                <a:latin typeface="HelveticaNeueLT Std Med" panose="020B0604020202020204" pitchFamily="34" charset="0"/>
              </a:defRPr>
            </a:lvl3pPr>
            <a:lvl4pPr marL="1028675" indent="0">
              <a:buNone/>
              <a:defRPr b="0" i="0">
                <a:solidFill>
                  <a:srgbClr val="E8BC28"/>
                </a:solidFill>
                <a:latin typeface="HelveticaNeueLT Std Med" panose="020B0604020202020204" pitchFamily="34" charset="0"/>
              </a:defRPr>
            </a:lvl4pPr>
            <a:lvl5pPr marL="1371566" indent="0">
              <a:buNone/>
              <a:defRPr b="0" i="0">
                <a:solidFill>
                  <a:srgbClr val="E8BC28"/>
                </a:solidFill>
                <a:latin typeface="HelveticaNeueLT Std Med" panose="020B0604020202020204" pitchFamily="34" charset="0"/>
              </a:defRPr>
            </a:lvl5pPr>
          </a:lstStyle>
          <a:p>
            <a:pPr lvl="0"/>
            <a:r>
              <a:rPr lang="en-GB"/>
              <a:t>Click to edit Master</a:t>
            </a:r>
            <a:endParaRPr lang="en-US"/>
          </a:p>
        </p:txBody>
      </p:sp>
      <p:sp>
        <p:nvSpPr>
          <p:cNvPr id="14" name="Text Placeholder 11">
            <a:extLst>
              <a:ext uri="{FF2B5EF4-FFF2-40B4-BE49-F238E27FC236}">
                <a16:creationId xmlns:a16="http://schemas.microsoft.com/office/drawing/2014/main" id="{89013AE0-A7CE-7547-8EEA-81CCF43E43E2}"/>
              </a:ext>
            </a:extLst>
          </p:cNvPr>
          <p:cNvSpPr>
            <a:spLocks noGrp="1"/>
          </p:cNvSpPr>
          <p:nvPr>
            <p:ph type="body" sz="quarter" idx="16"/>
          </p:nvPr>
        </p:nvSpPr>
        <p:spPr>
          <a:xfrm>
            <a:off x="4820396" y="3655314"/>
            <a:ext cx="1635138" cy="725198"/>
          </a:xfrm>
          <a:prstGeom prst="rect">
            <a:avLst/>
          </a:prstGeom>
          <a:ln>
            <a:noFill/>
          </a:ln>
        </p:spPr>
        <p:txBody>
          <a:bodyPr/>
          <a:lstStyle>
            <a:lvl1pPr marL="0" indent="0" algn="ctr">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5" name="Text Placeholder 11">
            <a:extLst>
              <a:ext uri="{FF2B5EF4-FFF2-40B4-BE49-F238E27FC236}">
                <a16:creationId xmlns:a16="http://schemas.microsoft.com/office/drawing/2014/main" id="{9CD27893-F0D0-1A45-9332-495EA803DFB0}"/>
              </a:ext>
            </a:extLst>
          </p:cNvPr>
          <p:cNvSpPr>
            <a:spLocks noGrp="1"/>
          </p:cNvSpPr>
          <p:nvPr>
            <p:ph type="body" sz="quarter" idx="17"/>
          </p:nvPr>
        </p:nvSpPr>
        <p:spPr>
          <a:xfrm>
            <a:off x="2799645" y="3655313"/>
            <a:ext cx="1635138" cy="725198"/>
          </a:xfrm>
          <a:prstGeom prst="rect">
            <a:avLst/>
          </a:prstGeom>
          <a:ln>
            <a:noFill/>
          </a:ln>
        </p:spPr>
        <p:txBody>
          <a:bodyPr/>
          <a:lstStyle>
            <a:lvl1pPr marL="0" indent="0" algn="ctr">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6" name="Text Placeholder 11">
            <a:extLst>
              <a:ext uri="{FF2B5EF4-FFF2-40B4-BE49-F238E27FC236}">
                <a16:creationId xmlns:a16="http://schemas.microsoft.com/office/drawing/2014/main" id="{993E37F8-8A43-B148-B157-E7E2E1E6C38C}"/>
              </a:ext>
            </a:extLst>
          </p:cNvPr>
          <p:cNvSpPr>
            <a:spLocks noGrp="1"/>
          </p:cNvSpPr>
          <p:nvPr>
            <p:ph type="body" sz="quarter" idx="18"/>
          </p:nvPr>
        </p:nvSpPr>
        <p:spPr>
          <a:xfrm>
            <a:off x="6880363" y="3655314"/>
            <a:ext cx="1635138" cy="725198"/>
          </a:xfrm>
          <a:prstGeom prst="rect">
            <a:avLst/>
          </a:prstGeom>
          <a:ln>
            <a:noFill/>
          </a:ln>
        </p:spPr>
        <p:txBody>
          <a:bodyPr/>
          <a:lstStyle>
            <a:lvl1pPr marL="0" indent="0" algn="ctr">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D69A5C8F-1178-0C4F-B7BA-980F7032D6AB}"/>
              </a:ext>
            </a:extLst>
          </p:cNvPr>
          <p:cNvSpPr>
            <a:spLocks noGrp="1"/>
          </p:cNvSpPr>
          <p:nvPr>
            <p:ph type="title"/>
          </p:nvPr>
        </p:nvSpPr>
        <p:spPr>
          <a:xfrm>
            <a:off x="373142" y="585132"/>
            <a:ext cx="6624558"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2" name="Graphic 8">
            <a:extLst>
              <a:ext uri="{FF2B5EF4-FFF2-40B4-BE49-F238E27FC236}">
                <a16:creationId xmlns:a16="http://schemas.microsoft.com/office/drawing/2014/main" id="{826C1061-4477-E740-870D-33A2091A2CE9}"/>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8" name="Picture 17">
            <a:extLst>
              <a:ext uri="{FF2B5EF4-FFF2-40B4-BE49-F238E27FC236}">
                <a16:creationId xmlns:a16="http://schemas.microsoft.com/office/drawing/2014/main" id="{5D7B9AA3-A650-D941-BF97-F060D9864B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9" name="Graphic 8">
            <a:extLst>
              <a:ext uri="{FF2B5EF4-FFF2-40B4-BE49-F238E27FC236}">
                <a16:creationId xmlns:a16="http://schemas.microsoft.com/office/drawing/2014/main" id="{BCEEDD78-DE02-A243-B558-BF83FC3BF188}"/>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1839779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C0CFFD3-D966-774D-AB09-3C570299A3F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5881" t="8075" r="59083" b="84871"/>
          <a:stretch/>
        </p:blipFill>
        <p:spPr>
          <a:xfrm flipH="1">
            <a:off x="-1" y="1331214"/>
            <a:ext cx="9144001" cy="3031236"/>
          </a:xfrm>
          <a:prstGeom prst="rect">
            <a:avLst/>
          </a:prstGeom>
        </p:spPr>
      </p:pic>
      <p:sp>
        <p:nvSpPr>
          <p:cNvPr id="14" name="Text Placeholder 11">
            <a:extLst>
              <a:ext uri="{FF2B5EF4-FFF2-40B4-BE49-F238E27FC236}">
                <a16:creationId xmlns:a16="http://schemas.microsoft.com/office/drawing/2014/main" id="{E7F5ABC0-2EBF-7E4B-8636-DA45497EE8B7}"/>
              </a:ext>
            </a:extLst>
          </p:cNvPr>
          <p:cNvSpPr>
            <a:spLocks noGrp="1"/>
          </p:cNvSpPr>
          <p:nvPr>
            <p:ph type="body" sz="quarter" idx="11"/>
          </p:nvPr>
        </p:nvSpPr>
        <p:spPr>
          <a:xfrm>
            <a:off x="373142" y="1063442"/>
            <a:ext cx="3566160" cy="966038"/>
          </a:xfrm>
          <a:prstGeom prst="rect">
            <a:avLst/>
          </a:prstGeom>
          <a:ln>
            <a:noFill/>
          </a:ln>
        </p:spPr>
        <p:txBody>
          <a:bodyPr/>
          <a:lstStyle>
            <a:lvl1pPr marL="0" indent="0">
              <a:buNone/>
              <a:defRPr sz="900" b="0" i="0">
                <a:solidFill>
                  <a:srgbClr val="D43900"/>
                </a:solidFill>
                <a:latin typeface="HelveticaNeueLT Pro 65 Md"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6" name="Title 1">
            <a:extLst>
              <a:ext uri="{FF2B5EF4-FFF2-40B4-BE49-F238E27FC236}">
                <a16:creationId xmlns:a16="http://schemas.microsoft.com/office/drawing/2014/main" id="{0F859BC8-E720-C049-8B6C-4A94E85F1539}"/>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Graphic 8">
            <a:extLst>
              <a:ext uri="{FF2B5EF4-FFF2-40B4-BE49-F238E27FC236}">
                <a16:creationId xmlns:a16="http://schemas.microsoft.com/office/drawing/2014/main" id="{3C1FC02E-0FDD-FF46-8721-3F6008784E53}"/>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1" name="Picture 10">
            <a:extLst>
              <a:ext uri="{FF2B5EF4-FFF2-40B4-BE49-F238E27FC236}">
                <a16:creationId xmlns:a16="http://schemas.microsoft.com/office/drawing/2014/main" id="{EB2E3F91-B974-0348-87F9-83F917929FE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2" name="Graphic 8">
            <a:extLst>
              <a:ext uri="{FF2B5EF4-FFF2-40B4-BE49-F238E27FC236}">
                <a16:creationId xmlns:a16="http://schemas.microsoft.com/office/drawing/2014/main" id="{F8B01D2C-A00D-4045-BFB9-8940334ABEB5}"/>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3087682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_3Col_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354189" y="1013621"/>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2392680" y="1572610"/>
            <a:ext cx="3566160" cy="478310"/>
          </a:xfrm>
          <a:prstGeom prst="rect">
            <a:avLst/>
          </a:prstGeom>
          <a:ln>
            <a:noFill/>
          </a:ln>
        </p:spPr>
        <p:txBody>
          <a:bodyPr/>
          <a:lstStyle>
            <a:lvl1pPr marL="0" indent="0">
              <a:buNone/>
              <a:defRPr sz="900" b="0" i="0">
                <a:solidFill>
                  <a:srgbClr val="D43900"/>
                </a:solidFill>
                <a:latin typeface="HelveticaNeueLT Pro 65 Md"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2392680" y="2050920"/>
            <a:ext cx="6278880" cy="1583264"/>
          </a:xfrm>
          <a:prstGeom prst="rect">
            <a:avLst/>
          </a:prstGeom>
          <a:ln>
            <a:noFill/>
          </a:ln>
        </p:spPr>
        <p:txBody>
          <a:bodyPr numCol="3"/>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373142" y="1013325"/>
            <a:ext cx="860822" cy="860822"/>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8" name="Graphic 8">
            <a:extLst>
              <a:ext uri="{FF2B5EF4-FFF2-40B4-BE49-F238E27FC236}">
                <a16:creationId xmlns:a16="http://schemas.microsoft.com/office/drawing/2014/main" id="{BCA21CD0-2558-C248-888B-D4DEF4B96605}"/>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2" name="Picture 11">
            <a:extLst>
              <a:ext uri="{FF2B5EF4-FFF2-40B4-BE49-F238E27FC236}">
                <a16:creationId xmlns:a16="http://schemas.microsoft.com/office/drawing/2014/main" id="{8B3A181E-1291-0F4C-8B52-26BA9643D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3" name="Graphic 8">
            <a:extLst>
              <a:ext uri="{FF2B5EF4-FFF2-40B4-BE49-F238E27FC236}">
                <a16:creationId xmlns:a16="http://schemas.microsoft.com/office/drawing/2014/main" id="{753B9270-7B89-E142-A538-860DFBBDBA27}"/>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4270936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_Intro_Copy-1COL">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73142" y="1723870"/>
            <a:ext cx="3566160" cy="478310"/>
          </a:xfrm>
          <a:prstGeom prst="rect">
            <a:avLst/>
          </a:prstGeom>
          <a:ln>
            <a:noFill/>
          </a:ln>
        </p:spPr>
        <p:txBody>
          <a:bodyPr/>
          <a:lstStyle>
            <a:lvl1pPr marL="0" indent="0">
              <a:buNone/>
              <a:defRPr sz="900" b="0" i="0">
                <a:solidFill>
                  <a:srgbClr val="D43900"/>
                </a:solidFill>
                <a:latin typeface="HelveticaNeueLT Pro 65 Md"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373142" y="2468311"/>
            <a:ext cx="6278880" cy="1538092"/>
          </a:xfrm>
          <a:prstGeom prst="rect">
            <a:avLst/>
          </a:prstGeom>
          <a:ln>
            <a:noFill/>
          </a:ln>
        </p:spPr>
        <p:txBody>
          <a:bodyPr numCol="1"/>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695DC6A5-DB37-FE48-BF1C-BEA91A66B68E}"/>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1" name="Graphic 8">
            <a:extLst>
              <a:ext uri="{FF2B5EF4-FFF2-40B4-BE49-F238E27FC236}">
                <a16:creationId xmlns:a16="http://schemas.microsoft.com/office/drawing/2014/main" id="{56D3E74F-DA6F-1F46-A47A-3FEB68C4A2ED}"/>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2" name="Picture 11">
            <a:extLst>
              <a:ext uri="{FF2B5EF4-FFF2-40B4-BE49-F238E27FC236}">
                <a16:creationId xmlns:a16="http://schemas.microsoft.com/office/drawing/2014/main" id="{2B0B00D0-A137-D341-9860-25AA73FEB4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3" name="Graphic 8">
            <a:extLst>
              <a:ext uri="{FF2B5EF4-FFF2-40B4-BE49-F238E27FC236}">
                <a16:creationId xmlns:a16="http://schemas.microsoft.com/office/drawing/2014/main" id="{77FCD9EC-8887-6248-89B1-235775B93116}"/>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2834064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Intro_2COL-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73142" y="1723870"/>
            <a:ext cx="3566160" cy="478310"/>
          </a:xfrm>
          <a:prstGeom prst="rect">
            <a:avLst/>
          </a:prstGeom>
          <a:ln>
            <a:noFill/>
          </a:ln>
        </p:spPr>
        <p:txBody>
          <a:bodyPr/>
          <a:lstStyle>
            <a:lvl1pPr marL="0" indent="0">
              <a:buNone/>
              <a:defRPr sz="900" b="0" i="0">
                <a:solidFill>
                  <a:srgbClr val="D43900"/>
                </a:solidFill>
                <a:latin typeface="HelveticaNeueLT Pro 65 Md"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373142" y="2468311"/>
            <a:ext cx="6278880" cy="1538092"/>
          </a:xfrm>
          <a:prstGeom prst="rect">
            <a:avLst/>
          </a:prstGeom>
          <a:ln>
            <a:noFill/>
          </a:ln>
        </p:spPr>
        <p:txBody>
          <a:bodyPr numCol="2"/>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7BE50DA5-DFD5-C149-8062-F1C0FE9A4240}"/>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1" name="Graphic 8">
            <a:extLst>
              <a:ext uri="{FF2B5EF4-FFF2-40B4-BE49-F238E27FC236}">
                <a16:creationId xmlns:a16="http://schemas.microsoft.com/office/drawing/2014/main" id="{D7F7C38F-FB6A-DE44-A02F-E6D81D9D1779}"/>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2" name="Picture 11">
            <a:extLst>
              <a:ext uri="{FF2B5EF4-FFF2-40B4-BE49-F238E27FC236}">
                <a16:creationId xmlns:a16="http://schemas.microsoft.com/office/drawing/2014/main" id="{965AD3AD-9C21-3949-B2CD-8482A5726A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3" name="Graphic 8">
            <a:extLst>
              <a:ext uri="{FF2B5EF4-FFF2-40B4-BE49-F238E27FC236}">
                <a16:creationId xmlns:a16="http://schemas.microsoft.com/office/drawing/2014/main" id="{FBB0D81C-AACD-C54B-A485-AADCF9D399C6}"/>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3842796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44108" y="1610477"/>
            <a:ext cx="2474230" cy="379916"/>
          </a:xfrm>
          <a:prstGeom prst="rect">
            <a:avLst/>
          </a:prstGeom>
          <a:ln>
            <a:noFill/>
          </a:ln>
        </p:spPr>
        <p:txBody>
          <a:bodyPr lIns="0" anchor="b"/>
          <a:lstStyle>
            <a:lvl1pPr marL="0" indent="0">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44108" y="2047556"/>
            <a:ext cx="2474230" cy="1538092"/>
          </a:xfrm>
          <a:prstGeom prst="rect">
            <a:avLst/>
          </a:prstGeom>
          <a:ln>
            <a:noFill/>
          </a:ln>
        </p:spPr>
        <p:txBody>
          <a:bodyPr lIns="0" numCol="1"/>
          <a:lstStyle>
            <a:lvl1pPr marL="128588" indent="-128588">
              <a:buFont typeface="Arial" panose="020B0604020202020204" pitchFamily="34" charset="0"/>
              <a:buChar char="•"/>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3334885" y="2047556"/>
            <a:ext cx="2474230" cy="1538092"/>
          </a:xfrm>
          <a:prstGeom prst="rect">
            <a:avLst/>
          </a:prstGeom>
          <a:ln>
            <a:noFill/>
          </a:ln>
        </p:spPr>
        <p:txBody>
          <a:bodyPr lIns="0" numCol="1"/>
          <a:lstStyle>
            <a:lvl1pPr marL="128588" indent="-128588">
              <a:buFont typeface="Arial" panose="020B0604020202020204" pitchFamily="34" charset="0"/>
              <a:buChar char="•"/>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6225662" y="2047556"/>
            <a:ext cx="2474230" cy="1538092"/>
          </a:xfrm>
          <a:prstGeom prst="rect">
            <a:avLst/>
          </a:prstGeom>
          <a:ln>
            <a:noFill/>
          </a:ln>
        </p:spPr>
        <p:txBody>
          <a:bodyPr lIns="0" numCol="1"/>
          <a:lstStyle>
            <a:lvl1pPr marL="128588" indent="-128588">
              <a:buFont typeface="Arial" panose="020B0604020202020204" pitchFamily="34" charset="0"/>
              <a:buChar char="•"/>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3326204" y="1610477"/>
            <a:ext cx="2474230" cy="379916"/>
          </a:xfrm>
          <a:prstGeom prst="rect">
            <a:avLst/>
          </a:prstGeom>
          <a:ln>
            <a:noFill/>
          </a:ln>
        </p:spPr>
        <p:txBody>
          <a:bodyPr lIns="0" anchor="b"/>
          <a:lstStyle>
            <a:lvl1pPr marL="0" indent="0">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6225662" y="1610477"/>
            <a:ext cx="2474230" cy="379916"/>
          </a:xfrm>
          <a:prstGeom prst="rect">
            <a:avLst/>
          </a:prstGeom>
          <a:ln>
            <a:noFill/>
          </a:ln>
        </p:spPr>
        <p:txBody>
          <a:bodyPr lIns="0" anchor="b"/>
          <a:lstStyle>
            <a:lvl1pPr marL="0" indent="0">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7" name="Title 1">
            <a:extLst>
              <a:ext uri="{FF2B5EF4-FFF2-40B4-BE49-F238E27FC236}">
                <a16:creationId xmlns:a16="http://schemas.microsoft.com/office/drawing/2014/main" id="{EFA0C61E-EFA0-F841-A9C6-9C9DDD748BB4}"/>
              </a:ext>
            </a:extLst>
          </p:cNvPr>
          <p:cNvSpPr txBox="1">
            <a:spLocks/>
          </p:cNvSpPr>
          <p:nvPr userDrawn="1"/>
        </p:nvSpPr>
        <p:spPr>
          <a:xfrm>
            <a:off x="366337" y="1013621"/>
            <a:ext cx="3782399" cy="478310"/>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sz="1875" b="0" i="0">
                <a:latin typeface="HelveticaNeueLT Pro 55 Roman" panose="020B0604020202020204" pitchFamily="34" charset="77"/>
              </a:rPr>
              <a:t>Click to edit Master title style</a:t>
            </a:r>
            <a:endParaRPr lang="en-US" sz="1875" b="0" i="0">
              <a:latin typeface="HelveticaNeueLT Pro 55 Roman" panose="020B0604020202020204" pitchFamily="34" charset="77"/>
            </a:endParaRPr>
          </a:p>
        </p:txBody>
      </p:sp>
      <p:sp>
        <p:nvSpPr>
          <p:cNvPr id="11" name="Graphic 8">
            <a:extLst>
              <a:ext uri="{FF2B5EF4-FFF2-40B4-BE49-F238E27FC236}">
                <a16:creationId xmlns:a16="http://schemas.microsoft.com/office/drawing/2014/main" id="{EBC63B5D-D717-7B48-81F0-6036E676E042}"/>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5" name="Picture 14">
            <a:extLst>
              <a:ext uri="{FF2B5EF4-FFF2-40B4-BE49-F238E27FC236}">
                <a16:creationId xmlns:a16="http://schemas.microsoft.com/office/drawing/2014/main" id="{9E9A12D3-E26B-F945-9348-39F7C573BC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8" name="Graphic 8">
            <a:extLst>
              <a:ext uri="{FF2B5EF4-FFF2-40B4-BE49-F238E27FC236}">
                <a16:creationId xmlns:a16="http://schemas.microsoft.com/office/drawing/2014/main" id="{4F6A4EA8-BF59-EC45-9933-1126AC6A2E4E}"/>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3418378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_Bullet_Pictur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381824" y="2818871"/>
            <a:ext cx="3557479" cy="1321973"/>
          </a:xfrm>
          <a:prstGeom prst="rect">
            <a:avLst/>
          </a:prstGeom>
          <a:ln>
            <a:noFill/>
          </a:ln>
        </p:spPr>
        <p:txBody>
          <a:bodyPr lIns="0" numCol="1"/>
          <a:lstStyle>
            <a:lvl1pPr marL="128588" indent="-128588">
              <a:buFont typeface="Arial" panose="020B0604020202020204" pitchFamily="34" charset="0"/>
              <a:buChar char="•"/>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373143" y="2381792"/>
            <a:ext cx="2073386" cy="379916"/>
          </a:xfrm>
          <a:prstGeom prst="rect">
            <a:avLst/>
          </a:prstGeom>
          <a:ln>
            <a:noFill/>
          </a:ln>
        </p:spPr>
        <p:txBody>
          <a:bodyPr lIns="0" anchor="b"/>
          <a:lstStyle>
            <a:lvl1pPr marL="0" indent="0">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4" name="Picture Placeholder 8">
            <a:extLst>
              <a:ext uri="{FF2B5EF4-FFF2-40B4-BE49-F238E27FC236}">
                <a16:creationId xmlns:a16="http://schemas.microsoft.com/office/drawing/2014/main" id="{DD16F5DD-B45A-ED4E-8E7E-33263E4BB0FD}"/>
              </a:ext>
            </a:extLst>
          </p:cNvPr>
          <p:cNvSpPr>
            <a:spLocks noGrp="1"/>
          </p:cNvSpPr>
          <p:nvPr>
            <p:ph type="pic" sz="quarter" idx="16"/>
          </p:nvPr>
        </p:nvSpPr>
        <p:spPr>
          <a:xfrm>
            <a:off x="4715307" y="585131"/>
            <a:ext cx="4046870" cy="3555713"/>
          </a:xfrm>
          <a:prstGeom prst="rect">
            <a:avLst/>
          </a:prstGeom>
        </p:spPr>
        <p:txBody>
          <a:bodyPr/>
          <a:lstStyle>
            <a:lvl1pPr>
              <a:defRPr sz="750" b="0" i="0">
                <a:latin typeface="HelveticaNeueLT Pro 55 Roman" panose="020B0604020202020204" pitchFamily="34" charset="77"/>
              </a:defRPr>
            </a:lvl1pPr>
          </a:lstStyle>
          <a:p>
            <a:endParaRPr lang="en-US"/>
          </a:p>
        </p:txBody>
      </p:sp>
      <p:sp>
        <p:nvSpPr>
          <p:cNvPr id="16" name="Text Placeholder 11">
            <a:extLst>
              <a:ext uri="{FF2B5EF4-FFF2-40B4-BE49-F238E27FC236}">
                <a16:creationId xmlns:a16="http://schemas.microsoft.com/office/drawing/2014/main" id="{F13ADBC8-7EAF-6F47-94A8-57843CEAD9D0}"/>
              </a:ext>
            </a:extLst>
          </p:cNvPr>
          <p:cNvSpPr>
            <a:spLocks noGrp="1"/>
          </p:cNvSpPr>
          <p:nvPr>
            <p:ph type="body" sz="quarter" idx="17"/>
          </p:nvPr>
        </p:nvSpPr>
        <p:spPr>
          <a:xfrm>
            <a:off x="373142" y="1723870"/>
            <a:ext cx="3782399" cy="478310"/>
          </a:xfrm>
          <a:prstGeom prst="rect">
            <a:avLst/>
          </a:prstGeom>
          <a:ln>
            <a:noFill/>
          </a:ln>
        </p:spPr>
        <p:txBody>
          <a:bodyPr/>
          <a:lstStyle>
            <a:lvl1pPr marL="0" indent="0">
              <a:buNone/>
              <a:defRPr sz="900" b="0" i="0">
                <a:solidFill>
                  <a:srgbClr val="D43900"/>
                </a:solidFill>
                <a:latin typeface="HelveticaNeueLT Pro 65 Md"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046D799E-083A-B44F-8734-28595C102C83}"/>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1" name="Graphic 8">
            <a:extLst>
              <a:ext uri="{FF2B5EF4-FFF2-40B4-BE49-F238E27FC236}">
                <a16:creationId xmlns:a16="http://schemas.microsoft.com/office/drawing/2014/main" id="{3FEA83A0-BF97-0846-A38F-C398FEBC732E}"/>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3" name="Picture 12">
            <a:extLst>
              <a:ext uri="{FF2B5EF4-FFF2-40B4-BE49-F238E27FC236}">
                <a16:creationId xmlns:a16="http://schemas.microsoft.com/office/drawing/2014/main" id="{2608EDF7-183D-AA46-8CE3-45E73B881D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5" name="Graphic 8">
            <a:extLst>
              <a:ext uri="{FF2B5EF4-FFF2-40B4-BE49-F238E27FC236}">
                <a16:creationId xmlns:a16="http://schemas.microsoft.com/office/drawing/2014/main" id="{923AAC91-1D54-EB45-AB86-72F656B1C939}"/>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3970390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2BDEBFE9-838E-194F-A633-0E7ABCE7BD1D}"/>
              </a:ext>
            </a:extLst>
          </p:cNvPr>
          <p:cNvSpPr>
            <a:spLocks noGrp="1"/>
          </p:cNvSpPr>
          <p:nvPr>
            <p:ph type="tbl" sz="quarter" idx="10"/>
          </p:nvPr>
        </p:nvSpPr>
        <p:spPr>
          <a:xfrm>
            <a:off x="372667" y="1166812"/>
            <a:ext cx="8298656" cy="2987279"/>
          </a:xfrm>
          <a:prstGeom prst="rect">
            <a:avLst/>
          </a:prstGeom>
          <a:noFill/>
        </p:spPr>
        <p:txBody>
          <a:bodyPr/>
          <a:lstStyle>
            <a:lvl1pPr>
              <a:defRPr b="0" i="0">
                <a:solidFill>
                  <a:srgbClr val="454546"/>
                </a:solidFill>
                <a:latin typeface="HelveticaNeueLT Pro 45 Lt" panose="020B0403020202020204" pitchFamily="34" charset="77"/>
              </a:defRPr>
            </a:lvl1pPr>
          </a:lstStyle>
          <a:p>
            <a:endParaRPr lang="en-US"/>
          </a:p>
        </p:txBody>
      </p:sp>
      <p:sp>
        <p:nvSpPr>
          <p:cNvPr id="5" name="Title 1">
            <a:extLst>
              <a:ext uri="{FF2B5EF4-FFF2-40B4-BE49-F238E27FC236}">
                <a16:creationId xmlns:a16="http://schemas.microsoft.com/office/drawing/2014/main" id="{83C072FE-D45E-4C4A-AA98-CD8F8B245EBB}"/>
              </a:ext>
            </a:extLst>
          </p:cNvPr>
          <p:cNvSpPr>
            <a:spLocks noGrp="1"/>
          </p:cNvSpPr>
          <p:nvPr>
            <p:ph type="title"/>
          </p:nvPr>
        </p:nvSpPr>
        <p:spPr>
          <a:xfrm>
            <a:off x="373143" y="585132"/>
            <a:ext cx="7018258"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8" name="Graphic 8">
            <a:extLst>
              <a:ext uri="{FF2B5EF4-FFF2-40B4-BE49-F238E27FC236}">
                <a16:creationId xmlns:a16="http://schemas.microsoft.com/office/drawing/2014/main" id="{F49A57A2-C32B-0E45-9CC0-79BD9031CDCF}"/>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9" name="Picture 8">
            <a:extLst>
              <a:ext uri="{FF2B5EF4-FFF2-40B4-BE49-F238E27FC236}">
                <a16:creationId xmlns:a16="http://schemas.microsoft.com/office/drawing/2014/main" id="{9E46B3D7-B4E9-5F4A-8C83-B422E2DF9F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0" name="Graphic 8">
            <a:extLst>
              <a:ext uri="{FF2B5EF4-FFF2-40B4-BE49-F238E27FC236}">
                <a16:creationId xmlns:a16="http://schemas.microsoft.com/office/drawing/2014/main" id="{A5238194-7BFD-B943-B5A1-D6994A277349}"/>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3047789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73142" y="1194847"/>
            <a:ext cx="6278880" cy="2740010"/>
          </a:xfrm>
          <a:prstGeom prst="rect">
            <a:avLst/>
          </a:prstGeom>
          <a:ln>
            <a:noFill/>
          </a:ln>
        </p:spPr>
        <p:txBody>
          <a:bodyPr numCol="2"/>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3FA46F09-C41A-6B43-B6A5-60F817577FFD}"/>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8" name="Graphic 8">
            <a:extLst>
              <a:ext uri="{FF2B5EF4-FFF2-40B4-BE49-F238E27FC236}">
                <a16:creationId xmlns:a16="http://schemas.microsoft.com/office/drawing/2014/main" id="{74957DB3-DA41-5645-8723-0E55429FD583}"/>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0" name="Picture 9">
            <a:extLst>
              <a:ext uri="{FF2B5EF4-FFF2-40B4-BE49-F238E27FC236}">
                <a16:creationId xmlns:a16="http://schemas.microsoft.com/office/drawing/2014/main" id="{780DD5F4-C82A-A449-A89D-3EF29D998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1" name="Graphic 8">
            <a:extLst>
              <a:ext uri="{FF2B5EF4-FFF2-40B4-BE49-F238E27FC236}">
                <a16:creationId xmlns:a16="http://schemas.microsoft.com/office/drawing/2014/main" id="{557F7F26-C8B8-9D41-AA92-E85F68881000}"/>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5649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F3B3A2-DECF-4E1E-8224-F551F72431E6}"/>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324001" y="3840014"/>
            <a:ext cx="4068612" cy="1000274"/>
          </a:xfrm>
        </p:spPr>
        <p:txBody>
          <a:bodyPr anchor="b"/>
          <a:lstStyle>
            <a:lvl1pPr>
              <a:defRPr sz="900" b="1">
                <a:solidFill>
                  <a:schemeClr val="tx1"/>
                </a:solidFill>
              </a:defRPr>
            </a:lvl1pPr>
            <a:lvl2pPr>
              <a:defRPr sz="900" b="0">
                <a:solidFill>
                  <a:schemeClr val="tx1"/>
                </a:solidFill>
              </a:defRPr>
            </a:lvl2pPr>
            <a:lvl3pPr marL="0" indent="0">
              <a:buFontTx/>
              <a:buNone/>
              <a:defRPr sz="900" b="0">
                <a:solidFill>
                  <a:schemeClr val="tx1"/>
                </a:solidFill>
              </a:defRPr>
            </a:lvl3pPr>
            <a:lvl4pPr marL="0" indent="0">
              <a:buFontTx/>
              <a:buNone/>
              <a:defRPr sz="900" b="0">
                <a:solidFill>
                  <a:schemeClr val="tx1"/>
                </a:solidFill>
              </a:defRPr>
            </a:lvl4pPr>
            <a:lvl5pPr marL="0" indent="0">
              <a:buFontTx/>
              <a:buNone/>
              <a:defRPr sz="9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DD4BF8BF-9CAC-4BF8-B555-D6E364C618FB}"/>
              </a:ext>
            </a:extLst>
          </p:cNvPr>
          <p:cNvPicPr>
            <a:picLocks noChangeAspect="1"/>
          </p:cNvPicPr>
          <p:nvPr/>
        </p:nvPicPr>
        <p:blipFill>
          <a:blip r:embed="rId2"/>
          <a:stretch>
            <a:fillRect/>
          </a:stretch>
        </p:blipFill>
        <p:spPr>
          <a:xfrm>
            <a:off x="7473917" y="4678326"/>
            <a:ext cx="1345632" cy="201018"/>
          </a:xfrm>
          <a:prstGeom prst="rect">
            <a:avLst/>
          </a:prstGeom>
        </p:spPr>
      </p:pic>
    </p:spTree>
    <p:extLst>
      <p:ext uri="{BB962C8B-B14F-4D97-AF65-F5344CB8AC3E}">
        <p14:creationId xmlns:p14="http://schemas.microsoft.com/office/powerpoint/2010/main" val="2727502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nimation Placehol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479300" y="340840"/>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79299" y="921544"/>
            <a:ext cx="1914878" cy="3300413"/>
          </a:xfrm>
          <a:prstGeom prst="rect">
            <a:avLst/>
          </a:prstGeom>
          <a:ln>
            <a:noFill/>
          </a:ln>
        </p:spPr>
        <p:txBody>
          <a:bodyPr numCol="1"/>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8" name="Media Placeholder 7">
            <a:extLst>
              <a:ext uri="{FF2B5EF4-FFF2-40B4-BE49-F238E27FC236}">
                <a16:creationId xmlns:a16="http://schemas.microsoft.com/office/drawing/2014/main" id="{79C68202-A54E-6A4D-B1AC-DE71B357A6EC}"/>
              </a:ext>
            </a:extLst>
          </p:cNvPr>
          <p:cNvSpPr>
            <a:spLocks noGrp="1"/>
          </p:cNvSpPr>
          <p:nvPr>
            <p:ph type="media" sz="quarter" idx="13"/>
          </p:nvPr>
        </p:nvSpPr>
        <p:spPr>
          <a:xfrm>
            <a:off x="2743200" y="921544"/>
            <a:ext cx="5866210" cy="3300413"/>
          </a:xfrm>
          <a:prstGeom prst="rect">
            <a:avLst/>
          </a:prstGeom>
        </p:spPr>
        <p:txBody>
          <a:bodyPr/>
          <a:lstStyle>
            <a:lvl1pPr>
              <a:defRPr b="0" i="0">
                <a:latin typeface="HelveticaNeueLT Pro 65 Md" panose="020B0604020202020204" pitchFamily="34" charset="77"/>
              </a:defRPr>
            </a:lvl1pPr>
          </a:lstStyle>
          <a:p>
            <a:endParaRPr lang="en-US"/>
          </a:p>
        </p:txBody>
      </p:sp>
      <p:sp>
        <p:nvSpPr>
          <p:cNvPr id="10" name="Graphic 8">
            <a:extLst>
              <a:ext uri="{FF2B5EF4-FFF2-40B4-BE49-F238E27FC236}">
                <a16:creationId xmlns:a16="http://schemas.microsoft.com/office/drawing/2014/main" id="{E13DC865-CC4A-754C-B5B8-61698BBC6DD8}"/>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1" name="Picture 10">
            <a:extLst>
              <a:ext uri="{FF2B5EF4-FFF2-40B4-BE49-F238E27FC236}">
                <a16:creationId xmlns:a16="http://schemas.microsoft.com/office/drawing/2014/main" id="{B9E7F6EF-92E3-DF46-987C-BCE395B097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2" name="Graphic 8">
            <a:extLst>
              <a:ext uri="{FF2B5EF4-FFF2-40B4-BE49-F238E27FC236}">
                <a16:creationId xmlns:a16="http://schemas.microsoft.com/office/drawing/2014/main" id="{F11F032E-835E-254C-ACF1-4A5537C25AF6}"/>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3314862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nimation 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B0CA34-0058-9047-AA94-D2A25CB49EF4}"/>
              </a:ext>
            </a:extLst>
          </p:cNvPr>
          <p:cNvSpPr>
            <a:spLocks noGrp="1"/>
          </p:cNvSpPr>
          <p:nvPr>
            <p:ph type="pic" sz="quarter" idx="14"/>
          </p:nvPr>
        </p:nvSpPr>
        <p:spPr>
          <a:xfrm>
            <a:off x="2743200" y="921544"/>
            <a:ext cx="5866210" cy="3300413"/>
          </a:xfrm>
          <a:prstGeom prst="rect">
            <a:avLst/>
          </a:prstGeom>
        </p:spPr>
        <p:txBody>
          <a:bodyPr/>
          <a:lstStyle>
            <a:lvl1pPr>
              <a:defRPr b="0" i="0">
                <a:latin typeface="HelveticaNeueLT Pro 65 Md" panose="020B0604020202020204" pitchFamily="34" charset="77"/>
              </a:defRPr>
            </a:lvl1pPr>
          </a:lstStyle>
          <a:p>
            <a:endParaRPr lang="en-US"/>
          </a:p>
        </p:txBody>
      </p:sp>
      <p:sp>
        <p:nvSpPr>
          <p:cNvPr id="9" name="Title 1">
            <a:extLst>
              <a:ext uri="{FF2B5EF4-FFF2-40B4-BE49-F238E27FC236}">
                <a16:creationId xmlns:a16="http://schemas.microsoft.com/office/drawing/2014/main" id="{8AA50767-73DF-E246-85B9-8F35754478CD}"/>
              </a:ext>
            </a:extLst>
          </p:cNvPr>
          <p:cNvSpPr>
            <a:spLocks noGrp="1"/>
          </p:cNvSpPr>
          <p:nvPr>
            <p:ph type="title" hasCustomPrompt="1"/>
          </p:nvPr>
        </p:nvSpPr>
        <p:spPr>
          <a:xfrm>
            <a:off x="479300" y="340840"/>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10" name="Text Placeholder 11">
            <a:extLst>
              <a:ext uri="{FF2B5EF4-FFF2-40B4-BE49-F238E27FC236}">
                <a16:creationId xmlns:a16="http://schemas.microsoft.com/office/drawing/2014/main" id="{5DF50CA8-40F3-5041-946E-33D6E9D7A053}"/>
              </a:ext>
            </a:extLst>
          </p:cNvPr>
          <p:cNvSpPr>
            <a:spLocks noGrp="1"/>
          </p:cNvSpPr>
          <p:nvPr>
            <p:ph type="body" sz="quarter" idx="12"/>
          </p:nvPr>
        </p:nvSpPr>
        <p:spPr>
          <a:xfrm>
            <a:off x="479299" y="921544"/>
            <a:ext cx="1914878" cy="3300413"/>
          </a:xfrm>
          <a:prstGeom prst="rect">
            <a:avLst/>
          </a:prstGeom>
          <a:ln>
            <a:noFill/>
          </a:ln>
        </p:spPr>
        <p:txBody>
          <a:bodyPr numCol="1"/>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7" name="Graphic 8">
            <a:extLst>
              <a:ext uri="{FF2B5EF4-FFF2-40B4-BE49-F238E27FC236}">
                <a16:creationId xmlns:a16="http://schemas.microsoft.com/office/drawing/2014/main" id="{E8721E70-62EC-7E42-B255-025E82629FF8}"/>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1" name="Picture 10">
            <a:extLst>
              <a:ext uri="{FF2B5EF4-FFF2-40B4-BE49-F238E27FC236}">
                <a16:creationId xmlns:a16="http://schemas.microsoft.com/office/drawing/2014/main" id="{64CDB1CF-CD9F-AA4C-BA82-4749F6385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2" name="Graphic 8">
            <a:extLst>
              <a:ext uri="{FF2B5EF4-FFF2-40B4-BE49-F238E27FC236}">
                <a16:creationId xmlns:a16="http://schemas.microsoft.com/office/drawing/2014/main" id="{1197B3AF-6603-2744-B10D-70EA22B3C6AA}"/>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3878703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_1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73142" y="1231349"/>
            <a:ext cx="6278880" cy="3109694"/>
          </a:xfrm>
          <a:prstGeom prst="rect">
            <a:avLst/>
          </a:prstGeom>
          <a:ln>
            <a:noFill/>
          </a:ln>
        </p:spPr>
        <p:txBody>
          <a:bodyPr numCol="1"/>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8" name="Graphic 8">
            <a:extLst>
              <a:ext uri="{FF2B5EF4-FFF2-40B4-BE49-F238E27FC236}">
                <a16:creationId xmlns:a16="http://schemas.microsoft.com/office/drawing/2014/main" id="{5817D217-6984-B045-A9CC-A1292F8E8508}"/>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9" name="Picture 8">
            <a:extLst>
              <a:ext uri="{FF2B5EF4-FFF2-40B4-BE49-F238E27FC236}">
                <a16:creationId xmlns:a16="http://schemas.microsoft.com/office/drawing/2014/main" id="{7CCF0113-68BB-8C44-9F03-AAB636641E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1" name="Graphic 8">
            <a:extLst>
              <a:ext uri="{FF2B5EF4-FFF2-40B4-BE49-F238E27FC236}">
                <a16:creationId xmlns:a16="http://schemas.microsoft.com/office/drawing/2014/main" id="{1DE88828-6BA5-A947-B8D6-1031B0748E64}"/>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1288928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73142" y="1231348"/>
            <a:ext cx="6278880" cy="3109694"/>
          </a:xfrm>
          <a:prstGeom prst="rect">
            <a:avLst/>
          </a:prstGeom>
          <a:ln>
            <a:noFill/>
          </a:ln>
        </p:spPr>
        <p:txBody>
          <a:bodyPr numCol="2"/>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8" name="Graphic 8">
            <a:extLst>
              <a:ext uri="{FF2B5EF4-FFF2-40B4-BE49-F238E27FC236}">
                <a16:creationId xmlns:a16="http://schemas.microsoft.com/office/drawing/2014/main" id="{3F82E7A0-994B-6546-816C-0FBBF91F7C0D}"/>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9" name="Picture 8">
            <a:extLst>
              <a:ext uri="{FF2B5EF4-FFF2-40B4-BE49-F238E27FC236}">
                <a16:creationId xmlns:a16="http://schemas.microsoft.com/office/drawing/2014/main" id="{5FCF2995-E400-8B43-A15F-7A2DB0BB9D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1" name="Graphic 8">
            <a:extLst>
              <a:ext uri="{FF2B5EF4-FFF2-40B4-BE49-F238E27FC236}">
                <a16:creationId xmlns:a16="http://schemas.microsoft.com/office/drawing/2014/main" id="{E162515D-C624-3A40-AEE2-79FA76115581}"/>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467272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ellowBG_4Col_Copy">
    <p:bg>
      <p:bgPr>
        <a:solidFill>
          <a:srgbClr val="D43900"/>
        </a:solidFill>
        <a:effectLst/>
      </p:bgPr>
    </p:bg>
    <p:spTree>
      <p:nvGrpSpPr>
        <p:cNvPr id="1" name=""/>
        <p:cNvGrpSpPr/>
        <p:nvPr/>
      </p:nvGrpSpPr>
      <p:grpSpPr>
        <a:xfrm>
          <a:off x="0" y="0"/>
          <a:ext cx="0" cy="0"/>
          <a:chOff x="0" y="0"/>
          <a:chExt cx="0" cy="0"/>
        </a:xfrm>
      </p:grpSpPr>
      <p:sp>
        <p:nvSpPr>
          <p:cNvPr id="2" name="Graphic 10">
            <a:extLst>
              <a:ext uri="{FF2B5EF4-FFF2-40B4-BE49-F238E27FC236}">
                <a16:creationId xmlns:a16="http://schemas.microsoft.com/office/drawing/2014/main" id="{A2F8BEB2-C77A-7649-B96C-D34B863B1C8A}"/>
              </a:ext>
            </a:extLst>
          </p:cNvPr>
          <p:cNvSpPr/>
          <p:nvPr/>
        </p:nvSpPr>
        <p:spPr>
          <a:xfrm>
            <a:off x="-14220" y="4059166"/>
            <a:ext cx="9190522" cy="979208"/>
          </a:xfrm>
          <a:custGeom>
            <a:avLst/>
            <a:gdLst>
              <a:gd name="connsiteX0" fmla="*/ 11811327 w 11811326"/>
              <a:gd name="connsiteY0" fmla="*/ 0 h 1290890"/>
              <a:gd name="connsiteX1" fmla="*/ 9175762 w 11811326"/>
              <a:gd name="connsiteY1" fmla="*/ 0 h 1290890"/>
              <a:gd name="connsiteX2" fmla="*/ 9135931 w 11811326"/>
              <a:gd name="connsiteY2" fmla="*/ 1121 h 1290890"/>
              <a:gd name="connsiteX3" fmla="*/ 9096509 w 11811326"/>
              <a:gd name="connsiteY3" fmla="*/ 4486 h 1290890"/>
              <a:gd name="connsiteX4" fmla="*/ 9057495 w 11811326"/>
              <a:gd name="connsiteY4" fmla="*/ 10093 h 1290890"/>
              <a:gd name="connsiteX5" fmla="*/ 9018890 w 11811326"/>
              <a:gd name="connsiteY5" fmla="*/ 17943 h 1290890"/>
              <a:gd name="connsiteX6" fmla="*/ 8981000 w 11811326"/>
              <a:gd name="connsiteY6" fmla="*/ 27832 h 1290890"/>
              <a:gd name="connsiteX7" fmla="*/ 8943620 w 11811326"/>
              <a:gd name="connsiteY7" fmla="*/ 39862 h 1290890"/>
              <a:gd name="connsiteX8" fmla="*/ 8907160 w 11811326"/>
              <a:gd name="connsiteY8" fmla="*/ 54034 h 1290890"/>
              <a:gd name="connsiteX9" fmla="*/ 8871414 w 11811326"/>
              <a:gd name="connsiteY9" fmla="*/ 70142 h 1290890"/>
              <a:gd name="connsiteX10" fmla="*/ 8836690 w 11811326"/>
              <a:gd name="connsiteY10" fmla="*/ 88289 h 1290890"/>
              <a:gd name="connsiteX11" fmla="*/ 8802885 w 11811326"/>
              <a:gd name="connsiteY11" fmla="*/ 108373 h 1290890"/>
              <a:gd name="connsiteX12" fmla="*/ 8770203 w 11811326"/>
              <a:gd name="connsiteY12" fmla="*/ 130394 h 1290890"/>
              <a:gd name="connsiteX13" fmla="*/ 8738748 w 11811326"/>
              <a:gd name="connsiteY13" fmla="*/ 154352 h 1290890"/>
              <a:gd name="connsiteX14" fmla="*/ 8708517 w 11811326"/>
              <a:gd name="connsiteY14" fmla="*/ 180044 h 1290890"/>
              <a:gd name="connsiteX15" fmla="*/ 8679716 w 11811326"/>
              <a:gd name="connsiteY15" fmla="*/ 207672 h 1290890"/>
              <a:gd name="connsiteX16" fmla="*/ 8251588 w 11811326"/>
              <a:gd name="connsiteY16" fmla="*/ 646159 h 1290890"/>
              <a:gd name="connsiteX17" fmla="*/ 8222787 w 11811326"/>
              <a:gd name="connsiteY17" fmla="*/ 673788 h 1290890"/>
              <a:gd name="connsiteX18" fmla="*/ 8192557 w 11811326"/>
              <a:gd name="connsiteY18" fmla="*/ 699581 h 1290890"/>
              <a:gd name="connsiteX19" fmla="*/ 8161101 w 11811326"/>
              <a:gd name="connsiteY19" fmla="*/ 723437 h 1290890"/>
              <a:gd name="connsiteX20" fmla="*/ 8128419 w 11811326"/>
              <a:gd name="connsiteY20" fmla="*/ 745458 h 1290890"/>
              <a:gd name="connsiteX21" fmla="*/ 8094614 w 11811326"/>
              <a:gd name="connsiteY21" fmla="*/ 765645 h 1290890"/>
              <a:gd name="connsiteX22" fmla="*/ 8059890 w 11811326"/>
              <a:gd name="connsiteY22" fmla="*/ 783792 h 1290890"/>
              <a:gd name="connsiteX23" fmla="*/ 8024145 w 11811326"/>
              <a:gd name="connsiteY23" fmla="*/ 799900 h 1290890"/>
              <a:gd name="connsiteX24" fmla="*/ 7987582 w 11811326"/>
              <a:gd name="connsiteY24" fmla="*/ 813969 h 1290890"/>
              <a:gd name="connsiteX25" fmla="*/ 7950305 w 11811326"/>
              <a:gd name="connsiteY25" fmla="*/ 825999 h 1290890"/>
              <a:gd name="connsiteX26" fmla="*/ 7912312 w 11811326"/>
              <a:gd name="connsiteY26" fmla="*/ 835990 h 1290890"/>
              <a:gd name="connsiteX27" fmla="*/ 7873810 w 11811326"/>
              <a:gd name="connsiteY27" fmla="*/ 843738 h 1290890"/>
              <a:gd name="connsiteX28" fmla="*/ 7834796 w 11811326"/>
              <a:gd name="connsiteY28" fmla="*/ 849345 h 1290890"/>
              <a:gd name="connsiteX29" fmla="*/ 7795374 w 11811326"/>
              <a:gd name="connsiteY29" fmla="*/ 852710 h 1290890"/>
              <a:gd name="connsiteX30" fmla="*/ 7755543 w 11811326"/>
              <a:gd name="connsiteY30" fmla="*/ 853831 h 1290890"/>
              <a:gd name="connsiteX31" fmla="*/ 0 w 11811326"/>
              <a:gd name="connsiteY31" fmla="*/ 853831 h 1290890"/>
              <a:gd name="connsiteX32" fmla="*/ 0 w 11811326"/>
              <a:gd name="connsiteY32" fmla="*/ 1290891 h 1290890"/>
              <a:gd name="connsiteX33" fmla="*/ 11811327 w 11811326"/>
              <a:gd name="connsiteY33" fmla="*/ 1290891 h 1290890"/>
              <a:gd name="connsiteX0" fmla="*/ 12222807 w 12222807"/>
              <a:gd name="connsiteY0" fmla="*/ 0 h 1290891"/>
              <a:gd name="connsiteX1" fmla="*/ 9587242 w 12222807"/>
              <a:gd name="connsiteY1" fmla="*/ 0 h 1290891"/>
              <a:gd name="connsiteX2" fmla="*/ 9547411 w 12222807"/>
              <a:gd name="connsiteY2" fmla="*/ 1121 h 1290891"/>
              <a:gd name="connsiteX3" fmla="*/ 9507989 w 12222807"/>
              <a:gd name="connsiteY3" fmla="*/ 4486 h 1290891"/>
              <a:gd name="connsiteX4" fmla="*/ 9468975 w 12222807"/>
              <a:gd name="connsiteY4" fmla="*/ 10093 h 1290891"/>
              <a:gd name="connsiteX5" fmla="*/ 9430370 w 12222807"/>
              <a:gd name="connsiteY5" fmla="*/ 17943 h 1290891"/>
              <a:gd name="connsiteX6" fmla="*/ 9392480 w 12222807"/>
              <a:gd name="connsiteY6" fmla="*/ 27832 h 1290891"/>
              <a:gd name="connsiteX7" fmla="*/ 9355100 w 12222807"/>
              <a:gd name="connsiteY7" fmla="*/ 39862 h 1290891"/>
              <a:gd name="connsiteX8" fmla="*/ 9318640 w 12222807"/>
              <a:gd name="connsiteY8" fmla="*/ 54034 h 1290891"/>
              <a:gd name="connsiteX9" fmla="*/ 9282894 w 12222807"/>
              <a:gd name="connsiteY9" fmla="*/ 70142 h 1290891"/>
              <a:gd name="connsiteX10" fmla="*/ 9248170 w 12222807"/>
              <a:gd name="connsiteY10" fmla="*/ 88289 h 1290891"/>
              <a:gd name="connsiteX11" fmla="*/ 9214365 w 12222807"/>
              <a:gd name="connsiteY11" fmla="*/ 108373 h 1290891"/>
              <a:gd name="connsiteX12" fmla="*/ 9181683 w 12222807"/>
              <a:gd name="connsiteY12" fmla="*/ 130394 h 1290891"/>
              <a:gd name="connsiteX13" fmla="*/ 9150228 w 12222807"/>
              <a:gd name="connsiteY13" fmla="*/ 154352 h 1290891"/>
              <a:gd name="connsiteX14" fmla="*/ 9119997 w 12222807"/>
              <a:gd name="connsiteY14" fmla="*/ 180044 h 1290891"/>
              <a:gd name="connsiteX15" fmla="*/ 9091196 w 12222807"/>
              <a:gd name="connsiteY15" fmla="*/ 207672 h 1290891"/>
              <a:gd name="connsiteX16" fmla="*/ 8663068 w 12222807"/>
              <a:gd name="connsiteY16" fmla="*/ 646159 h 1290891"/>
              <a:gd name="connsiteX17" fmla="*/ 8634267 w 12222807"/>
              <a:gd name="connsiteY17" fmla="*/ 673788 h 1290891"/>
              <a:gd name="connsiteX18" fmla="*/ 8604037 w 12222807"/>
              <a:gd name="connsiteY18" fmla="*/ 699581 h 1290891"/>
              <a:gd name="connsiteX19" fmla="*/ 8572581 w 12222807"/>
              <a:gd name="connsiteY19" fmla="*/ 723437 h 1290891"/>
              <a:gd name="connsiteX20" fmla="*/ 8539899 w 12222807"/>
              <a:gd name="connsiteY20" fmla="*/ 745458 h 1290891"/>
              <a:gd name="connsiteX21" fmla="*/ 8506094 w 12222807"/>
              <a:gd name="connsiteY21" fmla="*/ 765645 h 1290891"/>
              <a:gd name="connsiteX22" fmla="*/ 8471370 w 12222807"/>
              <a:gd name="connsiteY22" fmla="*/ 783792 h 1290891"/>
              <a:gd name="connsiteX23" fmla="*/ 8435625 w 12222807"/>
              <a:gd name="connsiteY23" fmla="*/ 799900 h 1290891"/>
              <a:gd name="connsiteX24" fmla="*/ 8399062 w 12222807"/>
              <a:gd name="connsiteY24" fmla="*/ 813969 h 1290891"/>
              <a:gd name="connsiteX25" fmla="*/ 8361785 w 12222807"/>
              <a:gd name="connsiteY25" fmla="*/ 825999 h 1290891"/>
              <a:gd name="connsiteX26" fmla="*/ 8323792 w 12222807"/>
              <a:gd name="connsiteY26" fmla="*/ 835990 h 1290891"/>
              <a:gd name="connsiteX27" fmla="*/ 8285290 w 12222807"/>
              <a:gd name="connsiteY27" fmla="*/ 843738 h 1290891"/>
              <a:gd name="connsiteX28" fmla="*/ 8246276 w 12222807"/>
              <a:gd name="connsiteY28" fmla="*/ 849345 h 1290891"/>
              <a:gd name="connsiteX29" fmla="*/ 8206854 w 12222807"/>
              <a:gd name="connsiteY29" fmla="*/ 852710 h 1290891"/>
              <a:gd name="connsiteX30" fmla="*/ 8167023 w 12222807"/>
              <a:gd name="connsiteY30" fmla="*/ 853831 h 1290891"/>
              <a:gd name="connsiteX31" fmla="*/ 0 w 12222807"/>
              <a:gd name="connsiteY31" fmla="*/ 872119 h 1290891"/>
              <a:gd name="connsiteX32" fmla="*/ 411480 w 12222807"/>
              <a:gd name="connsiteY32" fmla="*/ 1290891 h 1290891"/>
              <a:gd name="connsiteX33" fmla="*/ 12222807 w 12222807"/>
              <a:gd name="connsiteY33" fmla="*/ 1290891 h 1290891"/>
              <a:gd name="connsiteX34" fmla="*/ 12222807 w 12222807"/>
              <a:gd name="connsiteY34" fmla="*/ 0 h 1290891"/>
              <a:gd name="connsiteX0" fmla="*/ 12241095 w 12241095"/>
              <a:gd name="connsiteY0" fmla="*/ 0 h 1290891"/>
              <a:gd name="connsiteX1" fmla="*/ 9605530 w 12241095"/>
              <a:gd name="connsiteY1" fmla="*/ 0 h 1290891"/>
              <a:gd name="connsiteX2" fmla="*/ 9565699 w 12241095"/>
              <a:gd name="connsiteY2" fmla="*/ 1121 h 1290891"/>
              <a:gd name="connsiteX3" fmla="*/ 9526277 w 12241095"/>
              <a:gd name="connsiteY3" fmla="*/ 4486 h 1290891"/>
              <a:gd name="connsiteX4" fmla="*/ 9487263 w 12241095"/>
              <a:gd name="connsiteY4" fmla="*/ 10093 h 1290891"/>
              <a:gd name="connsiteX5" fmla="*/ 9448658 w 12241095"/>
              <a:gd name="connsiteY5" fmla="*/ 17943 h 1290891"/>
              <a:gd name="connsiteX6" fmla="*/ 9410768 w 12241095"/>
              <a:gd name="connsiteY6" fmla="*/ 27832 h 1290891"/>
              <a:gd name="connsiteX7" fmla="*/ 9373388 w 12241095"/>
              <a:gd name="connsiteY7" fmla="*/ 39862 h 1290891"/>
              <a:gd name="connsiteX8" fmla="*/ 9336928 w 12241095"/>
              <a:gd name="connsiteY8" fmla="*/ 54034 h 1290891"/>
              <a:gd name="connsiteX9" fmla="*/ 9301182 w 12241095"/>
              <a:gd name="connsiteY9" fmla="*/ 70142 h 1290891"/>
              <a:gd name="connsiteX10" fmla="*/ 9266458 w 12241095"/>
              <a:gd name="connsiteY10" fmla="*/ 88289 h 1290891"/>
              <a:gd name="connsiteX11" fmla="*/ 9232653 w 12241095"/>
              <a:gd name="connsiteY11" fmla="*/ 108373 h 1290891"/>
              <a:gd name="connsiteX12" fmla="*/ 9199971 w 12241095"/>
              <a:gd name="connsiteY12" fmla="*/ 130394 h 1290891"/>
              <a:gd name="connsiteX13" fmla="*/ 9168516 w 12241095"/>
              <a:gd name="connsiteY13" fmla="*/ 154352 h 1290891"/>
              <a:gd name="connsiteX14" fmla="*/ 9138285 w 12241095"/>
              <a:gd name="connsiteY14" fmla="*/ 180044 h 1290891"/>
              <a:gd name="connsiteX15" fmla="*/ 9109484 w 12241095"/>
              <a:gd name="connsiteY15" fmla="*/ 207672 h 1290891"/>
              <a:gd name="connsiteX16" fmla="*/ 8681356 w 12241095"/>
              <a:gd name="connsiteY16" fmla="*/ 646159 h 1290891"/>
              <a:gd name="connsiteX17" fmla="*/ 8652555 w 12241095"/>
              <a:gd name="connsiteY17" fmla="*/ 673788 h 1290891"/>
              <a:gd name="connsiteX18" fmla="*/ 8622325 w 12241095"/>
              <a:gd name="connsiteY18" fmla="*/ 699581 h 1290891"/>
              <a:gd name="connsiteX19" fmla="*/ 8590869 w 12241095"/>
              <a:gd name="connsiteY19" fmla="*/ 723437 h 1290891"/>
              <a:gd name="connsiteX20" fmla="*/ 8558187 w 12241095"/>
              <a:gd name="connsiteY20" fmla="*/ 745458 h 1290891"/>
              <a:gd name="connsiteX21" fmla="*/ 8524382 w 12241095"/>
              <a:gd name="connsiteY21" fmla="*/ 765645 h 1290891"/>
              <a:gd name="connsiteX22" fmla="*/ 8489658 w 12241095"/>
              <a:gd name="connsiteY22" fmla="*/ 783792 h 1290891"/>
              <a:gd name="connsiteX23" fmla="*/ 8453913 w 12241095"/>
              <a:gd name="connsiteY23" fmla="*/ 799900 h 1290891"/>
              <a:gd name="connsiteX24" fmla="*/ 8417350 w 12241095"/>
              <a:gd name="connsiteY24" fmla="*/ 813969 h 1290891"/>
              <a:gd name="connsiteX25" fmla="*/ 8380073 w 12241095"/>
              <a:gd name="connsiteY25" fmla="*/ 825999 h 1290891"/>
              <a:gd name="connsiteX26" fmla="*/ 8342080 w 12241095"/>
              <a:gd name="connsiteY26" fmla="*/ 835990 h 1290891"/>
              <a:gd name="connsiteX27" fmla="*/ 8303578 w 12241095"/>
              <a:gd name="connsiteY27" fmla="*/ 843738 h 1290891"/>
              <a:gd name="connsiteX28" fmla="*/ 8264564 w 12241095"/>
              <a:gd name="connsiteY28" fmla="*/ 849345 h 1290891"/>
              <a:gd name="connsiteX29" fmla="*/ 8225142 w 12241095"/>
              <a:gd name="connsiteY29" fmla="*/ 852710 h 1290891"/>
              <a:gd name="connsiteX30" fmla="*/ 8185311 w 12241095"/>
              <a:gd name="connsiteY30" fmla="*/ 853831 h 1290891"/>
              <a:gd name="connsiteX31" fmla="*/ 18288 w 12241095"/>
              <a:gd name="connsiteY31" fmla="*/ 872119 h 1290891"/>
              <a:gd name="connsiteX32" fmla="*/ 0 w 12241095"/>
              <a:gd name="connsiteY32" fmla="*/ 1290891 h 1290891"/>
              <a:gd name="connsiteX33" fmla="*/ 12241095 w 12241095"/>
              <a:gd name="connsiteY33" fmla="*/ 1290891 h 1290891"/>
              <a:gd name="connsiteX34" fmla="*/ 12241095 w 12241095"/>
              <a:gd name="connsiteY34" fmla="*/ 0 h 1290891"/>
              <a:gd name="connsiteX0" fmla="*/ 12597711 w 12597711"/>
              <a:gd name="connsiteY0" fmla="*/ 0 h 1290891"/>
              <a:gd name="connsiteX1" fmla="*/ 9605530 w 12597711"/>
              <a:gd name="connsiteY1" fmla="*/ 0 h 1290891"/>
              <a:gd name="connsiteX2" fmla="*/ 9565699 w 12597711"/>
              <a:gd name="connsiteY2" fmla="*/ 1121 h 1290891"/>
              <a:gd name="connsiteX3" fmla="*/ 9526277 w 12597711"/>
              <a:gd name="connsiteY3" fmla="*/ 4486 h 1290891"/>
              <a:gd name="connsiteX4" fmla="*/ 9487263 w 12597711"/>
              <a:gd name="connsiteY4" fmla="*/ 10093 h 1290891"/>
              <a:gd name="connsiteX5" fmla="*/ 9448658 w 12597711"/>
              <a:gd name="connsiteY5" fmla="*/ 17943 h 1290891"/>
              <a:gd name="connsiteX6" fmla="*/ 9410768 w 12597711"/>
              <a:gd name="connsiteY6" fmla="*/ 27832 h 1290891"/>
              <a:gd name="connsiteX7" fmla="*/ 9373388 w 12597711"/>
              <a:gd name="connsiteY7" fmla="*/ 39862 h 1290891"/>
              <a:gd name="connsiteX8" fmla="*/ 9336928 w 12597711"/>
              <a:gd name="connsiteY8" fmla="*/ 54034 h 1290891"/>
              <a:gd name="connsiteX9" fmla="*/ 9301182 w 12597711"/>
              <a:gd name="connsiteY9" fmla="*/ 70142 h 1290891"/>
              <a:gd name="connsiteX10" fmla="*/ 9266458 w 12597711"/>
              <a:gd name="connsiteY10" fmla="*/ 88289 h 1290891"/>
              <a:gd name="connsiteX11" fmla="*/ 9232653 w 12597711"/>
              <a:gd name="connsiteY11" fmla="*/ 108373 h 1290891"/>
              <a:gd name="connsiteX12" fmla="*/ 9199971 w 12597711"/>
              <a:gd name="connsiteY12" fmla="*/ 130394 h 1290891"/>
              <a:gd name="connsiteX13" fmla="*/ 9168516 w 12597711"/>
              <a:gd name="connsiteY13" fmla="*/ 154352 h 1290891"/>
              <a:gd name="connsiteX14" fmla="*/ 9138285 w 12597711"/>
              <a:gd name="connsiteY14" fmla="*/ 180044 h 1290891"/>
              <a:gd name="connsiteX15" fmla="*/ 9109484 w 12597711"/>
              <a:gd name="connsiteY15" fmla="*/ 207672 h 1290891"/>
              <a:gd name="connsiteX16" fmla="*/ 8681356 w 12597711"/>
              <a:gd name="connsiteY16" fmla="*/ 646159 h 1290891"/>
              <a:gd name="connsiteX17" fmla="*/ 8652555 w 12597711"/>
              <a:gd name="connsiteY17" fmla="*/ 673788 h 1290891"/>
              <a:gd name="connsiteX18" fmla="*/ 8622325 w 12597711"/>
              <a:gd name="connsiteY18" fmla="*/ 699581 h 1290891"/>
              <a:gd name="connsiteX19" fmla="*/ 8590869 w 12597711"/>
              <a:gd name="connsiteY19" fmla="*/ 723437 h 1290891"/>
              <a:gd name="connsiteX20" fmla="*/ 8558187 w 12597711"/>
              <a:gd name="connsiteY20" fmla="*/ 745458 h 1290891"/>
              <a:gd name="connsiteX21" fmla="*/ 8524382 w 12597711"/>
              <a:gd name="connsiteY21" fmla="*/ 765645 h 1290891"/>
              <a:gd name="connsiteX22" fmla="*/ 8489658 w 12597711"/>
              <a:gd name="connsiteY22" fmla="*/ 783792 h 1290891"/>
              <a:gd name="connsiteX23" fmla="*/ 8453913 w 12597711"/>
              <a:gd name="connsiteY23" fmla="*/ 799900 h 1290891"/>
              <a:gd name="connsiteX24" fmla="*/ 8417350 w 12597711"/>
              <a:gd name="connsiteY24" fmla="*/ 813969 h 1290891"/>
              <a:gd name="connsiteX25" fmla="*/ 8380073 w 12597711"/>
              <a:gd name="connsiteY25" fmla="*/ 825999 h 1290891"/>
              <a:gd name="connsiteX26" fmla="*/ 8342080 w 12597711"/>
              <a:gd name="connsiteY26" fmla="*/ 835990 h 1290891"/>
              <a:gd name="connsiteX27" fmla="*/ 8303578 w 12597711"/>
              <a:gd name="connsiteY27" fmla="*/ 843738 h 1290891"/>
              <a:gd name="connsiteX28" fmla="*/ 8264564 w 12597711"/>
              <a:gd name="connsiteY28" fmla="*/ 849345 h 1290891"/>
              <a:gd name="connsiteX29" fmla="*/ 8225142 w 12597711"/>
              <a:gd name="connsiteY29" fmla="*/ 852710 h 1290891"/>
              <a:gd name="connsiteX30" fmla="*/ 8185311 w 12597711"/>
              <a:gd name="connsiteY30" fmla="*/ 853831 h 1290891"/>
              <a:gd name="connsiteX31" fmla="*/ 18288 w 12597711"/>
              <a:gd name="connsiteY31" fmla="*/ 872119 h 1290891"/>
              <a:gd name="connsiteX32" fmla="*/ 0 w 12597711"/>
              <a:gd name="connsiteY32" fmla="*/ 1290891 h 1290891"/>
              <a:gd name="connsiteX33" fmla="*/ 12241095 w 12597711"/>
              <a:gd name="connsiteY33" fmla="*/ 1290891 h 1290891"/>
              <a:gd name="connsiteX34" fmla="*/ 12597711 w 12597711"/>
              <a:gd name="connsiteY34" fmla="*/ 0 h 1290891"/>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18288 w 12597711"/>
              <a:gd name="connsiteY31" fmla="*/ 872119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241312 w 12597711"/>
              <a:gd name="connsiteY31" fmla="*/ 877694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374686 w 12374686"/>
              <a:gd name="connsiteY0" fmla="*/ 0 h 1300035"/>
              <a:gd name="connsiteX1" fmla="*/ 9382505 w 12374686"/>
              <a:gd name="connsiteY1" fmla="*/ 0 h 1300035"/>
              <a:gd name="connsiteX2" fmla="*/ 9342674 w 12374686"/>
              <a:gd name="connsiteY2" fmla="*/ 1121 h 1300035"/>
              <a:gd name="connsiteX3" fmla="*/ 9303252 w 12374686"/>
              <a:gd name="connsiteY3" fmla="*/ 4486 h 1300035"/>
              <a:gd name="connsiteX4" fmla="*/ 9264238 w 12374686"/>
              <a:gd name="connsiteY4" fmla="*/ 10093 h 1300035"/>
              <a:gd name="connsiteX5" fmla="*/ 9225633 w 12374686"/>
              <a:gd name="connsiteY5" fmla="*/ 17943 h 1300035"/>
              <a:gd name="connsiteX6" fmla="*/ 9187743 w 12374686"/>
              <a:gd name="connsiteY6" fmla="*/ 27832 h 1300035"/>
              <a:gd name="connsiteX7" fmla="*/ 9150363 w 12374686"/>
              <a:gd name="connsiteY7" fmla="*/ 39862 h 1300035"/>
              <a:gd name="connsiteX8" fmla="*/ 9113903 w 12374686"/>
              <a:gd name="connsiteY8" fmla="*/ 54034 h 1300035"/>
              <a:gd name="connsiteX9" fmla="*/ 9078157 w 12374686"/>
              <a:gd name="connsiteY9" fmla="*/ 70142 h 1300035"/>
              <a:gd name="connsiteX10" fmla="*/ 9043433 w 12374686"/>
              <a:gd name="connsiteY10" fmla="*/ 88289 h 1300035"/>
              <a:gd name="connsiteX11" fmla="*/ 9009628 w 12374686"/>
              <a:gd name="connsiteY11" fmla="*/ 108373 h 1300035"/>
              <a:gd name="connsiteX12" fmla="*/ 8976946 w 12374686"/>
              <a:gd name="connsiteY12" fmla="*/ 130394 h 1300035"/>
              <a:gd name="connsiteX13" fmla="*/ 8945491 w 12374686"/>
              <a:gd name="connsiteY13" fmla="*/ 154352 h 1300035"/>
              <a:gd name="connsiteX14" fmla="*/ 8915260 w 12374686"/>
              <a:gd name="connsiteY14" fmla="*/ 180044 h 1300035"/>
              <a:gd name="connsiteX15" fmla="*/ 8886459 w 12374686"/>
              <a:gd name="connsiteY15" fmla="*/ 207672 h 1300035"/>
              <a:gd name="connsiteX16" fmla="*/ 8458331 w 12374686"/>
              <a:gd name="connsiteY16" fmla="*/ 646159 h 1300035"/>
              <a:gd name="connsiteX17" fmla="*/ 8429530 w 12374686"/>
              <a:gd name="connsiteY17" fmla="*/ 673788 h 1300035"/>
              <a:gd name="connsiteX18" fmla="*/ 8399300 w 12374686"/>
              <a:gd name="connsiteY18" fmla="*/ 699581 h 1300035"/>
              <a:gd name="connsiteX19" fmla="*/ 8367844 w 12374686"/>
              <a:gd name="connsiteY19" fmla="*/ 723437 h 1300035"/>
              <a:gd name="connsiteX20" fmla="*/ 8335162 w 12374686"/>
              <a:gd name="connsiteY20" fmla="*/ 745458 h 1300035"/>
              <a:gd name="connsiteX21" fmla="*/ 8301357 w 12374686"/>
              <a:gd name="connsiteY21" fmla="*/ 765645 h 1300035"/>
              <a:gd name="connsiteX22" fmla="*/ 8266633 w 12374686"/>
              <a:gd name="connsiteY22" fmla="*/ 783792 h 1300035"/>
              <a:gd name="connsiteX23" fmla="*/ 8230888 w 12374686"/>
              <a:gd name="connsiteY23" fmla="*/ 799900 h 1300035"/>
              <a:gd name="connsiteX24" fmla="*/ 8194325 w 12374686"/>
              <a:gd name="connsiteY24" fmla="*/ 813969 h 1300035"/>
              <a:gd name="connsiteX25" fmla="*/ 8157048 w 12374686"/>
              <a:gd name="connsiteY25" fmla="*/ 825999 h 1300035"/>
              <a:gd name="connsiteX26" fmla="*/ 8119055 w 12374686"/>
              <a:gd name="connsiteY26" fmla="*/ 835990 h 1300035"/>
              <a:gd name="connsiteX27" fmla="*/ 8080553 w 12374686"/>
              <a:gd name="connsiteY27" fmla="*/ 843738 h 1300035"/>
              <a:gd name="connsiteX28" fmla="*/ 8041539 w 12374686"/>
              <a:gd name="connsiteY28" fmla="*/ 849345 h 1300035"/>
              <a:gd name="connsiteX29" fmla="*/ 8002117 w 12374686"/>
              <a:gd name="connsiteY29" fmla="*/ 852710 h 1300035"/>
              <a:gd name="connsiteX30" fmla="*/ 7962286 w 12374686"/>
              <a:gd name="connsiteY30" fmla="*/ 853831 h 1300035"/>
              <a:gd name="connsiteX31" fmla="*/ 18287 w 12374686"/>
              <a:gd name="connsiteY31" fmla="*/ 877694 h 1300035"/>
              <a:gd name="connsiteX32" fmla="*/ 0 w 12374686"/>
              <a:gd name="connsiteY32" fmla="*/ 1296467 h 1300035"/>
              <a:gd name="connsiteX33" fmla="*/ 12365542 w 12374686"/>
              <a:gd name="connsiteY33" fmla="*/ 1300035 h 1300035"/>
              <a:gd name="connsiteX34" fmla="*/ 12374686 w 12374686"/>
              <a:gd name="connsiteY34" fmla="*/ 0 h 1300035"/>
              <a:gd name="connsiteX0" fmla="*/ 12235296 w 12365542"/>
              <a:gd name="connsiteY0" fmla="*/ 0 h 1300035"/>
              <a:gd name="connsiteX1" fmla="*/ 9382505 w 12365542"/>
              <a:gd name="connsiteY1" fmla="*/ 0 h 1300035"/>
              <a:gd name="connsiteX2" fmla="*/ 9342674 w 12365542"/>
              <a:gd name="connsiteY2" fmla="*/ 1121 h 1300035"/>
              <a:gd name="connsiteX3" fmla="*/ 9303252 w 12365542"/>
              <a:gd name="connsiteY3" fmla="*/ 4486 h 1300035"/>
              <a:gd name="connsiteX4" fmla="*/ 9264238 w 12365542"/>
              <a:gd name="connsiteY4" fmla="*/ 10093 h 1300035"/>
              <a:gd name="connsiteX5" fmla="*/ 9225633 w 12365542"/>
              <a:gd name="connsiteY5" fmla="*/ 17943 h 1300035"/>
              <a:gd name="connsiteX6" fmla="*/ 9187743 w 12365542"/>
              <a:gd name="connsiteY6" fmla="*/ 27832 h 1300035"/>
              <a:gd name="connsiteX7" fmla="*/ 9150363 w 12365542"/>
              <a:gd name="connsiteY7" fmla="*/ 39862 h 1300035"/>
              <a:gd name="connsiteX8" fmla="*/ 9113903 w 12365542"/>
              <a:gd name="connsiteY8" fmla="*/ 54034 h 1300035"/>
              <a:gd name="connsiteX9" fmla="*/ 9078157 w 12365542"/>
              <a:gd name="connsiteY9" fmla="*/ 70142 h 1300035"/>
              <a:gd name="connsiteX10" fmla="*/ 9043433 w 12365542"/>
              <a:gd name="connsiteY10" fmla="*/ 88289 h 1300035"/>
              <a:gd name="connsiteX11" fmla="*/ 9009628 w 12365542"/>
              <a:gd name="connsiteY11" fmla="*/ 108373 h 1300035"/>
              <a:gd name="connsiteX12" fmla="*/ 8976946 w 12365542"/>
              <a:gd name="connsiteY12" fmla="*/ 130394 h 1300035"/>
              <a:gd name="connsiteX13" fmla="*/ 8945491 w 12365542"/>
              <a:gd name="connsiteY13" fmla="*/ 154352 h 1300035"/>
              <a:gd name="connsiteX14" fmla="*/ 8915260 w 12365542"/>
              <a:gd name="connsiteY14" fmla="*/ 180044 h 1300035"/>
              <a:gd name="connsiteX15" fmla="*/ 8886459 w 12365542"/>
              <a:gd name="connsiteY15" fmla="*/ 207672 h 1300035"/>
              <a:gd name="connsiteX16" fmla="*/ 8458331 w 12365542"/>
              <a:gd name="connsiteY16" fmla="*/ 646159 h 1300035"/>
              <a:gd name="connsiteX17" fmla="*/ 8429530 w 12365542"/>
              <a:gd name="connsiteY17" fmla="*/ 673788 h 1300035"/>
              <a:gd name="connsiteX18" fmla="*/ 8399300 w 12365542"/>
              <a:gd name="connsiteY18" fmla="*/ 699581 h 1300035"/>
              <a:gd name="connsiteX19" fmla="*/ 8367844 w 12365542"/>
              <a:gd name="connsiteY19" fmla="*/ 723437 h 1300035"/>
              <a:gd name="connsiteX20" fmla="*/ 8335162 w 12365542"/>
              <a:gd name="connsiteY20" fmla="*/ 745458 h 1300035"/>
              <a:gd name="connsiteX21" fmla="*/ 8301357 w 12365542"/>
              <a:gd name="connsiteY21" fmla="*/ 765645 h 1300035"/>
              <a:gd name="connsiteX22" fmla="*/ 8266633 w 12365542"/>
              <a:gd name="connsiteY22" fmla="*/ 783792 h 1300035"/>
              <a:gd name="connsiteX23" fmla="*/ 8230888 w 12365542"/>
              <a:gd name="connsiteY23" fmla="*/ 799900 h 1300035"/>
              <a:gd name="connsiteX24" fmla="*/ 8194325 w 12365542"/>
              <a:gd name="connsiteY24" fmla="*/ 813969 h 1300035"/>
              <a:gd name="connsiteX25" fmla="*/ 8157048 w 12365542"/>
              <a:gd name="connsiteY25" fmla="*/ 825999 h 1300035"/>
              <a:gd name="connsiteX26" fmla="*/ 8119055 w 12365542"/>
              <a:gd name="connsiteY26" fmla="*/ 835990 h 1300035"/>
              <a:gd name="connsiteX27" fmla="*/ 8080553 w 12365542"/>
              <a:gd name="connsiteY27" fmla="*/ 843738 h 1300035"/>
              <a:gd name="connsiteX28" fmla="*/ 8041539 w 12365542"/>
              <a:gd name="connsiteY28" fmla="*/ 849345 h 1300035"/>
              <a:gd name="connsiteX29" fmla="*/ 8002117 w 12365542"/>
              <a:gd name="connsiteY29" fmla="*/ 852710 h 1300035"/>
              <a:gd name="connsiteX30" fmla="*/ 7962286 w 12365542"/>
              <a:gd name="connsiteY30" fmla="*/ 853831 h 1300035"/>
              <a:gd name="connsiteX31" fmla="*/ 18287 w 12365542"/>
              <a:gd name="connsiteY31" fmla="*/ 877694 h 1300035"/>
              <a:gd name="connsiteX32" fmla="*/ 0 w 12365542"/>
              <a:gd name="connsiteY32" fmla="*/ 1296467 h 1300035"/>
              <a:gd name="connsiteX33" fmla="*/ 12365542 w 12365542"/>
              <a:gd name="connsiteY33" fmla="*/ 1300035 h 1300035"/>
              <a:gd name="connsiteX34" fmla="*/ 12235296 w 12365542"/>
              <a:gd name="connsiteY34" fmla="*/ 0 h 1300035"/>
              <a:gd name="connsiteX0" fmla="*/ 12235296 w 12254029"/>
              <a:gd name="connsiteY0" fmla="*/ 0 h 1305610"/>
              <a:gd name="connsiteX1" fmla="*/ 9382505 w 12254029"/>
              <a:gd name="connsiteY1" fmla="*/ 0 h 1305610"/>
              <a:gd name="connsiteX2" fmla="*/ 9342674 w 12254029"/>
              <a:gd name="connsiteY2" fmla="*/ 1121 h 1305610"/>
              <a:gd name="connsiteX3" fmla="*/ 9303252 w 12254029"/>
              <a:gd name="connsiteY3" fmla="*/ 4486 h 1305610"/>
              <a:gd name="connsiteX4" fmla="*/ 9264238 w 12254029"/>
              <a:gd name="connsiteY4" fmla="*/ 10093 h 1305610"/>
              <a:gd name="connsiteX5" fmla="*/ 9225633 w 12254029"/>
              <a:gd name="connsiteY5" fmla="*/ 17943 h 1305610"/>
              <a:gd name="connsiteX6" fmla="*/ 9187743 w 12254029"/>
              <a:gd name="connsiteY6" fmla="*/ 27832 h 1305610"/>
              <a:gd name="connsiteX7" fmla="*/ 9150363 w 12254029"/>
              <a:gd name="connsiteY7" fmla="*/ 39862 h 1305610"/>
              <a:gd name="connsiteX8" fmla="*/ 9113903 w 12254029"/>
              <a:gd name="connsiteY8" fmla="*/ 54034 h 1305610"/>
              <a:gd name="connsiteX9" fmla="*/ 9078157 w 12254029"/>
              <a:gd name="connsiteY9" fmla="*/ 70142 h 1305610"/>
              <a:gd name="connsiteX10" fmla="*/ 9043433 w 12254029"/>
              <a:gd name="connsiteY10" fmla="*/ 88289 h 1305610"/>
              <a:gd name="connsiteX11" fmla="*/ 9009628 w 12254029"/>
              <a:gd name="connsiteY11" fmla="*/ 108373 h 1305610"/>
              <a:gd name="connsiteX12" fmla="*/ 8976946 w 12254029"/>
              <a:gd name="connsiteY12" fmla="*/ 130394 h 1305610"/>
              <a:gd name="connsiteX13" fmla="*/ 8945491 w 12254029"/>
              <a:gd name="connsiteY13" fmla="*/ 154352 h 1305610"/>
              <a:gd name="connsiteX14" fmla="*/ 8915260 w 12254029"/>
              <a:gd name="connsiteY14" fmla="*/ 180044 h 1305610"/>
              <a:gd name="connsiteX15" fmla="*/ 8886459 w 12254029"/>
              <a:gd name="connsiteY15" fmla="*/ 207672 h 1305610"/>
              <a:gd name="connsiteX16" fmla="*/ 8458331 w 12254029"/>
              <a:gd name="connsiteY16" fmla="*/ 646159 h 1305610"/>
              <a:gd name="connsiteX17" fmla="*/ 8429530 w 12254029"/>
              <a:gd name="connsiteY17" fmla="*/ 673788 h 1305610"/>
              <a:gd name="connsiteX18" fmla="*/ 8399300 w 12254029"/>
              <a:gd name="connsiteY18" fmla="*/ 699581 h 1305610"/>
              <a:gd name="connsiteX19" fmla="*/ 8367844 w 12254029"/>
              <a:gd name="connsiteY19" fmla="*/ 723437 h 1305610"/>
              <a:gd name="connsiteX20" fmla="*/ 8335162 w 12254029"/>
              <a:gd name="connsiteY20" fmla="*/ 745458 h 1305610"/>
              <a:gd name="connsiteX21" fmla="*/ 8301357 w 12254029"/>
              <a:gd name="connsiteY21" fmla="*/ 765645 h 1305610"/>
              <a:gd name="connsiteX22" fmla="*/ 8266633 w 12254029"/>
              <a:gd name="connsiteY22" fmla="*/ 783792 h 1305610"/>
              <a:gd name="connsiteX23" fmla="*/ 8230888 w 12254029"/>
              <a:gd name="connsiteY23" fmla="*/ 799900 h 1305610"/>
              <a:gd name="connsiteX24" fmla="*/ 8194325 w 12254029"/>
              <a:gd name="connsiteY24" fmla="*/ 813969 h 1305610"/>
              <a:gd name="connsiteX25" fmla="*/ 8157048 w 12254029"/>
              <a:gd name="connsiteY25" fmla="*/ 825999 h 1305610"/>
              <a:gd name="connsiteX26" fmla="*/ 8119055 w 12254029"/>
              <a:gd name="connsiteY26" fmla="*/ 835990 h 1305610"/>
              <a:gd name="connsiteX27" fmla="*/ 8080553 w 12254029"/>
              <a:gd name="connsiteY27" fmla="*/ 843738 h 1305610"/>
              <a:gd name="connsiteX28" fmla="*/ 8041539 w 12254029"/>
              <a:gd name="connsiteY28" fmla="*/ 849345 h 1305610"/>
              <a:gd name="connsiteX29" fmla="*/ 8002117 w 12254029"/>
              <a:gd name="connsiteY29" fmla="*/ 852710 h 1305610"/>
              <a:gd name="connsiteX30" fmla="*/ 7962286 w 12254029"/>
              <a:gd name="connsiteY30" fmla="*/ 853831 h 1305610"/>
              <a:gd name="connsiteX31" fmla="*/ 18287 w 12254029"/>
              <a:gd name="connsiteY31" fmla="*/ 877694 h 1305610"/>
              <a:gd name="connsiteX32" fmla="*/ 0 w 12254029"/>
              <a:gd name="connsiteY32" fmla="*/ 1296467 h 1305610"/>
              <a:gd name="connsiteX33" fmla="*/ 12254029 w 12254029"/>
              <a:gd name="connsiteY33" fmla="*/ 1305610 h 1305610"/>
              <a:gd name="connsiteX34" fmla="*/ 12235296 w 12254029"/>
              <a:gd name="connsiteY34" fmla="*/ 0 h 130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54029" h="1305610">
                <a:moveTo>
                  <a:pt x="12235296" y="0"/>
                </a:moveTo>
                <a:lnTo>
                  <a:pt x="9382505" y="0"/>
                </a:lnTo>
                <a:lnTo>
                  <a:pt x="9342674" y="1121"/>
                </a:lnTo>
                <a:lnTo>
                  <a:pt x="9303252" y="4486"/>
                </a:lnTo>
                <a:lnTo>
                  <a:pt x="9264238" y="10093"/>
                </a:lnTo>
                <a:lnTo>
                  <a:pt x="9225633" y="17943"/>
                </a:lnTo>
                <a:lnTo>
                  <a:pt x="9187743" y="27832"/>
                </a:lnTo>
                <a:lnTo>
                  <a:pt x="9150363" y="39862"/>
                </a:lnTo>
                <a:lnTo>
                  <a:pt x="9113903" y="54034"/>
                </a:lnTo>
                <a:lnTo>
                  <a:pt x="9078157" y="70142"/>
                </a:lnTo>
                <a:lnTo>
                  <a:pt x="9043433" y="88289"/>
                </a:lnTo>
                <a:lnTo>
                  <a:pt x="9009628" y="108373"/>
                </a:lnTo>
                <a:lnTo>
                  <a:pt x="8976946" y="130394"/>
                </a:lnTo>
                <a:lnTo>
                  <a:pt x="8945491" y="154352"/>
                </a:lnTo>
                <a:lnTo>
                  <a:pt x="8915260" y="180044"/>
                </a:lnTo>
                <a:lnTo>
                  <a:pt x="8886459" y="207672"/>
                </a:lnTo>
                <a:lnTo>
                  <a:pt x="8458331" y="646159"/>
                </a:lnTo>
                <a:lnTo>
                  <a:pt x="8429530" y="673788"/>
                </a:lnTo>
                <a:lnTo>
                  <a:pt x="8399300" y="699581"/>
                </a:lnTo>
                <a:lnTo>
                  <a:pt x="8367844" y="723437"/>
                </a:lnTo>
                <a:lnTo>
                  <a:pt x="8335162" y="745458"/>
                </a:lnTo>
                <a:lnTo>
                  <a:pt x="8301357" y="765645"/>
                </a:lnTo>
                <a:lnTo>
                  <a:pt x="8266633" y="783792"/>
                </a:lnTo>
                <a:lnTo>
                  <a:pt x="8230888" y="799900"/>
                </a:lnTo>
                <a:lnTo>
                  <a:pt x="8194325" y="813969"/>
                </a:lnTo>
                <a:lnTo>
                  <a:pt x="8157048" y="825999"/>
                </a:lnTo>
                <a:lnTo>
                  <a:pt x="8119055" y="835990"/>
                </a:lnTo>
                <a:lnTo>
                  <a:pt x="8080553" y="843738"/>
                </a:lnTo>
                <a:lnTo>
                  <a:pt x="8041539" y="849345"/>
                </a:lnTo>
                <a:lnTo>
                  <a:pt x="8002117" y="852710"/>
                </a:lnTo>
                <a:lnTo>
                  <a:pt x="7962286" y="853831"/>
                </a:lnTo>
                <a:lnTo>
                  <a:pt x="18287" y="877694"/>
                </a:lnTo>
                <a:lnTo>
                  <a:pt x="0" y="1296467"/>
                </a:lnTo>
                <a:lnTo>
                  <a:pt x="12254029" y="1305610"/>
                </a:lnTo>
                <a:lnTo>
                  <a:pt x="12235296" y="0"/>
                </a:lnTo>
                <a:close/>
              </a:path>
            </a:pathLst>
          </a:custGeom>
          <a:solidFill>
            <a:srgbClr val="FFBF22"/>
          </a:solidFill>
          <a:ln w="10208" cap="flat">
            <a:noFill/>
            <a:prstDash val="solid"/>
            <a:miter/>
          </a:ln>
        </p:spPr>
        <p:txBody>
          <a:bodyPr rtlCol="0" anchor="ctr"/>
          <a:lstStyle/>
          <a:p>
            <a:endParaRPr lang="en-GB" sz="614"/>
          </a:p>
        </p:txBody>
      </p:sp>
      <p:sp>
        <p:nvSpPr>
          <p:cNvPr id="14" name="Graphic 8">
            <a:extLst>
              <a:ext uri="{FF2B5EF4-FFF2-40B4-BE49-F238E27FC236}">
                <a16:creationId xmlns:a16="http://schemas.microsoft.com/office/drawing/2014/main" id="{04254BB6-FFAA-D948-8B10-4FD3B8B4D203}"/>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354189" y="585132"/>
            <a:ext cx="3782399" cy="478310"/>
          </a:xfrm>
          <a:prstGeom prst="rect">
            <a:avLst/>
          </a:prstGeom>
        </p:spPr>
        <p:txBody>
          <a:bodyPr anchor="t"/>
          <a:lstStyle>
            <a:lvl1pPr>
              <a:defRPr sz="1875"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548640" y="2142211"/>
            <a:ext cx="8077200" cy="318344"/>
          </a:xfrm>
          <a:prstGeom prst="rect">
            <a:avLst/>
          </a:prstGeom>
          <a:ln>
            <a:noFill/>
          </a:ln>
        </p:spPr>
        <p:txBody>
          <a:bodyPr numCol="5" spcCol="180000"/>
          <a:lstStyle>
            <a:lvl1pPr marL="0" indent="0">
              <a:buNone/>
              <a:defRPr sz="900" b="0" i="0">
                <a:solidFill>
                  <a:schemeClr val="bg1"/>
                </a:solidFill>
                <a:latin typeface="HelveticaNeueLT Pro 65 Md"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373142" y="584836"/>
            <a:ext cx="860822" cy="860822"/>
          </a:xfrm>
          <a:prstGeom prst="rect">
            <a:avLst/>
          </a:prstGeom>
        </p:spPr>
        <p:txBody>
          <a:bodyPr/>
          <a:lstStyle/>
          <a:p>
            <a:endParaRPr lang="en-US"/>
          </a:p>
        </p:txBody>
      </p:sp>
      <p:sp>
        <p:nvSpPr>
          <p:cNvPr id="8" name="Text Placeholder 11">
            <a:extLst>
              <a:ext uri="{FF2B5EF4-FFF2-40B4-BE49-F238E27FC236}">
                <a16:creationId xmlns:a16="http://schemas.microsoft.com/office/drawing/2014/main" id="{A06DA923-E6F8-0C40-AB87-1C790FDFB57B}"/>
              </a:ext>
            </a:extLst>
          </p:cNvPr>
          <p:cNvSpPr>
            <a:spLocks noGrp="1"/>
          </p:cNvSpPr>
          <p:nvPr>
            <p:ph type="body" sz="quarter" idx="14"/>
          </p:nvPr>
        </p:nvSpPr>
        <p:spPr>
          <a:xfrm>
            <a:off x="548640" y="2495922"/>
            <a:ext cx="8077200" cy="870965"/>
          </a:xfrm>
          <a:prstGeom prst="rect">
            <a:avLst/>
          </a:prstGeom>
          <a:ln>
            <a:noFill/>
          </a:ln>
        </p:spPr>
        <p:txBody>
          <a:bodyPr numCol="5" spcCol="180000"/>
          <a:lstStyle>
            <a:lvl1pPr marL="0" indent="0">
              <a:buNone/>
              <a:defRPr sz="675" b="0" i="0">
                <a:solidFill>
                  <a:schemeClr val="bg1"/>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pic>
        <p:nvPicPr>
          <p:cNvPr id="13" name="Picture 12">
            <a:extLst>
              <a:ext uri="{FF2B5EF4-FFF2-40B4-BE49-F238E27FC236}">
                <a16:creationId xmlns:a16="http://schemas.microsoft.com/office/drawing/2014/main" id="{9B17D1DE-3461-4C4D-B9CD-3EDDCF383D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Tree>
    <p:extLst>
      <p:ext uri="{BB962C8B-B14F-4D97-AF65-F5344CB8AC3E}">
        <p14:creationId xmlns:p14="http://schemas.microsoft.com/office/powerpoint/2010/main" val="4143499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2_column">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470269" y="1272619"/>
            <a:ext cx="5054231" cy="3068425"/>
          </a:xfrm>
          <a:prstGeom prst="rect">
            <a:avLst/>
          </a:prstGeom>
          <a:ln>
            <a:noFill/>
          </a:ln>
        </p:spPr>
        <p:txBody>
          <a:bodyPr numCol="2"/>
          <a:lstStyle>
            <a:lvl1pPr marL="0" indent="0">
              <a:buNone/>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C41D837A-571C-7445-B6A0-3717544D9C25}"/>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Graphic 8">
            <a:extLst>
              <a:ext uri="{FF2B5EF4-FFF2-40B4-BE49-F238E27FC236}">
                <a16:creationId xmlns:a16="http://schemas.microsoft.com/office/drawing/2014/main" id="{91F3AE6D-C859-0441-B3C0-DF29A52CFB48}"/>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0" name="Picture 9">
            <a:extLst>
              <a:ext uri="{FF2B5EF4-FFF2-40B4-BE49-F238E27FC236}">
                <a16:creationId xmlns:a16="http://schemas.microsoft.com/office/drawing/2014/main" id="{48763ED6-43D1-604F-A461-1EFF8610E0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1" name="Graphic 8">
            <a:extLst>
              <a:ext uri="{FF2B5EF4-FFF2-40B4-BE49-F238E27FC236}">
                <a16:creationId xmlns:a16="http://schemas.microsoft.com/office/drawing/2014/main" id="{640DE4ED-8A48-9449-8CCE-68E7D37801E1}"/>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2907213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object 18">
            <a:extLst>
              <a:ext uri="{FF2B5EF4-FFF2-40B4-BE49-F238E27FC236}">
                <a16:creationId xmlns:a16="http://schemas.microsoft.com/office/drawing/2014/main" id="{79930289-FC11-FB4B-A1A7-069330195B3E}"/>
              </a:ext>
            </a:extLst>
          </p:cNvPr>
          <p:cNvSpPr/>
          <p:nvPr userDrawn="1"/>
        </p:nvSpPr>
        <p:spPr>
          <a:xfrm>
            <a:off x="4626627" y="1674271"/>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D43900"/>
          </a:solidFill>
        </p:spPr>
        <p:txBody>
          <a:bodyPr wrap="square" lIns="0" tIns="0" rIns="0" bIns="0" rtlCol="0"/>
          <a:lstStyle/>
          <a:p>
            <a:pPr defTabSz="276515"/>
            <a:endParaRPr sz="1089">
              <a:solidFill>
                <a:srgbClr val="F26522"/>
              </a:solidFill>
              <a:latin typeface="Calibri" panose="020F0502020204030204"/>
            </a:endParaRPr>
          </a:p>
        </p:txBody>
      </p:sp>
      <p:sp>
        <p:nvSpPr>
          <p:cNvPr id="29" name="object 19">
            <a:extLst>
              <a:ext uri="{FF2B5EF4-FFF2-40B4-BE49-F238E27FC236}">
                <a16:creationId xmlns:a16="http://schemas.microsoft.com/office/drawing/2014/main" id="{33004AE3-1FE8-9D41-8C14-A228B9BE1B70}"/>
              </a:ext>
            </a:extLst>
          </p:cNvPr>
          <p:cNvSpPr txBox="1"/>
          <p:nvPr userDrawn="1"/>
        </p:nvSpPr>
        <p:spPr>
          <a:xfrm>
            <a:off x="4706036" y="1736295"/>
            <a:ext cx="907141" cy="277061"/>
          </a:xfrm>
          <a:prstGeom prst="rect">
            <a:avLst/>
          </a:prstGeom>
        </p:spPr>
        <p:txBody>
          <a:bodyPr vert="horz" wrap="square" lIns="0" tIns="7681" rIns="0" bIns="0" rtlCol="0">
            <a:spAutoFit/>
          </a:bodyPr>
          <a:lstStyle/>
          <a:p>
            <a:pPr marL="7681" marR="3073" lvl="0" indent="0" algn="l" defTabSz="276515" rtl="0" eaLnBrk="1" fontAlgn="auto" latinLnBrk="0" hangingPunct="1">
              <a:lnSpc>
                <a:spcPts val="665"/>
              </a:lnSpc>
              <a:spcBef>
                <a:spcPts val="42"/>
              </a:spcBef>
              <a:spcAft>
                <a:spcPts val="0"/>
              </a:spcAft>
              <a:buClrTx/>
              <a:buSzTx/>
              <a:buFontTx/>
              <a:buNone/>
              <a:tabLst/>
              <a:defRPr/>
            </a:pPr>
            <a:r>
              <a:rPr lang="en-GB" sz="600" b="1" i="0">
                <a:solidFill>
                  <a:schemeClr val="bg1"/>
                </a:solidFill>
                <a:latin typeface="HelveticaNeueLT Pro 95 Blk" panose="020B0604020202020204" pitchFamily="34" charset="77"/>
              </a:rPr>
              <a:t>Primary Text Orange</a:t>
            </a:r>
            <a:endParaRPr lang="en-GB" sz="600" b="1" i="0">
              <a:solidFill>
                <a:schemeClr val="bg1"/>
              </a:solidFill>
              <a:latin typeface="HelveticaNeueLT Pro 95 Blk" panose="020B0604020202020204" pitchFamily="34" charset="77"/>
              <a:cs typeface="HelveticaNeueLTPro-Hv"/>
            </a:endParaRPr>
          </a:p>
          <a:p>
            <a:pPr marL="7681" marR="3073" defTabSz="276515">
              <a:lnSpc>
                <a:spcPts val="665"/>
              </a:lnSpc>
              <a:spcBef>
                <a:spcPts val="42"/>
              </a:spcBef>
            </a:pPr>
            <a:r>
              <a:rPr sz="605" b="1" spc="3">
                <a:solidFill>
                  <a:schemeClr val="bg1"/>
                </a:solidFill>
                <a:latin typeface="HelveticaNeueLTPro-Blk"/>
                <a:cs typeface="HelveticaNeueLTPro-Blk"/>
              </a:rPr>
              <a:t>C:</a:t>
            </a:r>
            <a:r>
              <a:rPr lang="en-GB" sz="605" b="1" spc="3">
                <a:solidFill>
                  <a:schemeClr val="bg1"/>
                </a:solidFill>
                <a:latin typeface="HelveticaNeueLTPro-Blk"/>
                <a:cs typeface="HelveticaNeueLTPro-Blk"/>
              </a:rPr>
              <a:t>2</a:t>
            </a:r>
            <a:r>
              <a:rPr sz="605" b="1" spc="3">
                <a:solidFill>
                  <a:schemeClr val="bg1"/>
                </a:solidFill>
                <a:latin typeface="HelveticaNeueLTPro-Blk"/>
                <a:cs typeface="HelveticaNeueLTPro-Blk"/>
              </a:rPr>
              <a:t> </a:t>
            </a:r>
            <a:r>
              <a:rPr sz="605" b="1" spc="-6">
                <a:solidFill>
                  <a:schemeClr val="bg1"/>
                </a:solidFill>
                <a:latin typeface="HelveticaNeueLTPro-Blk"/>
                <a:cs typeface="HelveticaNeueLTPro-Blk"/>
              </a:rPr>
              <a:t>M:</a:t>
            </a:r>
            <a:r>
              <a:rPr lang="en-GB" sz="605" b="1" spc="-6">
                <a:solidFill>
                  <a:schemeClr val="bg1"/>
                </a:solidFill>
                <a:latin typeface="HelveticaNeueLTPro-Blk"/>
                <a:cs typeface="HelveticaNeueLTPro-Blk"/>
              </a:rPr>
              <a:t>84</a:t>
            </a:r>
            <a:r>
              <a:rPr sz="605" b="1" spc="-6">
                <a:solidFill>
                  <a:schemeClr val="bg1"/>
                </a:solidFill>
                <a:latin typeface="HelveticaNeueLTPro-Blk"/>
                <a:cs typeface="HelveticaNeueLTPro-Blk"/>
              </a:rPr>
              <a:t> </a:t>
            </a:r>
            <a:r>
              <a:rPr sz="605" b="1" spc="-15">
                <a:solidFill>
                  <a:schemeClr val="bg1"/>
                </a:solidFill>
                <a:latin typeface="HelveticaNeueLTPro-Blk"/>
                <a:cs typeface="HelveticaNeueLTPro-Blk"/>
              </a:rPr>
              <a:t>Y:10</a:t>
            </a:r>
            <a:r>
              <a:rPr lang="en-GB" sz="605" b="1" spc="-15">
                <a:solidFill>
                  <a:schemeClr val="bg1"/>
                </a:solidFill>
                <a:latin typeface="HelveticaNeueLTPro-Blk"/>
                <a:cs typeface="HelveticaNeueLTPro-Blk"/>
              </a:rPr>
              <a:t>0</a:t>
            </a:r>
            <a:r>
              <a:rPr sz="605" b="1" spc="-36">
                <a:solidFill>
                  <a:schemeClr val="bg1"/>
                </a:solidFill>
                <a:latin typeface="HelveticaNeueLTPro-Blk"/>
                <a:cs typeface="HelveticaNeueLTPro-Blk"/>
              </a:rPr>
              <a:t> </a:t>
            </a:r>
            <a:r>
              <a:rPr sz="605" b="1" spc="3">
                <a:solidFill>
                  <a:schemeClr val="bg1"/>
                </a:solidFill>
                <a:latin typeface="HelveticaNeueLTPro-Blk"/>
                <a:cs typeface="HelveticaNeueLTPro-Blk"/>
              </a:rPr>
              <a:t>K:</a:t>
            </a:r>
            <a:r>
              <a:rPr lang="en-GB" sz="605" b="1" spc="3">
                <a:solidFill>
                  <a:schemeClr val="bg1"/>
                </a:solidFill>
                <a:latin typeface="HelveticaNeueLTPro-Blk"/>
                <a:cs typeface="HelveticaNeueLTPro-Blk"/>
              </a:rPr>
              <a:t>8</a:t>
            </a:r>
            <a:r>
              <a:rPr sz="605" b="1" spc="3">
                <a:solidFill>
                  <a:schemeClr val="bg1"/>
                </a:solidFill>
                <a:latin typeface="HelveticaNeueLTPro-Blk"/>
                <a:cs typeface="HelveticaNeueLTPro-Blk"/>
              </a:rPr>
              <a:t>  R:</a:t>
            </a:r>
            <a:r>
              <a:rPr lang="en-GB" sz="605" b="1" spc="3">
                <a:solidFill>
                  <a:schemeClr val="bg1"/>
                </a:solidFill>
                <a:latin typeface="HelveticaNeueLTPro-Blk"/>
                <a:cs typeface="HelveticaNeueLTPro-Blk"/>
              </a:rPr>
              <a:t>212</a:t>
            </a:r>
            <a:r>
              <a:rPr sz="605" b="1" spc="3">
                <a:solidFill>
                  <a:schemeClr val="bg1"/>
                </a:solidFill>
                <a:latin typeface="HelveticaNeueLTPro-Blk"/>
                <a:cs typeface="HelveticaNeueLTPro-Blk"/>
              </a:rPr>
              <a:t> </a:t>
            </a:r>
            <a:r>
              <a:rPr sz="605" b="1" spc="-15">
                <a:solidFill>
                  <a:schemeClr val="bg1"/>
                </a:solidFill>
                <a:latin typeface="HelveticaNeueLTPro-Blk"/>
                <a:cs typeface="HelveticaNeueLTPro-Blk"/>
              </a:rPr>
              <a:t>G:</a:t>
            </a:r>
            <a:r>
              <a:rPr lang="en-GB" sz="605" b="1" spc="-15">
                <a:solidFill>
                  <a:schemeClr val="bg1"/>
                </a:solidFill>
                <a:latin typeface="HelveticaNeueLTPro-Blk"/>
                <a:cs typeface="HelveticaNeueLTPro-Blk"/>
              </a:rPr>
              <a:t>57</a:t>
            </a:r>
            <a:r>
              <a:rPr sz="605" b="1" spc="-21">
                <a:solidFill>
                  <a:schemeClr val="bg1"/>
                </a:solidFill>
                <a:latin typeface="HelveticaNeueLTPro-Blk"/>
                <a:cs typeface="HelveticaNeueLTPro-Blk"/>
              </a:rPr>
              <a:t> </a:t>
            </a:r>
            <a:r>
              <a:rPr sz="605" b="1" spc="3">
                <a:solidFill>
                  <a:schemeClr val="bg1"/>
                </a:solidFill>
                <a:latin typeface="HelveticaNeueLTPro-Blk"/>
                <a:cs typeface="HelveticaNeueLTPro-Blk"/>
              </a:rPr>
              <a:t>B:</a:t>
            </a:r>
            <a:r>
              <a:rPr lang="en-GB" sz="605" b="1" spc="3">
                <a:solidFill>
                  <a:schemeClr val="bg1"/>
                </a:solidFill>
                <a:latin typeface="HelveticaNeueLTPro-Blk"/>
                <a:cs typeface="HelveticaNeueLTPro-Blk"/>
              </a:rPr>
              <a:t>0</a:t>
            </a:r>
            <a:endParaRPr sz="605">
              <a:solidFill>
                <a:schemeClr val="bg1"/>
              </a:solidFill>
              <a:latin typeface="HelveticaNeueLTPro-Blk"/>
              <a:cs typeface="HelveticaNeueLTPro-Blk"/>
            </a:endParaRPr>
          </a:p>
        </p:txBody>
      </p:sp>
      <p:sp>
        <p:nvSpPr>
          <p:cNvPr id="3" name="object 6">
            <a:extLst>
              <a:ext uri="{FF2B5EF4-FFF2-40B4-BE49-F238E27FC236}">
                <a16:creationId xmlns:a16="http://schemas.microsoft.com/office/drawing/2014/main" id="{F74AEC0D-EADD-DE4F-AD46-CFF19F8A58D2}"/>
              </a:ext>
            </a:extLst>
          </p:cNvPr>
          <p:cNvSpPr/>
          <p:nvPr userDrawn="1"/>
        </p:nvSpPr>
        <p:spPr>
          <a:xfrm>
            <a:off x="6727461" y="4359499"/>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0079C1"/>
          </a:solidFill>
        </p:spPr>
        <p:txBody>
          <a:bodyPr wrap="square" lIns="0" tIns="0" rIns="0" bIns="0" rtlCol="0"/>
          <a:lstStyle/>
          <a:p>
            <a:pPr defTabSz="276515"/>
            <a:endParaRPr sz="1089">
              <a:solidFill>
                <a:srgbClr val="0079C1"/>
              </a:solidFill>
              <a:latin typeface="Calibri" panose="020F0502020204030204"/>
            </a:endParaRPr>
          </a:p>
        </p:txBody>
      </p:sp>
      <p:sp>
        <p:nvSpPr>
          <p:cNvPr id="4" name="object 7">
            <a:extLst>
              <a:ext uri="{FF2B5EF4-FFF2-40B4-BE49-F238E27FC236}">
                <a16:creationId xmlns:a16="http://schemas.microsoft.com/office/drawing/2014/main" id="{24BA2B66-2CA1-364E-9811-5B7B8DAC180B}"/>
              </a:ext>
            </a:extLst>
          </p:cNvPr>
          <p:cNvSpPr txBox="1"/>
          <p:nvPr userDrawn="1"/>
        </p:nvSpPr>
        <p:spPr>
          <a:xfrm>
            <a:off x="6806870" y="4397418"/>
            <a:ext cx="710859"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FFFFFF"/>
                </a:solidFill>
                <a:latin typeface="HelveticaNeueLTPro-Blk"/>
                <a:cs typeface="HelveticaNeueLTPro-Blk"/>
              </a:rPr>
              <a:t>PANTONE </a:t>
            </a:r>
            <a:r>
              <a:rPr sz="605" b="1" spc="3">
                <a:solidFill>
                  <a:srgbClr val="FFFFFF"/>
                </a:solidFill>
                <a:latin typeface="HelveticaNeueLTPro-Blk"/>
                <a:cs typeface="HelveticaNeueLTPro-Blk"/>
              </a:rPr>
              <a:t>300  </a:t>
            </a:r>
            <a:r>
              <a:rPr sz="605" b="1" spc="-21">
                <a:solidFill>
                  <a:srgbClr val="FFFFFF"/>
                </a:solidFill>
                <a:latin typeface="HelveticaNeueLTPro-Blk"/>
                <a:cs typeface="HelveticaNeueLTPro-Blk"/>
              </a:rPr>
              <a:t>C</a:t>
            </a:r>
            <a:r>
              <a:rPr sz="605" b="1" spc="-27">
                <a:solidFill>
                  <a:srgbClr val="FFFFFF"/>
                </a:solidFill>
                <a:latin typeface="HelveticaNeueLTPro-Blk"/>
                <a:cs typeface="HelveticaNeueLTPro-Blk"/>
              </a:rPr>
              <a:t>1</a:t>
            </a:r>
            <a:r>
              <a:rPr sz="605" b="1" spc="6">
                <a:solidFill>
                  <a:srgbClr val="FFFFFF"/>
                </a:solidFill>
                <a:latin typeface="HelveticaNeueLTPro-Blk"/>
                <a:cs typeface="HelveticaNeueLTPro-Blk"/>
              </a:rPr>
              <a:t>0</a:t>
            </a:r>
            <a:r>
              <a:rPr sz="605" b="1" spc="-15">
                <a:solidFill>
                  <a:srgbClr val="FFFFFF"/>
                </a:solidFill>
                <a:latin typeface="HelveticaNeueLTPro-Blk"/>
                <a:cs typeface="HelveticaNeueLTPro-Blk"/>
              </a:rPr>
              <a:t>0</a:t>
            </a:r>
            <a:r>
              <a:rPr sz="605" b="1" spc="6">
                <a:solidFill>
                  <a:srgbClr val="FFFFFF"/>
                </a:solidFill>
                <a:latin typeface="HelveticaNeueLTPro-Blk"/>
                <a:cs typeface="HelveticaNeueLTPro-Blk"/>
              </a:rPr>
              <a:t>/</a:t>
            </a:r>
            <a:r>
              <a:rPr sz="605" b="1" spc="3">
                <a:solidFill>
                  <a:srgbClr val="FFFFFF"/>
                </a:solidFill>
                <a:latin typeface="HelveticaNeueLTPro-Blk"/>
                <a:cs typeface="HelveticaNeueLTPro-Blk"/>
              </a:rPr>
              <a:t>M</a:t>
            </a:r>
            <a:r>
              <a:rPr sz="605" b="1" spc="6">
                <a:solidFill>
                  <a:srgbClr val="FFFFFF"/>
                </a:solidFill>
                <a:latin typeface="HelveticaNeueLTPro-Blk"/>
                <a:cs typeface="HelveticaNeueLTPro-Blk"/>
              </a:rPr>
              <a:t>4</a:t>
            </a:r>
            <a:r>
              <a:rPr sz="605" b="1" spc="3">
                <a:solidFill>
                  <a:srgbClr val="FFFFFF"/>
                </a:solidFill>
                <a:latin typeface="HelveticaNeueLTPro-Blk"/>
                <a:cs typeface="HelveticaNeueLTPro-Blk"/>
              </a:rPr>
              <a:t>4</a:t>
            </a:r>
            <a:r>
              <a:rPr sz="605" b="1" spc="33">
                <a:solidFill>
                  <a:srgbClr val="FFFFFF"/>
                </a:solidFill>
                <a:latin typeface="HelveticaNeueLTPro-Blk"/>
                <a:cs typeface="HelveticaNeueLTPro-Blk"/>
              </a:rPr>
              <a:t>/</a:t>
            </a:r>
            <a:r>
              <a:rPr sz="605" b="1" spc="-15">
                <a:solidFill>
                  <a:srgbClr val="FFFFFF"/>
                </a:solidFill>
                <a:latin typeface="HelveticaNeueLTPro-Blk"/>
                <a:cs typeface="HelveticaNeueLTPro-Blk"/>
              </a:rPr>
              <a:t>Y0</a:t>
            </a:r>
            <a:r>
              <a:rPr sz="605" b="1" spc="6">
                <a:solidFill>
                  <a:srgbClr val="FFFFFF"/>
                </a:solidFill>
                <a:latin typeface="HelveticaNeueLTPro-Blk"/>
                <a:cs typeface="HelveticaNeueLTPro-Blk"/>
              </a:rPr>
              <a:t>/</a:t>
            </a:r>
            <a:r>
              <a:rPr sz="605" b="1" spc="-18">
                <a:solidFill>
                  <a:srgbClr val="FFFFFF"/>
                </a:solidFill>
                <a:latin typeface="HelveticaNeueLTPro-Blk"/>
                <a:cs typeface="HelveticaNeueLTPro-Blk"/>
              </a:rPr>
              <a:t>K</a:t>
            </a:r>
            <a:r>
              <a:rPr sz="605" b="1">
                <a:solidFill>
                  <a:srgbClr val="FFFFFF"/>
                </a:solidFill>
                <a:latin typeface="HelveticaNeueLTPro-Blk"/>
                <a:cs typeface="HelveticaNeueLTPro-Blk"/>
              </a:rPr>
              <a:t>0  </a:t>
            </a:r>
            <a:r>
              <a:rPr sz="605" b="1" spc="-15">
                <a:solidFill>
                  <a:srgbClr val="FFFFFF"/>
                </a:solidFill>
                <a:latin typeface="HelveticaNeueLTPro-Blk"/>
                <a:cs typeface="HelveticaNeueLTPro-Blk"/>
              </a:rPr>
              <a:t>R0/G121/B193</a:t>
            </a:r>
            <a:endParaRPr sz="605">
              <a:solidFill>
                <a:prstClr val="black"/>
              </a:solidFill>
              <a:latin typeface="HelveticaNeueLTPro-Blk"/>
              <a:cs typeface="HelveticaNeueLTPro-Blk"/>
            </a:endParaRPr>
          </a:p>
        </p:txBody>
      </p:sp>
      <p:sp>
        <p:nvSpPr>
          <p:cNvPr id="5" name="object 8">
            <a:extLst>
              <a:ext uri="{FF2B5EF4-FFF2-40B4-BE49-F238E27FC236}">
                <a16:creationId xmlns:a16="http://schemas.microsoft.com/office/drawing/2014/main" id="{831F543C-499B-744B-A87D-57D5B1E0767A}"/>
              </a:ext>
            </a:extLst>
          </p:cNvPr>
          <p:cNvSpPr/>
          <p:nvPr userDrawn="1"/>
        </p:nvSpPr>
        <p:spPr>
          <a:xfrm>
            <a:off x="6726299" y="2345586"/>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5BCBF5"/>
          </a:solidFill>
        </p:spPr>
        <p:txBody>
          <a:bodyPr wrap="square" lIns="0" tIns="0" rIns="0" bIns="0" rtlCol="0"/>
          <a:lstStyle/>
          <a:p>
            <a:pPr defTabSz="276515"/>
            <a:endParaRPr sz="1089">
              <a:solidFill>
                <a:srgbClr val="5BCBF5"/>
              </a:solidFill>
              <a:latin typeface="Calibri" panose="020F0502020204030204"/>
            </a:endParaRPr>
          </a:p>
        </p:txBody>
      </p:sp>
      <p:sp>
        <p:nvSpPr>
          <p:cNvPr id="6" name="object 9">
            <a:extLst>
              <a:ext uri="{FF2B5EF4-FFF2-40B4-BE49-F238E27FC236}">
                <a16:creationId xmlns:a16="http://schemas.microsoft.com/office/drawing/2014/main" id="{4DFA57B9-DE2B-6D44-A190-E8E6A11BF5C3}"/>
              </a:ext>
            </a:extLst>
          </p:cNvPr>
          <p:cNvSpPr txBox="1"/>
          <p:nvPr userDrawn="1"/>
        </p:nvSpPr>
        <p:spPr>
          <a:xfrm>
            <a:off x="6805709" y="2403024"/>
            <a:ext cx="664006"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454546"/>
                </a:solidFill>
                <a:latin typeface="HelveticaNeueLTPro-Blk"/>
                <a:cs typeface="HelveticaNeueLTPro-Blk"/>
              </a:rPr>
              <a:t>PANTONE </a:t>
            </a:r>
            <a:r>
              <a:rPr sz="605" b="1" spc="-3">
                <a:solidFill>
                  <a:srgbClr val="454546"/>
                </a:solidFill>
                <a:latin typeface="HelveticaNeueLTPro-Blk"/>
                <a:cs typeface="HelveticaNeueLTPro-Blk"/>
              </a:rPr>
              <a:t>297  C55/M0/Y0/K0  </a:t>
            </a:r>
            <a:r>
              <a:rPr sz="605" b="1" spc="9">
                <a:solidFill>
                  <a:srgbClr val="454546"/>
                </a:solidFill>
                <a:latin typeface="HelveticaNeueLTPro-Blk"/>
                <a:cs typeface="HelveticaNeueLTPro-Blk"/>
              </a:rPr>
              <a:t>R</a:t>
            </a:r>
            <a:r>
              <a:rPr sz="605" b="1" spc="-21">
                <a:solidFill>
                  <a:srgbClr val="454546"/>
                </a:solidFill>
                <a:latin typeface="HelveticaNeueLTPro-Blk"/>
                <a:cs typeface="HelveticaNeueLTPro-Blk"/>
              </a:rPr>
              <a:t>9</a:t>
            </a:r>
            <a:r>
              <a:rPr sz="605" b="1" spc="-30">
                <a:solidFill>
                  <a:srgbClr val="454546"/>
                </a:solidFill>
                <a:latin typeface="HelveticaNeueLTPro-Blk"/>
                <a:cs typeface="HelveticaNeueLTPro-Blk"/>
              </a:rPr>
              <a:t>1</a:t>
            </a:r>
            <a:r>
              <a:rPr sz="605" b="1" spc="-15">
                <a:solidFill>
                  <a:srgbClr val="454546"/>
                </a:solidFill>
                <a:latin typeface="HelveticaNeueLTPro-Blk"/>
                <a:cs typeface="HelveticaNeueLTPro-Blk"/>
              </a:rPr>
              <a:t>/</a:t>
            </a:r>
            <a:r>
              <a:rPr sz="605" b="1" spc="6">
                <a:solidFill>
                  <a:srgbClr val="454546"/>
                </a:solidFill>
                <a:latin typeface="HelveticaNeueLTPro-Blk"/>
                <a:cs typeface="HelveticaNeueLTPro-Blk"/>
              </a:rPr>
              <a:t>G2</a:t>
            </a:r>
            <a:r>
              <a:rPr sz="605" b="1" spc="3">
                <a:solidFill>
                  <a:srgbClr val="454546"/>
                </a:solidFill>
                <a:latin typeface="HelveticaNeueLTPro-Blk"/>
                <a:cs typeface="HelveticaNeueLTPro-Blk"/>
              </a:rPr>
              <a:t>0</a:t>
            </a:r>
            <a:r>
              <a:rPr sz="605" b="1" spc="-3">
                <a:solidFill>
                  <a:srgbClr val="454546"/>
                </a:solidFill>
                <a:latin typeface="HelveticaNeueLTPro-Blk"/>
                <a:cs typeface="HelveticaNeueLTPro-Blk"/>
              </a:rPr>
              <a:t>3</a:t>
            </a:r>
            <a:r>
              <a:rPr sz="605" b="1" spc="6">
                <a:solidFill>
                  <a:srgbClr val="454546"/>
                </a:solidFill>
                <a:latin typeface="HelveticaNeueLTPro-Blk"/>
                <a:cs typeface="HelveticaNeueLTPro-Blk"/>
              </a:rPr>
              <a:t>/</a:t>
            </a:r>
            <a:r>
              <a:rPr sz="605" b="1">
                <a:solidFill>
                  <a:srgbClr val="454546"/>
                </a:solidFill>
                <a:latin typeface="HelveticaNeueLTPro-Blk"/>
                <a:cs typeface="HelveticaNeueLTPro-Blk"/>
              </a:rPr>
              <a:t>B</a:t>
            </a:r>
            <a:r>
              <a:rPr sz="605" b="1" spc="6">
                <a:solidFill>
                  <a:srgbClr val="454546"/>
                </a:solidFill>
                <a:latin typeface="HelveticaNeueLTPro-Blk"/>
                <a:cs typeface="HelveticaNeueLTPro-Blk"/>
              </a:rPr>
              <a:t>2</a:t>
            </a:r>
            <a:r>
              <a:rPr sz="605" b="1" spc="12">
                <a:solidFill>
                  <a:srgbClr val="454546"/>
                </a:solidFill>
                <a:latin typeface="HelveticaNeueLTPro-Blk"/>
                <a:cs typeface="HelveticaNeueLTPro-Blk"/>
              </a:rPr>
              <a:t>4</a:t>
            </a:r>
            <a:r>
              <a:rPr sz="605" b="1">
                <a:solidFill>
                  <a:srgbClr val="454546"/>
                </a:solidFill>
                <a:latin typeface="HelveticaNeueLTPro-Blk"/>
                <a:cs typeface="HelveticaNeueLTPro-Blk"/>
              </a:rPr>
              <a:t>5</a:t>
            </a:r>
            <a:endParaRPr sz="605">
              <a:solidFill>
                <a:srgbClr val="454546"/>
              </a:solidFill>
              <a:latin typeface="HelveticaNeueLTPro-Blk"/>
              <a:cs typeface="HelveticaNeueLTPro-Blk"/>
            </a:endParaRPr>
          </a:p>
        </p:txBody>
      </p:sp>
      <p:sp>
        <p:nvSpPr>
          <p:cNvPr id="7" name="object 10">
            <a:extLst>
              <a:ext uri="{FF2B5EF4-FFF2-40B4-BE49-F238E27FC236}">
                <a16:creationId xmlns:a16="http://schemas.microsoft.com/office/drawing/2014/main" id="{9401C43E-DFF6-454A-BDF9-568D026B2F28}"/>
              </a:ext>
            </a:extLst>
          </p:cNvPr>
          <p:cNvSpPr/>
          <p:nvPr userDrawn="1"/>
        </p:nvSpPr>
        <p:spPr>
          <a:xfrm>
            <a:off x="6726299" y="3017026"/>
            <a:ext cx="1982800" cy="599870"/>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C2CD23"/>
          </a:solidFill>
        </p:spPr>
        <p:txBody>
          <a:bodyPr wrap="square" lIns="0" tIns="0" rIns="0" bIns="0" rtlCol="0"/>
          <a:lstStyle/>
          <a:p>
            <a:pPr defTabSz="276515"/>
            <a:endParaRPr sz="1089">
              <a:solidFill>
                <a:srgbClr val="C2CD23"/>
              </a:solidFill>
              <a:latin typeface="Calibri" panose="020F0502020204030204"/>
            </a:endParaRPr>
          </a:p>
        </p:txBody>
      </p:sp>
      <p:sp>
        <p:nvSpPr>
          <p:cNvPr id="8" name="object 11">
            <a:extLst>
              <a:ext uri="{FF2B5EF4-FFF2-40B4-BE49-F238E27FC236}">
                <a16:creationId xmlns:a16="http://schemas.microsoft.com/office/drawing/2014/main" id="{275BEDB3-E27B-794E-82D5-BF3FF313762E}"/>
              </a:ext>
            </a:extLst>
          </p:cNvPr>
          <p:cNvSpPr txBox="1"/>
          <p:nvPr userDrawn="1"/>
        </p:nvSpPr>
        <p:spPr>
          <a:xfrm>
            <a:off x="6805709" y="3074464"/>
            <a:ext cx="716235"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454546"/>
                </a:solidFill>
                <a:latin typeface="HelveticaNeueLTPro-Blk"/>
                <a:cs typeface="HelveticaNeueLTPro-Blk"/>
              </a:rPr>
              <a:t>PANTONE </a:t>
            </a:r>
            <a:r>
              <a:rPr sz="605" b="1" spc="3">
                <a:solidFill>
                  <a:srgbClr val="454546"/>
                </a:solidFill>
                <a:latin typeface="HelveticaNeueLTPro-Blk"/>
                <a:cs typeface="HelveticaNeueLTPro-Blk"/>
              </a:rPr>
              <a:t>390  </a:t>
            </a:r>
            <a:r>
              <a:rPr sz="605" b="1">
                <a:solidFill>
                  <a:srgbClr val="454546"/>
                </a:solidFill>
                <a:latin typeface="HelveticaNeueLTPro-Blk"/>
                <a:cs typeface="HelveticaNeueLTPro-Blk"/>
              </a:rPr>
              <a:t>C</a:t>
            </a:r>
            <a:r>
              <a:rPr sz="605" b="1" spc="9">
                <a:solidFill>
                  <a:srgbClr val="454546"/>
                </a:solidFill>
                <a:latin typeface="HelveticaNeueLTPro-Blk"/>
                <a:cs typeface="HelveticaNeueLTPro-Blk"/>
              </a:rPr>
              <a:t>2</a:t>
            </a:r>
            <a:r>
              <a:rPr sz="605" b="1" spc="15">
                <a:solidFill>
                  <a:srgbClr val="454546"/>
                </a:solidFill>
                <a:latin typeface="HelveticaNeueLTPro-Blk"/>
                <a:cs typeface="HelveticaNeueLTPro-Blk"/>
              </a:rPr>
              <a:t>2</a:t>
            </a:r>
            <a:r>
              <a:rPr sz="605" b="1" spc="6">
                <a:solidFill>
                  <a:srgbClr val="454546"/>
                </a:solidFill>
                <a:latin typeface="HelveticaNeueLTPro-Blk"/>
                <a:cs typeface="HelveticaNeueLTPro-Blk"/>
              </a:rPr>
              <a:t>/</a:t>
            </a:r>
            <a:r>
              <a:rPr sz="605" b="1" spc="9">
                <a:solidFill>
                  <a:srgbClr val="454546"/>
                </a:solidFill>
                <a:latin typeface="HelveticaNeueLTPro-Blk"/>
                <a:cs typeface="HelveticaNeueLTPro-Blk"/>
              </a:rPr>
              <a:t>M</a:t>
            </a:r>
            <a:r>
              <a:rPr sz="605" b="1" spc="-15">
                <a:solidFill>
                  <a:srgbClr val="454546"/>
                </a:solidFill>
                <a:latin typeface="HelveticaNeueLTPro-Blk"/>
                <a:cs typeface="HelveticaNeueLTPro-Blk"/>
              </a:rPr>
              <a:t>0</a:t>
            </a:r>
            <a:r>
              <a:rPr sz="605" b="1" spc="33">
                <a:solidFill>
                  <a:srgbClr val="454546"/>
                </a:solidFill>
                <a:latin typeface="HelveticaNeueLTPro-Blk"/>
                <a:cs typeface="HelveticaNeueLTPro-Blk"/>
              </a:rPr>
              <a:t>/</a:t>
            </a:r>
            <a:r>
              <a:rPr sz="605" b="1" spc="-27">
                <a:solidFill>
                  <a:srgbClr val="454546"/>
                </a:solidFill>
                <a:latin typeface="HelveticaNeueLTPro-Blk"/>
                <a:cs typeface="HelveticaNeueLTPro-Blk"/>
              </a:rPr>
              <a:t>Y1</a:t>
            </a:r>
            <a:r>
              <a:rPr sz="605" b="1" spc="6">
                <a:solidFill>
                  <a:srgbClr val="454546"/>
                </a:solidFill>
                <a:latin typeface="HelveticaNeueLTPro-Blk"/>
                <a:cs typeface="HelveticaNeueLTPro-Blk"/>
              </a:rPr>
              <a:t>0</a:t>
            </a:r>
            <a:r>
              <a:rPr sz="605" b="1" spc="-15">
                <a:solidFill>
                  <a:srgbClr val="454546"/>
                </a:solidFill>
                <a:latin typeface="HelveticaNeueLTPro-Blk"/>
                <a:cs typeface="HelveticaNeueLTPro-Blk"/>
              </a:rPr>
              <a:t>0</a:t>
            </a:r>
            <a:r>
              <a:rPr sz="605" b="1" spc="6">
                <a:solidFill>
                  <a:srgbClr val="454546"/>
                </a:solidFill>
                <a:latin typeface="HelveticaNeueLTPro-Blk"/>
                <a:cs typeface="HelveticaNeueLTPro-Blk"/>
              </a:rPr>
              <a:t>/</a:t>
            </a:r>
            <a:r>
              <a:rPr sz="605" b="1" spc="-3">
                <a:solidFill>
                  <a:srgbClr val="454546"/>
                </a:solidFill>
                <a:latin typeface="HelveticaNeueLTPro-Blk"/>
                <a:cs typeface="HelveticaNeueLTPro-Blk"/>
              </a:rPr>
              <a:t>K</a:t>
            </a:r>
            <a:r>
              <a:rPr sz="605" b="1">
                <a:solidFill>
                  <a:srgbClr val="454546"/>
                </a:solidFill>
                <a:latin typeface="HelveticaNeueLTPro-Blk"/>
                <a:cs typeface="HelveticaNeueLTPro-Blk"/>
              </a:rPr>
              <a:t>8  </a:t>
            </a:r>
            <a:r>
              <a:rPr sz="605" b="1" spc="-3">
                <a:solidFill>
                  <a:srgbClr val="454546"/>
                </a:solidFill>
                <a:latin typeface="HelveticaNeueLTPro-Blk"/>
                <a:cs typeface="HelveticaNeueLTPro-Blk"/>
              </a:rPr>
              <a:t>R194/G205/B35</a:t>
            </a:r>
            <a:endParaRPr sz="605">
              <a:solidFill>
                <a:srgbClr val="454546"/>
              </a:solidFill>
              <a:latin typeface="HelveticaNeueLTPro-Blk"/>
              <a:cs typeface="HelveticaNeueLTPro-Blk"/>
            </a:endParaRPr>
          </a:p>
        </p:txBody>
      </p:sp>
      <p:sp>
        <p:nvSpPr>
          <p:cNvPr id="9" name="object 12">
            <a:extLst>
              <a:ext uri="{FF2B5EF4-FFF2-40B4-BE49-F238E27FC236}">
                <a16:creationId xmlns:a16="http://schemas.microsoft.com/office/drawing/2014/main" id="{55755B21-7CF9-3A4D-BCF8-CD464741CC86}"/>
              </a:ext>
            </a:extLst>
          </p:cNvPr>
          <p:cNvSpPr/>
          <p:nvPr userDrawn="1"/>
        </p:nvSpPr>
        <p:spPr>
          <a:xfrm>
            <a:off x="6726299" y="3688262"/>
            <a:ext cx="1982800" cy="599870"/>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6A2C91"/>
          </a:solidFill>
        </p:spPr>
        <p:txBody>
          <a:bodyPr wrap="square" lIns="0" tIns="0" rIns="0" bIns="0" rtlCol="0"/>
          <a:lstStyle/>
          <a:p>
            <a:pPr defTabSz="276515"/>
            <a:endParaRPr sz="1089">
              <a:solidFill>
                <a:srgbClr val="6A2C91"/>
              </a:solidFill>
              <a:latin typeface="Calibri" panose="020F0502020204030204"/>
            </a:endParaRPr>
          </a:p>
        </p:txBody>
      </p:sp>
      <p:sp>
        <p:nvSpPr>
          <p:cNvPr id="10" name="object 13">
            <a:extLst>
              <a:ext uri="{FF2B5EF4-FFF2-40B4-BE49-F238E27FC236}">
                <a16:creationId xmlns:a16="http://schemas.microsoft.com/office/drawing/2014/main" id="{DF4D1B1C-4C72-3A45-AAF0-F0752AD88B2D}"/>
              </a:ext>
            </a:extLst>
          </p:cNvPr>
          <p:cNvSpPr txBox="1"/>
          <p:nvPr userDrawn="1"/>
        </p:nvSpPr>
        <p:spPr>
          <a:xfrm>
            <a:off x="6805708" y="3745700"/>
            <a:ext cx="705866"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FFFFFF"/>
                </a:solidFill>
                <a:latin typeface="HelveticaNeueLTPro-Blk"/>
                <a:cs typeface="HelveticaNeueLTPro-Blk"/>
              </a:rPr>
              <a:t>PANTONE </a:t>
            </a:r>
            <a:r>
              <a:rPr sz="605" b="1" spc="-3">
                <a:solidFill>
                  <a:srgbClr val="FFFFFF"/>
                </a:solidFill>
                <a:latin typeface="HelveticaNeueLTPro-Blk"/>
                <a:cs typeface="HelveticaNeueLTPro-Blk"/>
              </a:rPr>
              <a:t>527  </a:t>
            </a:r>
            <a:r>
              <a:rPr sz="605" b="1" spc="-9">
                <a:solidFill>
                  <a:srgbClr val="FFFFFF"/>
                </a:solidFill>
                <a:latin typeface="HelveticaNeueLTPro-Blk"/>
                <a:cs typeface="HelveticaNeueLTPro-Blk"/>
              </a:rPr>
              <a:t>C</a:t>
            </a:r>
            <a:r>
              <a:rPr sz="605" b="1" spc="-12">
                <a:solidFill>
                  <a:srgbClr val="FFFFFF"/>
                </a:solidFill>
                <a:latin typeface="HelveticaNeueLTPro-Blk"/>
                <a:cs typeface="HelveticaNeueLTPro-Blk"/>
              </a:rPr>
              <a:t>7</a:t>
            </a:r>
            <a:r>
              <a:rPr sz="605" b="1" spc="-3">
                <a:solidFill>
                  <a:srgbClr val="FFFFFF"/>
                </a:solidFill>
                <a:latin typeface="HelveticaNeueLTPro-Blk"/>
                <a:cs typeface="HelveticaNeueLTPro-Blk"/>
              </a:rPr>
              <a:t>3</a:t>
            </a:r>
            <a:r>
              <a:rPr sz="605" b="1" spc="6">
                <a:solidFill>
                  <a:srgbClr val="FFFFFF"/>
                </a:solidFill>
                <a:latin typeface="HelveticaNeueLTPro-Blk"/>
                <a:cs typeface="HelveticaNeueLTPro-Blk"/>
              </a:rPr>
              <a:t>/</a:t>
            </a:r>
            <a:r>
              <a:rPr sz="605" b="1" spc="-24">
                <a:solidFill>
                  <a:srgbClr val="FFFFFF"/>
                </a:solidFill>
                <a:latin typeface="HelveticaNeueLTPro-Blk"/>
                <a:cs typeface="HelveticaNeueLTPro-Blk"/>
              </a:rPr>
              <a:t>M</a:t>
            </a:r>
            <a:r>
              <a:rPr sz="605" b="1" spc="-27">
                <a:solidFill>
                  <a:srgbClr val="FFFFFF"/>
                </a:solidFill>
                <a:latin typeface="HelveticaNeueLTPro-Blk"/>
                <a:cs typeface="HelveticaNeueLTPro-Blk"/>
              </a:rPr>
              <a:t>1</a:t>
            </a:r>
            <a:r>
              <a:rPr sz="605" b="1" spc="6">
                <a:solidFill>
                  <a:srgbClr val="FFFFFF"/>
                </a:solidFill>
                <a:latin typeface="HelveticaNeueLTPro-Blk"/>
                <a:cs typeface="HelveticaNeueLTPro-Blk"/>
              </a:rPr>
              <a:t>0</a:t>
            </a:r>
            <a:r>
              <a:rPr sz="605" b="1" spc="-15">
                <a:solidFill>
                  <a:srgbClr val="FFFFFF"/>
                </a:solidFill>
                <a:latin typeface="HelveticaNeueLTPro-Blk"/>
                <a:cs typeface="HelveticaNeueLTPro-Blk"/>
              </a:rPr>
              <a:t>0</a:t>
            </a:r>
            <a:r>
              <a:rPr sz="605" b="1" spc="33">
                <a:solidFill>
                  <a:srgbClr val="FFFFFF"/>
                </a:solidFill>
                <a:latin typeface="HelveticaNeueLTPro-Blk"/>
                <a:cs typeface="HelveticaNeueLTPro-Blk"/>
              </a:rPr>
              <a:t>/</a:t>
            </a:r>
            <a:r>
              <a:rPr sz="605" b="1" spc="-15">
                <a:solidFill>
                  <a:srgbClr val="FFFFFF"/>
                </a:solidFill>
                <a:latin typeface="HelveticaNeueLTPro-Blk"/>
                <a:cs typeface="HelveticaNeueLTPro-Blk"/>
              </a:rPr>
              <a:t>Y0</a:t>
            </a:r>
            <a:r>
              <a:rPr sz="605" b="1" spc="6">
                <a:solidFill>
                  <a:srgbClr val="FFFFFF"/>
                </a:solidFill>
                <a:latin typeface="HelveticaNeueLTPro-Blk"/>
                <a:cs typeface="HelveticaNeueLTPro-Blk"/>
              </a:rPr>
              <a:t>/</a:t>
            </a:r>
            <a:r>
              <a:rPr sz="605" b="1" spc="-18">
                <a:solidFill>
                  <a:srgbClr val="FFFFFF"/>
                </a:solidFill>
                <a:latin typeface="HelveticaNeueLTPro-Blk"/>
                <a:cs typeface="HelveticaNeueLTPro-Blk"/>
              </a:rPr>
              <a:t>K</a:t>
            </a:r>
            <a:r>
              <a:rPr sz="605" b="1">
                <a:solidFill>
                  <a:srgbClr val="FFFFFF"/>
                </a:solidFill>
                <a:latin typeface="HelveticaNeueLTPro-Blk"/>
                <a:cs typeface="HelveticaNeueLTPro-Blk"/>
              </a:rPr>
              <a:t>0  </a:t>
            </a:r>
            <a:r>
              <a:rPr sz="605" b="1" spc="-9">
                <a:solidFill>
                  <a:srgbClr val="FFFFFF"/>
                </a:solidFill>
                <a:latin typeface="HelveticaNeueLTPro-Blk"/>
                <a:cs typeface="HelveticaNeueLTPro-Blk"/>
              </a:rPr>
              <a:t>R106/G44/B145</a:t>
            </a:r>
            <a:endParaRPr sz="605">
              <a:solidFill>
                <a:prstClr val="black"/>
              </a:solidFill>
              <a:latin typeface="HelveticaNeueLTPro-Blk"/>
              <a:cs typeface="HelveticaNeueLTPro-Blk"/>
            </a:endParaRPr>
          </a:p>
        </p:txBody>
      </p:sp>
      <p:sp>
        <p:nvSpPr>
          <p:cNvPr id="11" name="object 14">
            <a:extLst>
              <a:ext uri="{FF2B5EF4-FFF2-40B4-BE49-F238E27FC236}">
                <a16:creationId xmlns:a16="http://schemas.microsoft.com/office/drawing/2014/main" id="{066B0DD8-7104-6F47-81C6-F16C668E5FB2}"/>
              </a:ext>
            </a:extLst>
          </p:cNvPr>
          <p:cNvSpPr/>
          <p:nvPr userDrawn="1"/>
        </p:nvSpPr>
        <p:spPr>
          <a:xfrm>
            <a:off x="4622545" y="2345507"/>
            <a:ext cx="1982800" cy="599870"/>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454546"/>
          </a:solidFill>
        </p:spPr>
        <p:txBody>
          <a:bodyPr wrap="square" lIns="0" tIns="0" rIns="0" bIns="0" rtlCol="0"/>
          <a:lstStyle/>
          <a:p>
            <a:pPr defTabSz="276515"/>
            <a:endParaRPr sz="1089">
              <a:solidFill>
                <a:srgbClr val="454546"/>
              </a:solidFill>
              <a:latin typeface="Calibri" panose="020F0502020204030204"/>
            </a:endParaRPr>
          </a:p>
        </p:txBody>
      </p:sp>
      <p:sp>
        <p:nvSpPr>
          <p:cNvPr id="12" name="object 15">
            <a:extLst>
              <a:ext uri="{FF2B5EF4-FFF2-40B4-BE49-F238E27FC236}">
                <a16:creationId xmlns:a16="http://schemas.microsoft.com/office/drawing/2014/main" id="{2CB91BC2-4E5C-104F-89D0-8746DC661FD6}"/>
              </a:ext>
            </a:extLst>
          </p:cNvPr>
          <p:cNvSpPr txBox="1"/>
          <p:nvPr userDrawn="1"/>
        </p:nvSpPr>
        <p:spPr>
          <a:xfrm>
            <a:off x="4701953" y="2402945"/>
            <a:ext cx="768849"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FFFFFF"/>
                </a:solidFill>
                <a:latin typeface="HelveticaNeueLTPro-Blk"/>
                <a:cs typeface="HelveticaNeueLTPro-Blk"/>
              </a:rPr>
              <a:t>PANTONE </a:t>
            </a:r>
            <a:r>
              <a:rPr sz="605" b="1" spc="3">
                <a:solidFill>
                  <a:srgbClr val="FFFFFF"/>
                </a:solidFill>
                <a:latin typeface="HelveticaNeueLTPro-Blk"/>
                <a:cs typeface="HelveticaNeueLTPro-Blk"/>
              </a:rPr>
              <a:t>425  </a:t>
            </a:r>
            <a:r>
              <a:rPr sz="605" b="1" spc="-3">
                <a:solidFill>
                  <a:srgbClr val="FFFFFF"/>
                </a:solidFill>
                <a:latin typeface="HelveticaNeueLTPro-Blk"/>
                <a:cs typeface="HelveticaNeueLTPro-Blk"/>
              </a:rPr>
              <a:t>C67/M60/Y58/K43  </a:t>
            </a:r>
            <a:r>
              <a:rPr sz="605" b="1" spc="-6">
                <a:solidFill>
                  <a:srgbClr val="FFFFFF"/>
                </a:solidFill>
                <a:latin typeface="HelveticaNeueLTPro-Blk"/>
                <a:cs typeface="HelveticaNeueLTPro-Blk"/>
              </a:rPr>
              <a:t>R69/G69/B70</a:t>
            </a:r>
            <a:endParaRPr sz="605">
              <a:solidFill>
                <a:prstClr val="black"/>
              </a:solidFill>
              <a:latin typeface="HelveticaNeueLTPro-Blk"/>
              <a:cs typeface="HelveticaNeueLTPro-Blk"/>
            </a:endParaRPr>
          </a:p>
        </p:txBody>
      </p:sp>
      <p:sp>
        <p:nvSpPr>
          <p:cNvPr id="13" name="object 16">
            <a:extLst>
              <a:ext uri="{FF2B5EF4-FFF2-40B4-BE49-F238E27FC236}">
                <a16:creationId xmlns:a16="http://schemas.microsoft.com/office/drawing/2014/main" id="{3389566B-8668-B543-B8C2-A6C3E321DB7F}"/>
              </a:ext>
            </a:extLst>
          </p:cNvPr>
          <p:cNvSpPr/>
          <p:nvPr userDrawn="1"/>
        </p:nvSpPr>
        <p:spPr>
          <a:xfrm>
            <a:off x="4619933" y="3017026"/>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BF22"/>
          </a:solidFill>
        </p:spPr>
        <p:txBody>
          <a:bodyPr wrap="square" lIns="0" tIns="0" rIns="0" bIns="0" rtlCol="0"/>
          <a:lstStyle/>
          <a:p>
            <a:pPr defTabSz="276515"/>
            <a:endParaRPr sz="1089">
              <a:solidFill>
                <a:prstClr val="black"/>
              </a:solidFill>
              <a:latin typeface="Calibri" panose="020F0502020204030204"/>
            </a:endParaRPr>
          </a:p>
        </p:txBody>
      </p:sp>
      <p:sp>
        <p:nvSpPr>
          <p:cNvPr id="14" name="object 17">
            <a:extLst>
              <a:ext uri="{FF2B5EF4-FFF2-40B4-BE49-F238E27FC236}">
                <a16:creationId xmlns:a16="http://schemas.microsoft.com/office/drawing/2014/main" id="{67D5F6A2-CDE4-6D4F-870A-4298B994B815}"/>
              </a:ext>
            </a:extLst>
          </p:cNvPr>
          <p:cNvSpPr txBox="1"/>
          <p:nvPr userDrawn="1"/>
        </p:nvSpPr>
        <p:spPr>
          <a:xfrm>
            <a:off x="4699343" y="3074464"/>
            <a:ext cx="667078"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454546"/>
                </a:solidFill>
                <a:latin typeface="HelveticaNeueLTPro-Blk"/>
                <a:cs typeface="HelveticaNeueLTPro-Blk"/>
              </a:rPr>
              <a:t>PANTONE </a:t>
            </a:r>
            <a:r>
              <a:rPr sz="605" b="1" spc="-9">
                <a:solidFill>
                  <a:srgbClr val="454546"/>
                </a:solidFill>
                <a:latin typeface="HelveticaNeueLTPro-Blk"/>
                <a:cs typeface="HelveticaNeueLTPro-Blk"/>
              </a:rPr>
              <a:t>7408  </a:t>
            </a:r>
            <a:r>
              <a:rPr sz="605" b="1" spc="3">
                <a:solidFill>
                  <a:srgbClr val="454546"/>
                </a:solidFill>
                <a:latin typeface="HelveticaNeueLTPro-Blk"/>
                <a:cs typeface="HelveticaNeueLTPro-Blk"/>
              </a:rPr>
              <a:t>C</a:t>
            </a:r>
            <a:r>
              <a:rPr sz="605" b="1" spc="-15">
                <a:solidFill>
                  <a:srgbClr val="454546"/>
                </a:solidFill>
                <a:latin typeface="HelveticaNeueLTPro-Blk"/>
                <a:cs typeface="HelveticaNeueLTPro-Blk"/>
              </a:rPr>
              <a:t>0</a:t>
            </a:r>
            <a:r>
              <a:rPr sz="605" b="1" spc="6">
                <a:solidFill>
                  <a:srgbClr val="454546"/>
                </a:solidFill>
                <a:latin typeface="HelveticaNeueLTPro-Blk"/>
                <a:cs typeface="HelveticaNeueLTPro-Blk"/>
              </a:rPr>
              <a:t>/</a:t>
            </a:r>
            <a:r>
              <a:rPr sz="605" b="1" spc="9">
                <a:solidFill>
                  <a:srgbClr val="454546"/>
                </a:solidFill>
                <a:latin typeface="HelveticaNeueLTPro-Blk"/>
                <a:cs typeface="HelveticaNeueLTPro-Blk"/>
              </a:rPr>
              <a:t>M2</a:t>
            </a:r>
            <a:r>
              <a:rPr sz="605" b="1" spc="-9">
                <a:solidFill>
                  <a:srgbClr val="454546"/>
                </a:solidFill>
                <a:latin typeface="HelveticaNeueLTPro-Blk"/>
                <a:cs typeface="HelveticaNeueLTPro-Blk"/>
              </a:rPr>
              <a:t>5</a:t>
            </a:r>
            <a:r>
              <a:rPr sz="605" b="1" spc="33">
                <a:solidFill>
                  <a:srgbClr val="454546"/>
                </a:solidFill>
                <a:latin typeface="HelveticaNeueLTPro-Blk"/>
                <a:cs typeface="HelveticaNeueLTPro-Blk"/>
              </a:rPr>
              <a:t>/</a:t>
            </a:r>
            <a:r>
              <a:rPr sz="605" b="1" spc="-9">
                <a:solidFill>
                  <a:srgbClr val="454546"/>
                </a:solidFill>
                <a:latin typeface="HelveticaNeueLTPro-Blk"/>
                <a:cs typeface="HelveticaNeueLTPro-Blk"/>
              </a:rPr>
              <a:t>Y</a:t>
            </a:r>
            <a:r>
              <a:rPr sz="605" b="1" spc="3">
                <a:solidFill>
                  <a:srgbClr val="454546"/>
                </a:solidFill>
                <a:latin typeface="HelveticaNeueLTPro-Blk"/>
                <a:cs typeface="HelveticaNeueLTPro-Blk"/>
              </a:rPr>
              <a:t>9</a:t>
            </a:r>
            <a:r>
              <a:rPr sz="605" b="1" spc="-9">
                <a:solidFill>
                  <a:srgbClr val="454546"/>
                </a:solidFill>
                <a:latin typeface="HelveticaNeueLTPro-Blk"/>
                <a:cs typeface="HelveticaNeueLTPro-Blk"/>
              </a:rPr>
              <a:t>5</a:t>
            </a:r>
            <a:r>
              <a:rPr sz="605" b="1" spc="6">
                <a:solidFill>
                  <a:srgbClr val="454546"/>
                </a:solidFill>
                <a:latin typeface="HelveticaNeueLTPro-Blk"/>
                <a:cs typeface="HelveticaNeueLTPro-Blk"/>
              </a:rPr>
              <a:t>/</a:t>
            </a:r>
            <a:r>
              <a:rPr sz="605" b="1" spc="-18">
                <a:solidFill>
                  <a:srgbClr val="454546"/>
                </a:solidFill>
                <a:latin typeface="HelveticaNeueLTPro-Blk"/>
                <a:cs typeface="HelveticaNeueLTPro-Blk"/>
              </a:rPr>
              <a:t>K</a:t>
            </a:r>
            <a:r>
              <a:rPr sz="605" b="1">
                <a:solidFill>
                  <a:srgbClr val="454546"/>
                </a:solidFill>
                <a:latin typeface="HelveticaNeueLTPro-Blk"/>
                <a:cs typeface="HelveticaNeueLTPro-Blk"/>
              </a:rPr>
              <a:t>0  </a:t>
            </a:r>
            <a:r>
              <a:rPr sz="605" b="1" spc="-9">
                <a:solidFill>
                  <a:srgbClr val="454546"/>
                </a:solidFill>
                <a:latin typeface="HelveticaNeueLTPro-Blk"/>
                <a:cs typeface="HelveticaNeueLTPro-Blk"/>
              </a:rPr>
              <a:t>R255/G191/B34</a:t>
            </a:r>
            <a:endParaRPr sz="605">
              <a:solidFill>
                <a:srgbClr val="454546"/>
              </a:solidFill>
              <a:latin typeface="HelveticaNeueLTPro-Blk"/>
              <a:cs typeface="HelveticaNeueLTPro-Blk"/>
            </a:endParaRPr>
          </a:p>
        </p:txBody>
      </p:sp>
      <p:sp>
        <p:nvSpPr>
          <p:cNvPr id="15" name="object 18">
            <a:extLst>
              <a:ext uri="{FF2B5EF4-FFF2-40B4-BE49-F238E27FC236}">
                <a16:creationId xmlns:a16="http://schemas.microsoft.com/office/drawing/2014/main" id="{94062D12-7027-7540-B2D0-91D1F654F299}"/>
              </a:ext>
            </a:extLst>
          </p:cNvPr>
          <p:cNvSpPr/>
          <p:nvPr userDrawn="1"/>
        </p:nvSpPr>
        <p:spPr>
          <a:xfrm>
            <a:off x="6726299" y="1674271"/>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26522"/>
          </a:solidFill>
        </p:spPr>
        <p:txBody>
          <a:bodyPr wrap="square" lIns="0" tIns="0" rIns="0" bIns="0" rtlCol="0"/>
          <a:lstStyle/>
          <a:p>
            <a:pPr defTabSz="276515"/>
            <a:endParaRPr sz="1089">
              <a:solidFill>
                <a:srgbClr val="F26522"/>
              </a:solidFill>
              <a:latin typeface="Calibri" panose="020F0502020204030204"/>
            </a:endParaRPr>
          </a:p>
        </p:txBody>
      </p:sp>
      <p:sp>
        <p:nvSpPr>
          <p:cNvPr id="16" name="object 19">
            <a:extLst>
              <a:ext uri="{FF2B5EF4-FFF2-40B4-BE49-F238E27FC236}">
                <a16:creationId xmlns:a16="http://schemas.microsoft.com/office/drawing/2014/main" id="{7E4B378D-CF56-5E41-9003-17C347983F94}"/>
              </a:ext>
            </a:extLst>
          </p:cNvPr>
          <p:cNvSpPr txBox="1"/>
          <p:nvPr userDrawn="1"/>
        </p:nvSpPr>
        <p:spPr>
          <a:xfrm>
            <a:off x="6805708" y="1712226"/>
            <a:ext cx="1202912" cy="539248"/>
          </a:xfrm>
          <a:prstGeom prst="rect">
            <a:avLst/>
          </a:prstGeom>
        </p:spPr>
        <p:txBody>
          <a:bodyPr vert="horz" wrap="square" lIns="0" tIns="7681" rIns="0" bIns="0" rtlCol="0">
            <a:spAutoFit/>
          </a:bodyPr>
          <a:lstStyle/>
          <a:p>
            <a:pPr marL="7681" defTabSz="276515">
              <a:lnSpc>
                <a:spcPts val="695"/>
              </a:lnSpc>
              <a:spcBef>
                <a:spcPts val="61"/>
              </a:spcBef>
            </a:pPr>
            <a:r>
              <a:rPr sz="605" b="1">
                <a:solidFill>
                  <a:schemeClr val="bg1"/>
                </a:solidFill>
                <a:latin typeface="HelveticaNeueLTPro-Blk"/>
                <a:cs typeface="HelveticaNeueLTPro-Blk"/>
              </a:rPr>
              <a:t>PANTONE</a:t>
            </a:r>
            <a:r>
              <a:rPr sz="605" b="1" spc="-6">
                <a:solidFill>
                  <a:schemeClr val="bg1"/>
                </a:solidFill>
                <a:latin typeface="HelveticaNeueLTPro-Blk"/>
                <a:cs typeface="HelveticaNeueLTPro-Blk"/>
              </a:rPr>
              <a:t> </a:t>
            </a:r>
            <a:r>
              <a:rPr sz="605" b="1" spc="-12">
                <a:solidFill>
                  <a:schemeClr val="bg1"/>
                </a:solidFill>
                <a:latin typeface="HelveticaNeueLTPro-Blk"/>
                <a:cs typeface="HelveticaNeueLTPro-Blk"/>
              </a:rPr>
              <a:t>166</a:t>
            </a:r>
            <a:endParaRPr sz="605">
              <a:solidFill>
                <a:schemeClr val="bg1"/>
              </a:solidFill>
              <a:latin typeface="HelveticaNeueLTPro-Blk"/>
              <a:cs typeface="HelveticaNeueLTPro-Blk"/>
            </a:endParaRPr>
          </a:p>
          <a:p>
            <a:pPr marL="7681" marR="3073" defTabSz="276515">
              <a:lnSpc>
                <a:spcPts val="665"/>
              </a:lnSpc>
              <a:spcBef>
                <a:spcPts val="42"/>
              </a:spcBef>
            </a:pPr>
            <a:r>
              <a:rPr sz="605" b="1" spc="3">
                <a:solidFill>
                  <a:schemeClr val="bg1"/>
                </a:solidFill>
                <a:latin typeface="HelveticaNeueLTPro-Blk"/>
                <a:cs typeface="HelveticaNeueLTPro-Blk"/>
              </a:rPr>
              <a:t>C:0 </a:t>
            </a:r>
            <a:r>
              <a:rPr sz="605" b="1" spc="-6">
                <a:solidFill>
                  <a:schemeClr val="bg1"/>
                </a:solidFill>
                <a:latin typeface="HelveticaNeueLTPro-Blk"/>
                <a:cs typeface="HelveticaNeueLTPro-Blk"/>
              </a:rPr>
              <a:t>M:75 </a:t>
            </a:r>
            <a:r>
              <a:rPr sz="605" b="1" spc="-15">
                <a:solidFill>
                  <a:schemeClr val="bg1"/>
                </a:solidFill>
                <a:latin typeface="HelveticaNeueLTPro-Blk"/>
                <a:cs typeface="HelveticaNeueLTPro-Blk"/>
              </a:rPr>
              <a:t>Y:100</a:t>
            </a:r>
            <a:r>
              <a:rPr sz="605" b="1" spc="-36">
                <a:solidFill>
                  <a:schemeClr val="bg1"/>
                </a:solidFill>
                <a:latin typeface="HelveticaNeueLTPro-Blk"/>
                <a:cs typeface="HelveticaNeueLTPro-Blk"/>
              </a:rPr>
              <a:t> </a:t>
            </a:r>
            <a:r>
              <a:rPr sz="605" b="1" spc="3">
                <a:solidFill>
                  <a:schemeClr val="bg1"/>
                </a:solidFill>
                <a:latin typeface="HelveticaNeueLTPro-Blk"/>
                <a:cs typeface="HelveticaNeueLTPro-Blk"/>
              </a:rPr>
              <a:t>K:0  </a:t>
            </a:r>
            <a:br>
              <a:rPr lang="en-GB" sz="605" b="1" spc="3">
                <a:solidFill>
                  <a:schemeClr val="bg1"/>
                </a:solidFill>
                <a:latin typeface="HelveticaNeueLTPro-Blk"/>
                <a:cs typeface="HelveticaNeueLTPro-Blk"/>
              </a:rPr>
            </a:br>
            <a:r>
              <a:rPr sz="605" b="1" spc="3">
                <a:solidFill>
                  <a:schemeClr val="bg1"/>
                </a:solidFill>
                <a:latin typeface="HelveticaNeueLTPro-Blk"/>
                <a:cs typeface="HelveticaNeueLTPro-Blk"/>
              </a:rPr>
              <a:t>R:242 </a:t>
            </a:r>
            <a:r>
              <a:rPr sz="605" b="1" spc="-15">
                <a:solidFill>
                  <a:schemeClr val="bg1"/>
                </a:solidFill>
                <a:latin typeface="HelveticaNeueLTPro-Blk"/>
                <a:cs typeface="HelveticaNeueLTPro-Blk"/>
              </a:rPr>
              <a:t>G:101</a:t>
            </a:r>
            <a:r>
              <a:rPr sz="605" b="1" spc="-21">
                <a:solidFill>
                  <a:schemeClr val="bg1"/>
                </a:solidFill>
                <a:latin typeface="HelveticaNeueLTPro-Blk"/>
                <a:cs typeface="HelveticaNeueLTPro-Blk"/>
              </a:rPr>
              <a:t> </a:t>
            </a:r>
            <a:r>
              <a:rPr sz="605" b="1" spc="3">
                <a:solidFill>
                  <a:schemeClr val="bg1"/>
                </a:solidFill>
                <a:latin typeface="HelveticaNeueLTPro-Blk"/>
                <a:cs typeface="HelveticaNeueLTPro-Blk"/>
              </a:rPr>
              <a:t>B:34</a:t>
            </a:r>
            <a:endParaRPr lang="en-GB" sz="605" b="1" spc="3">
              <a:solidFill>
                <a:schemeClr val="bg1"/>
              </a:solidFill>
              <a:latin typeface="HelveticaNeueLTPro-Blk"/>
              <a:cs typeface="HelveticaNeueLTPro-Blk"/>
            </a:endParaRPr>
          </a:p>
          <a:p>
            <a:pPr marL="7681" marR="3073" defTabSz="276515">
              <a:lnSpc>
                <a:spcPts val="665"/>
              </a:lnSpc>
              <a:spcBef>
                <a:spcPts val="42"/>
              </a:spcBef>
            </a:pPr>
            <a:r>
              <a:rPr lang="en-GB" sz="525" b="0" i="0" spc="3">
                <a:solidFill>
                  <a:schemeClr val="bg1"/>
                </a:solidFill>
                <a:latin typeface="HelveticaNeueLT Pro 65 Md" panose="020B0604020202020204" pitchFamily="34" charset="77"/>
                <a:cs typeface="HelveticaNeueLTPro-Blk"/>
              </a:rPr>
              <a:t>Please note that the white and </a:t>
            </a:r>
            <a:br>
              <a:rPr lang="en-GB" sz="525" b="0" i="0" spc="3">
                <a:solidFill>
                  <a:schemeClr val="bg1"/>
                </a:solidFill>
                <a:latin typeface="HelveticaNeueLT Pro 65 Md" panose="020B0604020202020204" pitchFamily="34" charset="77"/>
                <a:cs typeface="HelveticaNeueLTPro-Blk"/>
              </a:rPr>
            </a:br>
            <a:r>
              <a:rPr lang="en-GB" sz="525" b="0" i="0" spc="3">
                <a:solidFill>
                  <a:schemeClr val="bg1"/>
                </a:solidFill>
                <a:latin typeface="HelveticaNeueLT Pro 65 Md" panose="020B0604020202020204" pitchFamily="34" charset="77"/>
                <a:cs typeface="HelveticaNeueLTPro-Blk"/>
              </a:rPr>
              <a:t>grey copy is not to be used </a:t>
            </a:r>
            <a:br>
              <a:rPr lang="en-GB" sz="525" b="0" i="0" spc="3">
                <a:solidFill>
                  <a:schemeClr val="bg1"/>
                </a:solidFill>
                <a:latin typeface="HelveticaNeueLT Pro 65 Md" panose="020B0604020202020204" pitchFamily="34" charset="77"/>
                <a:cs typeface="HelveticaNeueLTPro-Blk"/>
              </a:rPr>
            </a:br>
            <a:r>
              <a:rPr lang="en-GB" sz="525" b="0" i="0" spc="3">
                <a:solidFill>
                  <a:schemeClr val="bg1"/>
                </a:solidFill>
                <a:latin typeface="HelveticaNeueLT Pro 65 Md" panose="020B0604020202020204" pitchFamily="34" charset="77"/>
                <a:cs typeface="HelveticaNeueLTPro-Blk"/>
              </a:rPr>
              <a:t>for normal text elements.</a:t>
            </a:r>
            <a:endParaRPr sz="525" b="0" i="0">
              <a:solidFill>
                <a:schemeClr val="bg1"/>
              </a:solidFill>
              <a:latin typeface="HelveticaNeueLT Pro 65 Md" panose="020B0604020202020204" pitchFamily="34" charset="77"/>
              <a:cs typeface="HelveticaNeueLTPro-Blk"/>
            </a:endParaRPr>
          </a:p>
        </p:txBody>
      </p:sp>
      <p:sp>
        <p:nvSpPr>
          <p:cNvPr id="17" name="object 20">
            <a:extLst>
              <a:ext uri="{FF2B5EF4-FFF2-40B4-BE49-F238E27FC236}">
                <a16:creationId xmlns:a16="http://schemas.microsoft.com/office/drawing/2014/main" id="{A84E9A33-66B1-8D43-AAFE-E75634F30D0B}"/>
              </a:ext>
            </a:extLst>
          </p:cNvPr>
          <p:cNvSpPr/>
          <p:nvPr userDrawn="1"/>
        </p:nvSpPr>
        <p:spPr>
          <a:xfrm>
            <a:off x="4616783" y="3688262"/>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E600"/>
          </a:solidFill>
          <a:ln>
            <a:noFill/>
          </a:ln>
        </p:spPr>
        <p:txBody>
          <a:bodyPr wrap="square" lIns="0" tIns="0" rIns="0" bIns="0" rtlCol="0"/>
          <a:lstStyle/>
          <a:p>
            <a:pPr defTabSz="276515"/>
            <a:endParaRPr sz="1089">
              <a:solidFill>
                <a:srgbClr val="FFBF22"/>
              </a:solidFill>
              <a:latin typeface="Calibri" panose="020F0502020204030204"/>
            </a:endParaRPr>
          </a:p>
        </p:txBody>
      </p:sp>
      <p:sp>
        <p:nvSpPr>
          <p:cNvPr id="18" name="object 21">
            <a:extLst>
              <a:ext uri="{FF2B5EF4-FFF2-40B4-BE49-F238E27FC236}">
                <a16:creationId xmlns:a16="http://schemas.microsoft.com/office/drawing/2014/main" id="{2EDC15B3-02D3-E144-849D-495D1E925D32}"/>
              </a:ext>
            </a:extLst>
          </p:cNvPr>
          <p:cNvSpPr txBox="1"/>
          <p:nvPr userDrawn="1"/>
        </p:nvSpPr>
        <p:spPr>
          <a:xfrm>
            <a:off x="4696191" y="3745699"/>
            <a:ext cx="743886"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454546"/>
                </a:solidFill>
                <a:latin typeface="HelveticaNeueLTPro-Blk"/>
                <a:cs typeface="HelveticaNeueLTPro-Blk"/>
              </a:rPr>
              <a:t>PANTONE </a:t>
            </a:r>
            <a:r>
              <a:rPr sz="605" b="1" spc="-9">
                <a:solidFill>
                  <a:srgbClr val="454546"/>
                </a:solidFill>
                <a:latin typeface="HelveticaNeueLTPro-Blk"/>
                <a:cs typeface="HelveticaNeueLTPro-Blk"/>
              </a:rPr>
              <a:t>108  </a:t>
            </a:r>
            <a:r>
              <a:rPr sz="605" b="1" spc="3">
                <a:solidFill>
                  <a:srgbClr val="454546"/>
                </a:solidFill>
                <a:latin typeface="HelveticaNeueLTPro-Blk"/>
                <a:cs typeface="HelveticaNeueLTPro-Blk"/>
              </a:rPr>
              <a:t>C:0 </a:t>
            </a:r>
            <a:r>
              <a:rPr sz="605" b="1" spc="6">
                <a:solidFill>
                  <a:srgbClr val="454546"/>
                </a:solidFill>
                <a:latin typeface="HelveticaNeueLTPro-Blk"/>
                <a:cs typeface="HelveticaNeueLTPro-Blk"/>
              </a:rPr>
              <a:t>M:0 </a:t>
            </a:r>
            <a:r>
              <a:rPr sz="605" b="1" spc="-15">
                <a:solidFill>
                  <a:srgbClr val="454546"/>
                </a:solidFill>
                <a:latin typeface="HelveticaNeueLTPro-Blk"/>
                <a:cs typeface="HelveticaNeueLTPro-Blk"/>
              </a:rPr>
              <a:t>Y:100</a:t>
            </a:r>
            <a:r>
              <a:rPr sz="605" b="1" spc="-52">
                <a:solidFill>
                  <a:srgbClr val="454546"/>
                </a:solidFill>
                <a:latin typeface="HelveticaNeueLTPro-Blk"/>
                <a:cs typeface="HelveticaNeueLTPro-Blk"/>
              </a:rPr>
              <a:t> </a:t>
            </a:r>
            <a:r>
              <a:rPr sz="605" b="1" spc="3">
                <a:solidFill>
                  <a:srgbClr val="454546"/>
                </a:solidFill>
                <a:latin typeface="HelveticaNeueLTPro-Blk"/>
                <a:cs typeface="HelveticaNeueLTPro-Blk"/>
              </a:rPr>
              <a:t>K:0  </a:t>
            </a:r>
            <a:r>
              <a:rPr sz="605" b="1" spc="6">
                <a:solidFill>
                  <a:srgbClr val="454546"/>
                </a:solidFill>
                <a:latin typeface="HelveticaNeueLTPro-Blk"/>
                <a:cs typeface="HelveticaNeueLTPro-Blk"/>
              </a:rPr>
              <a:t>R:255 </a:t>
            </a:r>
            <a:r>
              <a:rPr sz="605" b="1" spc="3">
                <a:solidFill>
                  <a:srgbClr val="454546"/>
                </a:solidFill>
                <a:latin typeface="HelveticaNeueLTPro-Blk"/>
                <a:cs typeface="HelveticaNeueLTPro-Blk"/>
              </a:rPr>
              <a:t>G:230</a:t>
            </a:r>
            <a:r>
              <a:rPr sz="605" b="1" spc="-30">
                <a:solidFill>
                  <a:srgbClr val="454546"/>
                </a:solidFill>
                <a:latin typeface="HelveticaNeueLTPro-Blk"/>
                <a:cs typeface="HelveticaNeueLTPro-Blk"/>
              </a:rPr>
              <a:t> </a:t>
            </a:r>
            <a:r>
              <a:rPr sz="605" b="1" spc="6">
                <a:solidFill>
                  <a:srgbClr val="454546"/>
                </a:solidFill>
                <a:latin typeface="HelveticaNeueLTPro-Blk"/>
                <a:cs typeface="HelveticaNeueLTPro-Blk"/>
              </a:rPr>
              <a:t>B:0</a:t>
            </a:r>
            <a:endParaRPr sz="605">
              <a:solidFill>
                <a:srgbClr val="454546"/>
              </a:solidFill>
              <a:latin typeface="HelveticaNeueLTPro-Blk"/>
              <a:cs typeface="HelveticaNeueLTPro-Blk"/>
            </a:endParaRPr>
          </a:p>
        </p:txBody>
      </p:sp>
      <p:sp>
        <p:nvSpPr>
          <p:cNvPr id="19" name="object 2">
            <a:extLst>
              <a:ext uri="{FF2B5EF4-FFF2-40B4-BE49-F238E27FC236}">
                <a16:creationId xmlns:a16="http://schemas.microsoft.com/office/drawing/2014/main" id="{D65B0A28-BEED-464F-B891-E16761BDB641}"/>
              </a:ext>
            </a:extLst>
          </p:cNvPr>
          <p:cNvSpPr txBox="1"/>
          <p:nvPr userDrawn="1"/>
        </p:nvSpPr>
        <p:spPr>
          <a:xfrm>
            <a:off x="4619933" y="214297"/>
            <a:ext cx="4082472" cy="1145119"/>
          </a:xfrm>
          <a:prstGeom prst="rect">
            <a:avLst/>
          </a:prstGeom>
        </p:spPr>
        <p:txBody>
          <a:bodyPr vert="horz" wrap="square" lIns="0" tIns="7681" rIns="0" bIns="0" rtlCol="0">
            <a:spAutoFit/>
          </a:bodyPr>
          <a:lstStyle/>
          <a:p>
            <a:pPr marL="7681" defTabSz="553029">
              <a:spcBef>
                <a:spcPts val="61"/>
              </a:spcBef>
            </a:pPr>
            <a:r>
              <a:rPr sz="726" b="1">
                <a:solidFill>
                  <a:srgbClr val="D43900"/>
                </a:solidFill>
                <a:latin typeface="HelveticaNeueLTPro-Hv"/>
                <a:cs typeface="HelveticaNeueLTPro-Hv"/>
              </a:rPr>
              <a:t>Primary</a:t>
            </a:r>
            <a:endParaRPr sz="726">
              <a:solidFill>
                <a:srgbClr val="D43900"/>
              </a:solidFill>
              <a:latin typeface="HelveticaNeueLTPro-Hv"/>
              <a:cs typeface="HelveticaNeueLTPro-Hv"/>
            </a:endParaRPr>
          </a:p>
          <a:p>
            <a:pPr marL="7681" marR="3073" defTabSz="553029">
              <a:lnSpc>
                <a:spcPct val="125000"/>
              </a:lnSpc>
              <a:spcAft>
                <a:spcPts val="363"/>
              </a:spcAft>
            </a:pPr>
            <a:r>
              <a:rPr sz="605" b="0" i="0" spc="-3">
                <a:solidFill>
                  <a:srgbClr val="454546"/>
                </a:solidFill>
                <a:latin typeface="HelveticaNeueLT Pro 55 Roman" panose="020B0604020202020204" pitchFamily="34" charset="77"/>
                <a:cs typeface="HelveticaNeueLTPro-Roman"/>
              </a:rPr>
              <a:t>This </a:t>
            </a:r>
            <a:r>
              <a:rPr sz="605" b="0" i="0" spc="-6">
                <a:solidFill>
                  <a:srgbClr val="454546"/>
                </a:solidFill>
                <a:latin typeface="HelveticaNeueLT Pro 55 Roman" panose="020B0604020202020204" pitchFamily="34" charset="77"/>
                <a:cs typeface="HelveticaNeueLTPro-Roman"/>
              </a:rPr>
              <a:t>palette </a:t>
            </a:r>
            <a:r>
              <a:rPr sz="605" b="0" i="0" spc="-3">
                <a:solidFill>
                  <a:srgbClr val="454546"/>
                </a:solidFill>
                <a:latin typeface="HelveticaNeueLT Pro 55 Roman" panose="020B0604020202020204" pitchFamily="34" charset="77"/>
                <a:cs typeface="HelveticaNeueLTPro-Roman"/>
              </a:rPr>
              <a:t>consists </a:t>
            </a:r>
            <a:r>
              <a:rPr sz="605" b="0" i="0" spc="-6">
                <a:solidFill>
                  <a:srgbClr val="454546"/>
                </a:solidFill>
                <a:latin typeface="HelveticaNeueLT Pro 55 Roman" panose="020B0604020202020204" pitchFamily="34" charset="77"/>
                <a:cs typeface="HelveticaNeueLTPro-Roman"/>
              </a:rPr>
              <a:t>of </a:t>
            </a:r>
            <a:r>
              <a:rPr sz="605" b="0" i="0" spc="-9">
                <a:solidFill>
                  <a:srgbClr val="454546"/>
                </a:solidFill>
                <a:latin typeface="HelveticaNeueLT Pro 55 Roman" panose="020B0604020202020204" pitchFamily="34" charset="77"/>
                <a:cs typeface="HelveticaNeueLTPro-Roman"/>
              </a:rPr>
              <a:t>yellows </a:t>
            </a:r>
            <a:r>
              <a:rPr sz="605" b="0" i="0" spc="-3">
                <a:solidFill>
                  <a:srgbClr val="454546"/>
                </a:solidFill>
                <a:latin typeface="HelveticaNeueLT Pro 55 Roman" panose="020B0604020202020204" pitchFamily="34" charset="77"/>
                <a:cs typeface="HelveticaNeueLTPro-Roman"/>
              </a:rPr>
              <a:t>and oranges, which </a:t>
            </a:r>
            <a:r>
              <a:rPr sz="605" b="0" i="0" spc="-9">
                <a:solidFill>
                  <a:srgbClr val="454546"/>
                </a:solidFill>
                <a:latin typeface="HelveticaNeueLT Pro 55 Roman" panose="020B0604020202020204" pitchFamily="34" charset="77"/>
                <a:cs typeface="HelveticaNeueLTPro-Roman"/>
              </a:rPr>
              <a:t>radiate </a:t>
            </a:r>
            <a:r>
              <a:rPr sz="605" b="0" i="0" spc="-6">
                <a:solidFill>
                  <a:srgbClr val="454546"/>
                </a:solidFill>
                <a:latin typeface="HelveticaNeueLT Pro 55 Roman" panose="020B0604020202020204" pitchFamily="34" charset="77"/>
                <a:cs typeface="HelveticaNeueLTPro-Roman"/>
              </a:rPr>
              <a:t>ambition, </a:t>
            </a:r>
            <a:r>
              <a:rPr sz="605" b="0" i="0" spc="-9">
                <a:solidFill>
                  <a:srgbClr val="454546"/>
                </a:solidFill>
                <a:latin typeface="HelveticaNeueLT Pro 55 Roman" panose="020B0604020202020204" pitchFamily="34" charset="77"/>
                <a:cs typeface="HelveticaNeueLTPro-Roman"/>
              </a:rPr>
              <a:t>energy, </a:t>
            </a:r>
            <a:r>
              <a:rPr sz="605" b="0" i="0" spc="-6">
                <a:solidFill>
                  <a:srgbClr val="454546"/>
                </a:solidFill>
                <a:latin typeface="HelveticaNeueLT Pro 55 Roman" panose="020B0604020202020204" pitchFamily="34" charset="77"/>
                <a:cs typeface="HelveticaNeueLTPro-Roman"/>
              </a:rPr>
              <a:t>warmth, </a:t>
            </a:r>
            <a:r>
              <a:rPr sz="605" b="0" i="0" spc="-3">
                <a:solidFill>
                  <a:srgbClr val="454546"/>
                </a:solidFill>
                <a:latin typeface="HelveticaNeueLT Pro 55 Roman" panose="020B0604020202020204" pitchFamily="34" charset="77"/>
                <a:cs typeface="HelveticaNeueLTPro-Roman"/>
              </a:rPr>
              <a:t>passion and </a:t>
            </a:r>
            <a:r>
              <a:rPr sz="605" b="0" i="0" spc="-9">
                <a:solidFill>
                  <a:srgbClr val="454546"/>
                </a:solidFill>
                <a:latin typeface="HelveticaNeueLT Pro 55 Roman" panose="020B0604020202020204" pitchFamily="34" charset="77"/>
                <a:cs typeface="HelveticaNeueLTPro-Roman"/>
              </a:rPr>
              <a:t>originality. </a:t>
            </a:r>
            <a:br>
              <a:rPr lang="en-GB" sz="605" b="0" i="0" spc="-9">
                <a:solidFill>
                  <a:srgbClr val="454546"/>
                </a:solidFill>
                <a:latin typeface="HelveticaNeueLT Pro 55 Roman" panose="020B0604020202020204" pitchFamily="34" charset="77"/>
                <a:cs typeface="HelveticaNeueLTPro-Roman"/>
              </a:rPr>
            </a:br>
            <a:r>
              <a:rPr sz="605" b="0" i="0" spc="-24">
                <a:solidFill>
                  <a:srgbClr val="454546"/>
                </a:solidFill>
                <a:latin typeface="HelveticaNeueLT Pro 55 Roman" panose="020B0604020202020204" pitchFamily="34" charset="77"/>
                <a:cs typeface="HelveticaNeueLTPro-Roman"/>
              </a:rPr>
              <a:t>You </a:t>
            </a:r>
            <a:r>
              <a:rPr sz="605" b="0" i="0">
                <a:solidFill>
                  <a:srgbClr val="454546"/>
                </a:solidFill>
                <a:latin typeface="HelveticaNeueLT Pro 55 Roman" panose="020B0604020202020204" pitchFamily="34" charset="77"/>
                <a:cs typeface="HelveticaNeueLTPro-Roman"/>
              </a:rPr>
              <a:t>can </a:t>
            </a:r>
            <a:r>
              <a:rPr sz="605" b="0" i="0" spc="-3">
                <a:solidFill>
                  <a:srgbClr val="454546"/>
                </a:solidFill>
                <a:latin typeface="HelveticaNeueLT Pro 55 Roman" panose="020B0604020202020204" pitchFamily="34" charset="77"/>
                <a:cs typeface="HelveticaNeueLTPro-Roman"/>
              </a:rPr>
              <a:t>use </a:t>
            </a:r>
            <a:r>
              <a:rPr sz="605" b="0" i="0">
                <a:solidFill>
                  <a:srgbClr val="454546"/>
                </a:solidFill>
                <a:latin typeface="HelveticaNeueLT Pro 55 Roman" panose="020B0604020202020204" pitchFamily="34" charset="77"/>
                <a:cs typeface="HelveticaNeueLTPro-Roman"/>
              </a:rPr>
              <a:t>a </a:t>
            </a:r>
            <a:r>
              <a:rPr sz="605" b="0" i="0" spc="-6">
                <a:solidFill>
                  <a:srgbClr val="454546"/>
                </a:solidFill>
                <a:latin typeface="HelveticaNeueLT Pro 55 Roman" panose="020B0604020202020204" pitchFamily="34" charset="77"/>
                <a:cs typeface="HelveticaNeueLTPro-Roman"/>
              </a:rPr>
              <a:t>gradient of </a:t>
            </a:r>
            <a:r>
              <a:rPr sz="605" b="0" i="0" spc="-3">
                <a:solidFill>
                  <a:srgbClr val="454546"/>
                </a:solidFill>
                <a:latin typeface="HelveticaNeueLT Pro 55 Roman" panose="020B0604020202020204" pitchFamily="34" charset="77"/>
                <a:cs typeface="HelveticaNeueLTPro-Roman"/>
              </a:rPr>
              <a:t>these colours </a:t>
            </a:r>
            <a:r>
              <a:rPr sz="605" b="0" i="0">
                <a:solidFill>
                  <a:srgbClr val="454546"/>
                </a:solidFill>
                <a:latin typeface="HelveticaNeueLT Pro 55 Roman" panose="020B0604020202020204" pitchFamily="34" charset="77"/>
                <a:cs typeface="HelveticaNeueLTPro-Roman"/>
              </a:rPr>
              <a:t>as a</a:t>
            </a:r>
            <a:r>
              <a:rPr sz="605" b="0" i="0" spc="15">
                <a:solidFill>
                  <a:srgbClr val="454546"/>
                </a:solidFill>
                <a:latin typeface="HelveticaNeueLT Pro 55 Roman" panose="020B0604020202020204" pitchFamily="34" charset="77"/>
                <a:cs typeface="HelveticaNeueLTPro-Roman"/>
              </a:rPr>
              <a:t> </a:t>
            </a:r>
            <a:r>
              <a:rPr sz="605" b="0" i="0" spc="-6">
                <a:solidFill>
                  <a:srgbClr val="454546"/>
                </a:solidFill>
                <a:latin typeface="HelveticaNeueLT Pro 55 Roman" panose="020B0604020202020204" pitchFamily="34" charset="77"/>
                <a:cs typeface="HelveticaNeueLTPro-Roman"/>
              </a:rPr>
              <a:t>background.</a:t>
            </a:r>
            <a:endParaRPr lang="en-GB" sz="605" b="0" i="0" spc="-6">
              <a:solidFill>
                <a:srgbClr val="454546"/>
              </a:solidFill>
              <a:latin typeface="HelveticaNeueLT Pro 55 Roman" panose="020B0604020202020204" pitchFamily="34" charset="77"/>
              <a:cs typeface="HelveticaNeueLTPro-Roman"/>
            </a:endParaRPr>
          </a:p>
          <a:p>
            <a:pPr marL="7681" defTabSz="553029"/>
            <a:r>
              <a:rPr lang="en-GB" sz="726" b="1">
                <a:solidFill>
                  <a:srgbClr val="D43900"/>
                </a:solidFill>
                <a:latin typeface="HelveticaNeueLTPro-Hv"/>
                <a:cs typeface="HelveticaNeueLTPro-Hv"/>
              </a:rPr>
              <a:t>Complementary</a:t>
            </a:r>
            <a:endParaRPr lang="en-GB" sz="726">
              <a:solidFill>
                <a:srgbClr val="D43900"/>
              </a:solidFill>
              <a:latin typeface="HelveticaNeueLTPro-Hv"/>
              <a:cs typeface="HelveticaNeueLTPro-Hv"/>
            </a:endParaRPr>
          </a:p>
          <a:p>
            <a:pPr marL="7681" marR="3073" defTabSz="553029">
              <a:lnSpc>
                <a:spcPct val="125000"/>
              </a:lnSpc>
              <a:spcAft>
                <a:spcPts val="363"/>
              </a:spcAft>
            </a:pPr>
            <a:r>
              <a:rPr lang="en-GB" sz="605" spc="-6">
                <a:solidFill>
                  <a:srgbClr val="454546"/>
                </a:solidFill>
                <a:latin typeface="HelveticaNeueLTPro-Roman"/>
                <a:cs typeface="HelveticaNeueLTPro-Roman"/>
              </a:rPr>
              <a:t>Consisting of </a:t>
            </a:r>
            <a:r>
              <a:rPr lang="en-GB" sz="605">
                <a:solidFill>
                  <a:srgbClr val="454546"/>
                </a:solidFill>
                <a:latin typeface="HelveticaNeueLTPro-Roman"/>
                <a:cs typeface="HelveticaNeueLTPro-Roman"/>
              </a:rPr>
              <a:t>a secondary </a:t>
            </a:r>
            <a:r>
              <a:rPr lang="en-GB" sz="605" spc="-3">
                <a:solidFill>
                  <a:srgbClr val="454546"/>
                </a:solidFill>
                <a:latin typeface="HelveticaNeueLTPro-Roman"/>
                <a:cs typeface="HelveticaNeueLTPro-Roman"/>
              </a:rPr>
              <a:t>and </a:t>
            </a:r>
            <a:r>
              <a:rPr lang="en-GB" sz="605">
                <a:solidFill>
                  <a:srgbClr val="454546"/>
                </a:solidFill>
                <a:latin typeface="HelveticaNeueLTPro-Roman"/>
                <a:cs typeface="HelveticaNeueLTPro-Roman"/>
              </a:rPr>
              <a:t>tertiary </a:t>
            </a:r>
            <a:r>
              <a:rPr lang="en-GB" sz="605" spc="-6">
                <a:solidFill>
                  <a:srgbClr val="454546"/>
                </a:solidFill>
                <a:latin typeface="HelveticaNeueLTPro-Roman"/>
                <a:cs typeface="HelveticaNeueLTPro-Roman"/>
              </a:rPr>
              <a:t>palette. </a:t>
            </a:r>
            <a:r>
              <a:rPr lang="en-GB" sz="605" spc="-3">
                <a:solidFill>
                  <a:srgbClr val="454546"/>
                </a:solidFill>
                <a:latin typeface="HelveticaNeueLTPro-Roman"/>
                <a:cs typeface="HelveticaNeueLTPro-Roman"/>
              </a:rPr>
              <a:t>This </a:t>
            </a:r>
            <a:r>
              <a:rPr lang="en-GB" sz="605" spc="-6">
                <a:solidFill>
                  <a:srgbClr val="454546"/>
                </a:solidFill>
                <a:latin typeface="HelveticaNeueLTPro-Roman"/>
                <a:cs typeface="HelveticaNeueLTPro-Roman"/>
              </a:rPr>
              <a:t>palette </a:t>
            </a:r>
            <a:r>
              <a:rPr lang="en-GB" sz="605" spc="-3">
                <a:solidFill>
                  <a:srgbClr val="454546"/>
                </a:solidFill>
                <a:latin typeface="HelveticaNeueLTPro-Roman"/>
                <a:cs typeface="HelveticaNeueLTPro-Roman"/>
              </a:rPr>
              <a:t>is  designed </a:t>
            </a:r>
            <a:r>
              <a:rPr lang="en-GB" sz="605" spc="-9">
                <a:solidFill>
                  <a:srgbClr val="454546"/>
                </a:solidFill>
                <a:latin typeface="HelveticaNeueLTPro-Roman"/>
                <a:cs typeface="HelveticaNeueLTPro-Roman"/>
              </a:rPr>
              <a:t>to </a:t>
            </a:r>
            <a:r>
              <a:rPr lang="en-GB" sz="605">
                <a:solidFill>
                  <a:srgbClr val="454546"/>
                </a:solidFill>
                <a:latin typeface="HelveticaNeueLTPro-Roman"/>
                <a:cs typeface="HelveticaNeueLTPro-Roman"/>
              </a:rPr>
              <a:t>support </a:t>
            </a:r>
            <a:r>
              <a:rPr lang="en-GB" sz="605" spc="-6">
                <a:solidFill>
                  <a:srgbClr val="454546"/>
                </a:solidFill>
                <a:latin typeface="HelveticaNeueLTPro-Roman"/>
                <a:cs typeface="HelveticaNeueLTPro-Roman"/>
              </a:rPr>
              <a:t>the </a:t>
            </a:r>
            <a:r>
              <a:rPr lang="en-GB" sz="605">
                <a:solidFill>
                  <a:srgbClr val="454546"/>
                </a:solidFill>
                <a:latin typeface="HelveticaNeueLTPro-Roman"/>
                <a:cs typeface="HelveticaNeueLTPro-Roman"/>
              </a:rPr>
              <a:t>primary </a:t>
            </a:r>
            <a:r>
              <a:rPr lang="en-GB" sz="605" spc="-3">
                <a:solidFill>
                  <a:srgbClr val="454546"/>
                </a:solidFill>
                <a:latin typeface="HelveticaNeueLTPro-Roman"/>
                <a:cs typeface="HelveticaNeueLTPro-Roman"/>
              </a:rPr>
              <a:t>colours. Ideal if </a:t>
            </a:r>
            <a:r>
              <a:rPr lang="en-GB" sz="605" spc="-6">
                <a:solidFill>
                  <a:srgbClr val="454546"/>
                </a:solidFill>
                <a:latin typeface="HelveticaNeueLTPro-Roman"/>
                <a:cs typeface="HelveticaNeueLTPro-Roman"/>
              </a:rPr>
              <a:t>communication </a:t>
            </a:r>
            <a:r>
              <a:rPr lang="en-GB" sz="605">
                <a:solidFill>
                  <a:srgbClr val="454546"/>
                </a:solidFill>
                <a:latin typeface="HelveticaNeueLTPro-Roman"/>
                <a:cs typeface="HelveticaNeueLTPro-Roman"/>
              </a:rPr>
              <a:t>needs further </a:t>
            </a:r>
            <a:r>
              <a:rPr lang="en-GB" sz="605" spc="-3">
                <a:solidFill>
                  <a:srgbClr val="454546"/>
                </a:solidFill>
                <a:latin typeface="HelveticaNeueLTPro-Roman"/>
                <a:cs typeface="HelveticaNeueLTPro-Roman"/>
              </a:rPr>
              <a:t>stand out. </a:t>
            </a:r>
            <a:r>
              <a:rPr lang="en-GB" sz="605">
                <a:solidFill>
                  <a:srgbClr val="454546"/>
                </a:solidFill>
                <a:latin typeface="HelveticaNeueLTPro-Roman"/>
                <a:cs typeface="HelveticaNeueLTPro-Roman"/>
              </a:rPr>
              <a:t>These </a:t>
            </a:r>
            <a:r>
              <a:rPr lang="en-GB" sz="605" spc="-3">
                <a:solidFill>
                  <a:srgbClr val="454546"/>
                </a:solidFill>
                <a:latin typeface="HelveticaNeueLTPro-Roman"/>
                <a:cs typeface="HelveticaNeueLTPro-Roman"/>
              </a:rPr>
              <a:t>colours are also designed </a:t>
            </a:r>
            <a:r>
              <a:rPr lang="en-GB" sz="605" spc="-6">
                <a:solidFill>
                  <a:srgbClr val="454546"/>
                </a:solidFill>
                <a:latin typeface="HelveticaNeueLTPro-Roman"/>
                <a:cs typeface="HelveticaNeueLTPro-Roman"/>
              </a:rPr>
              <a:t>with </a:t>
            </a:r>
            <a:r>
              <a:rPr lang="en-GB" sz="605">
                <a:solidFill>
                  <a:srgbClr val="454546"/>
                </a:solidFill>
                <a:latin typeface="HelveticaNeueLTPro-Roman"/>
                <a:cs typeface="HelveticaNeueLTPro-Roman"/>
              </a:rPr>
              <a:t>charts </a:t>
            </a:r>
            <a:r>
              <a:rPr lang="en-GB" sz="605" spc="-3">
                <a:solidFill>
                  <a:srgbClr val="454546"/>
                </a:solidFill>
                <a:latin typeface="HelveticaNeueLTPro-Roman"/>
                <a:cs typeface="HelveticaNeueLTPro-Roman"/>
              </a:rPr>
              <a:t>and colour </a:t>
            </a:r>
            <a:r>
              <a:rPr lang="en-GB" sz="605" spc="-6">
                <a:solidFill>
                  <a:srgbClr val="454546"/>
                </a:solidFill>
                <a:latin typeface="HelveticaNeueLTPro-Roman"/>
                <a:cs typeface="HelveticaNeueLTPro-Roman"/>
              </a:rPr>
              <a:t>coordinating </a:t>
            </a:r>
            <a:r>
              <a:rPr lang="en-GB" sz="605" spc="-3">
                <a:solidFill>
                  <a:srgbClr val="454546"/>
                </a:solidFill>
                <a:latin typeface="HelveticaNeueLTPro-Roman"/>
                <a:cs typeface="HelveticaNeueLTPro-Roman"/>
              </a:rPr>
              <a:t>in</a:t>
            </a:r>
            <a:r>
              <a:rPr lang="en-GB" sz="605" spc="6">
                <a:solidFill>
                  <a:srgbClr val="454546"/>
                </a:solidFill>
                <a:latin typeface="HelveticaNeueLTPro-Roman"/>
                <a:cs typeface="HelveticaNeueLTPro-Roman"/>
              </a:rPr>
              <a:t> </a:t>
            </a:r>
            <a:r>
              <a:rPr lang="en-GB" sz="605" spc="-6">
                <a:solidFill>
                  <a:srgbClr val="454546"/>
                </a:solidFill>
                <a:latin typeface="HelveticaNeueLTPro-Roman"/>
                <a:cs typeface="HelveticaNeueLTPro-Roman"/>
              </a:rPr>
              <a:t>mind.</a:t>
            </a:r>
          </a:p>
          <a:p>
            <a:pPr marL="7681" defTabSz="553029">
              <a:spcBef>
                <a:spcPts val="61"/>
              </a:spcBef>
            </a:pPr>
            <a:r>
              <a:rPr lang="en-GB" sz="726" b="1" spc="-3">
                <a:solidFill>
                  <a:srgbClr val="D43900"/>
                </a:solidFill>
                <a:latin typeface="HelveticaNeueLTPro-Hv"/>
                <a:cs typeface="HelveticaNeueLTPro-Hv"/>
              </a:rPr>
              <a:t>Note</a:t>
            </a:r>
            <a:endParaRPr lang="en-GB" sz="726">
              <a:solidFill>
                <a:srgbClr val="D43900"/>
              </a:solidFill>
              <a:latin typeface="HelveticaNeueLTPro-Hv"/>
              <a:cs typeface="HelveticaNeueLTPro-Hv"/>
            </a:endParaRPr>
          </a:p>
          <a:p>
            <a:pPr marL="7681" marR="3073" defTabSz="553029">
              <a:lnSpc>
                <a:spcPct val="125000"/>
              </a:lnSpc>
            </a:pPr>
            <a:r>
              <a:rPr lang="en-GB" sz="605" spc="-3">
                <a:solidFill>
                  <a:srgbClr val="454546"/>
                </a:solidFill>
                <a:latin typeface="HelveticaNeueLTPro-Roman"/>
                <a:cs typeface="HelveticaNeueLTPro-Roman"/>
              </a:rPr>
              <a:t>When using </a:t>
            </a:r>
            <a:r>
              <a:rPr lang="en-GB" sz="605" spc="-6">
                <a:solidFill>
                  <a:srgbClr val="454546"/>
                </a:solidFill>
                <a:latin typeface="HelveticaNeueLTPro-Roman"/>
                <a:cs typeface="HelveticaNeueLTPro-Roman"/>
              </a:rPr>
              <a:t>the </a:t>
            </a:r>
            <a:r>
              <a:rPr lang="en-GB" sz="605" spc="-3">
                <a:solidFill>
                  <a:srgbClr val="454546"/>
                </a:solidFill>
                <a:latin typeface="HelveticaNeueLTPro-Roman"/>
                <a:cs typeface="HelveticaNeueLTPro-Roman"/>
              </a:rPr>
              <a:t>colour </a:t>
            </a:r>
            <a:r>
              <a:rPr lang="en-GB" sz="605" spc="-6">
                <a:solidFill>
                  <a:srgbClr val="454546"/>
                </a:solidFill>
                <a:latin typeface="HelveticaNeueLTPro-Roman"/>
                <a:cs typeface="HelveticaNeueLTPro-Roman"/>
              </a:rPr>
              <a:t>palette, refer </a:t>
            </a:r>
            <a:r>
              <a:rPr lang="en-GB" sz="605" spc="-9">
                <a:solidFill>
                  <a:srgbClr val="454546"/>
                </a:solidFill>
                <a:latin typeface="HelveticaNeueLTPro-Roman"/>
                <a:cs typeface="HelveticaNeueLTPro-Roman"/>
              </a:rPr>
              <a:t>to </a:t>
            </a:r>
            <a:r>
              <a:rPr lang="en-GB" sz="605" spc="-6">
                <a:solidFill>
                  <a:srgbClr val="454546"/>
                </a:solidFill>
                <a:latin typeface="HelveticaNeueLTPro-Roman"/>
                <a:cs typeface="HelveticaNeueLTPro-Roman"/>
              </a:rPr>
              <a:t>the templates provided  </a:t>
            </a:r>
            <a:r>
              <a:rPr lang="en-GB" sz="605" spc="-3">
                <a:solidFill>
                  <a:srgbClr val="454546"/>
                </a:solidFill>
                <a:latin typeface="HelveticaNeueLTPro-Roman"/>
                <a:cs typeface="HelveticaNeueLTPro-Roman"/>
              </a:rPr>
              <a:t>and </a:t>
            </a:r>
            <a:r>
              <a:rPr lang="en-GB" sz="605">
                <a:solidFill>
                  <a:srgbClr val="454546"/>
                </a:solidFill>
                <a:latin typeface="HelveticaNeueLTPro-Roman"/>
                <a:cs typeface="HelveticaNeueLTPro-Roman"/>
              </a:rPr>
              <a:t>be </a:t>
            </a:r>
            <a:r>
              <a:rPr lang="en-GB" sz="605" spc="-6">
                <a:solidFill>
                  <a:srgbClr val="454546"/>
                </a:solidFill>
                <a:latin typeface="HelveticaNeueLTPro-Roman"/>
                <a:cs typeface="HelveticaNeueLTPro-Roman"/>
              </a:rPr>
              <a:t>mindful of </a:t>
            </a:r>
            <a:r>
              <a:rPr lang="en-GB" sz="605" spc="-3">
                <a:solidFill>
                  <a:srgbClr val="454546"/>
                </a:solidFill>
                <a:latin typeface="HelveticaNeueLTPro-Roman"/>
                <a:cs typeface="HelveticaNeueLTPro-Roman"/>
              </a:rPr>
              <a:t>using </a:t>
            </a:r>
            <a:r>
              <a:rPr lang="en-GB" sz="605" spc="-6">
                <a:solidFill>
                  <a:srgbClr val="454546"/>
                </a:solidFill>
                <a:latin typeface="HelveticaNeueLTPro-Roman"/>
                <a:cs typeface="HelveticaNeueLTPro-Roman"/>
              </a:rPr>
              <a:t>too many </a:t>
            </a:r>
            <a:r>
              <a:rPr lang="en-GB" sz="605" spc="-3">
                <a:solidFill>
                  <a:srgbClr val="454546"/>
                </a:solidFill>
                <a:latin typeface="HelveticaNeueLTPro-Roman"/>
                <a:cs typeface="HelveticaNeueLTPro-Roman"/>
              </a:rPr>
              <a:t>colours on one </a:t>
            </a:r>
            <a:br>
              <a:rPr lang="en-GB" sz="605" spc="-3">
                <a:solidFill>
                  <a:srgbClr val="454546"/>
                </a:solidFill>
                <a:latin typeface="HelveticaNeueLTPro-Roman"/>
                <a:cs typeface="HelveticaNeueLTPro-Roman"/>
              </a:rPr>
            </a:br>
            <a:r>
              <a:rPr lang="en-GB" sz="605" spc="-3">
                <a:solidFill>
                  <a:srgbClr val="454546"/>
                </a:solidFill>
                <a:latin typeface="HelveticaNeueLTPro-Roman"/>
                <a:cs typeface="HelveticaNeueLTPro-Roman"/>
              </a:rPr>
              <a:t>piece </a:t>
            </a:r>
            <a:r>
              <a:rPr lang="en-GB" sz="605" spc="-6">
                <a:solidFill>
                  <a:srgbClr val="454546"/>
                </a:solidFill>
                <a:latin typeface="HelveticaNeueLTPro-Roman"/>
                <a:cs typeface="HelveticaNeueLTPro-Roman"/>
              </a:rPr>
              <a:t>of communication. </a:t>
            </a:r>
            <a:r>
              <a:rPr lang="en-GB" sz="605" spc="-9">
                <a:solidFill>
                  <a:srgbClr val="454546"/>
                </a:solidFill>
                <a:latin typeface="HelveticaNeueLTPro-Roman"/>
                <a:cs typeface="HelveticaNeueLTPro-Roman"/>
              </a:rPr>
              <a:t>Make </a:t>
            </a:r>
            <a:r>
              <a:rPr lang="en-GB" sz="605" spc="-3">
                <a:solidFill>
                  <a:srgbClr val="454546"/>
                </a:solidFill>
                <a:latin typeface="HelveticaNeueLTPro-Roman"/>
                <a:cs typeface="HelveticaNeueLTPro-Roman"/>
              </a:rPr>
              <a:t>sure </a:t>
            </a:r>
            <a:r>
              <a:rPr lang="en-GB" sz="605" spc="-6">
                <a:solidFill>
                  <a:srgbClr val="454546"/>
                </a:solidFill>
                <a:latin typeface="HelveticaNeueLTPro-Roman"/>
                <a:cs typeface="HelveticaNeueLTPro-Roman"/>
              </a:rPr>
              <a:t>the copy </a:t>
            </a:r>
            <a:r>
              <a:rPr lang="en-GB" sz="605" spc="-3">
                <a:solidFill>
                  <a:srgbClr val="454546"/>
                </a:solidFill>
                <a:latin typeface="HelveticaNeueLTPro-Roman"/>
                <a:cs typeface="HelveticaNeueLTPro-Roman"/>
              </a:rPr>
              <a:t>and </a:t>
            </a:r>
            <a:r>
              <a:rPr lang="en-GB" sz="605">
                <a:solidFill>
                  <a:srgbClr val="454546"/>
                </a:solidFill>
                <a:latin typeface="HelveticaNeueLTPro-Roman"/>
                <a:cs typeface="HelveticaNeueLTPro-Roman"/>
              </a:rPr>
              <a:t>imagery </a:t>
            </a:r>
            <a:r>
              <a:rPr lang="en-GB" sz="605" spc="-3">
                <a:solidFill>
                  <a:srgbClr val="454546"/>
                </a:solidFill>
                <a:latin typeface="HelveticaNeueLTPro-Roman"/>
                <a:cs typeface="HelveticaNeueLTPro-Roman"/>
              </a:rPr>
              <a:t>are </a:t>
            </a:r>
            <a:r>
              <a:rPr lang="en-GB" sz="605" spc="-6">
                <a:solidFill>
                  <a:srgbClr val="454546"/>
                </a:solidFill>
                <a:latin typeface="HelveticaNeueLTPro-Roman"/>
                <a:cs typeface="HelveticaNeueLTPro-Roman"/>
              </a:rPr>
              <a:t>legible </a:t>
            </a:r>
            <a:r>
              <a:rPr lang="en-GB" sz="605" spc="-3">
                <a:solidFill>
                  <a:srgbClr val="454546"/>
                </a:solidFill>
                <a:latin typeface="HelveticaNeueLTPro-Roman"/>
                <a:cs typeface="HelveticaNeueLTPro-Roman"/>
              </a:rPr>
              <a:t>and </a:t>
            </a:r>
            <a:r>
              <a:rPr lang="en-GB" sz="605" spc="-6">
                <a:solidFill>
                  <a:srgbClr val="454546"/>
                </a:solidFill>
                <a:latin typeface="HelveticaNeueLTPro-Roman"/>
                <a:cs typeface="HelveticaNeueLTPro-Roman"/>
              </a:rPr>
              <a:t>that </a:t>
            </a:r>
            <a:r>
              <a:rPr lang="en-GB" sz="605" spc="-3">
                <a:solidFill>
                  <a:srgbClr val="454546"/>
                </a:solidFill>
                <a:latin typeface="HelveticaNeueLTPro-Roman"/>
                <a:cs typeface="HelveticaNeueLTPro-Roman"/>
              </a:rPr>
              <a:t>colours are used</a:t>
            </a:r>
            <a:r>
              <a:rPr lang="en-GB" sz="605" spc="12">
                <a:solidFill>
                  <a:srgbClr val="454546"/>
                </a:solidFill>
                <a:latin typeface="HelveticaNeueLTPro-Roman"/>
                <a:cs typeface="HelveticaNeueLTPro-Roman"/>
              </a:rPr>
              <a:t> </a:t>
            </a:r>
            <a:r>
              <a:rPr lang="en-GB" sz="605" spc="-9">
                <a:solidFill>
                  <a:srgbClr val="454546"/>
                </a:solidFill>
                <a:latin typeface="HelveticaNeueLTPro-Roman"/>
                <a:cs typeface="HelveticaNeueLTPro-Roman"/>
              </a:rPr>
              <a:t>sparingly.</a:t>
            </a:r>
            <a:endParaRPr lang="en-GB" sz="605">
              <a:solidFill>
                <a:srgbClr val="454546"/>
              </a:solidFill>
              <a:latin typeface="HelveticaNeueLTPro-Roman"/>
              <a:cs typeface="HelveticaNeueLTPro-Roman"/>
            </a:endParaRPr>
          </a:p>
        </p:txBody>
      </p:sp>
      <p:sp>
        <p:nvSpPr>
          <p:cNvPr id="20" name="Rectangle 19">
            <a:extLst>
              <a:ext uri="{FF2B5EF4-FFF2-40B4-BE49-F238E27FC236}">
                <a16:creationId xmlns:a16="http://schemas.microsoft.com/office/drawing/2014/main" id="{1A785225-9A48-D846-BA65-07C0DF0D6E51}"/>
              </a:ext>
            </a:extLst>
          </p:cNvPr>
          <p:cNvSpPr/>
          <p:nvPr userDrawn="1"/>
        </p:nvSpPr>
        <p:spPr>
          <a:xfrm>
            <a:off x="4572000" y="1439021"/>
            <a:ext cx="480901" cy="185435"/>
          </a:xfrm>
          <a:prstGeom prst="rect">
            <a:avLst/>
          </a:prstGeom>
        </p:spPr>
        <p:txBody>
          <a:bodyPr wrap="none">
            <a:spAutoFit/>
          </a:bodyPr>
          <a:lstStyle/>
          <a:p>
            <a:pPr marL="7681" defTabSz="553029">
              <a:spcBef>
                <a:spcPts val="61"/>
              </a:spcBef>
            </a:pPr>
            <a:r>
              <a:rPr lang="en-GB" sz="605" b="1" i="0">
                <a:solidFill>
                  <a:srgbClr val="D43900"/>
                </a:solidFill>
                <a:latin typeface="HelveticaNeueLT Pro 55 Roman" panose="020B0604020202020204" pitchFamily="34" charset="77"/>
                <a:cs typeface="HelveticaNeueLTPro-Hv"/>
              </a:rPr>
              <a:t>Primary</a:t>
            </a:r>
          </a:p>
        </p:txBody>
      </p:sp>
      <p:sp>
        <p:nvSpPr>
          <p:cNvPr id="22" name="Rectangle 21">
            <a:extLst>
              <a:ext uri="{FF2B5EF4-FFF2-40B4-BE49-F238E27FC236}">
                <a16:creationId xmlns:a16="http://schemas.microsoft.com/office/drawing/2014/main" id="{80EBBE67-735C-BC45-9397-22C2FACEDCE8}"/>
              </a:ext>
            </a:extLst>
          </p:cNvPr>
          <p:cNvSpPr/>
          <p:nvPr userDrawn="1"/>
        </p:nvSpPr>
        <p:spPr>
          <a:xfrm>
            <a:off x="6664054" y="1434716"/>
            <a:ext cx="780663" cy="185435"/>
          </a:xfrm>
          <a:prstGeom prst="rect">
            <a:avLst/>
          </a:prstGeom>
        </p:spPr>
        <p:txBody>
          <a:bodyPr wrap="none">
            <a:spAutoFit/>
          </a:bodyPr>
          <a:lstStyle/>
          <a:p>
            <a:pPr marL="7681" defTabSz="553029">
              <a:spcBef>
                <a:spcPts val="61"/>
              </a:spcBef>
            </a:pPr>
            <a:r>
              <a:rPr lang="en-GB" sz="605" b="1" i="0">
                <a:solidFill>
                  <a:srgbClr val="D43900"/>
                </a:solidFill>
                <a:latin typeface="HelveticaNeueLT Pro 55 Roman" panose="020B0604020202020204" pitchFamily="34" charset="77"/>
                <a:cs typeface="HelveticaNeueLTPro-Hv"/>
              </a:rPr>
              <a:t>Complementary</a:t>
            </a:r>
          </a:p>
        </p:txBody>
      </p:sp>
      <p:sp>
        <p:nvSpPr>
          <p:cNvPr id="23" name="Title 2">
            <a:extLst>
              <a:ext uri="{FF2B5EF4-FFF2-40B4-BE49-F238E27FC236}">
                <a16:creationId xmlns:a16="http://schemas.microsoft.com/office/drawing/2014/main" id="{705249DA-C75A-454C-80D2-291C9ADA6187}"/>
              </a:ext>
            </a:extLst>
          </p:cNvPr>
          <p:cNvSpPr txBox="1">
            <a:spLocks/>
          </p:cNvSpPr>
          <p:nvPr userDrawn="1"/>
        </p:nvSpPr>
        <p:spPr>
          <a:xfrm>
            <a:off x="414112" y="868849"/>
            <a:ext cx="2971421" cy="618573"/>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553016"/>
            <a:r>
              <a:rPr lang="en-GB" sz="1875">
                <a:solidFill>
                  <a:srgbClr val="D43900"/>
                </a:solidFill>
                <a:latin typeface="HelveticaNeueLT Pro 55 Roman" panose="020B0604020202020204" pitchFamily="34" charset="77"/>
              </a:rPr>
              <a:t>Title Slide Header</a:t>
            </a:r>
          </a:p>
          <a:p>
            <a:pPr defTabSz="553016"/>
            <a:r>
              <a:rPr lang="en-US" sz="675">
                <a:solidFill>
                  <a:srgbClr val="454546"/>
                </a:solidFill>
                <a:latin typeface="HelveticaNeueLT Pro 55 Roman" panose="020B0604020202020204" pitchFamily="34" charset="77"/>
              </a:rPr>
              <a:t>Helvetica Neue Lt Pro (Roman) – 25pt</a:t>
            </a:r>
          </a:p>
        </p:txBody>
      </p:sp>
      <p:sp>
        <p:nvSpPr>
          <p:cNvPr id="24" name="Text Placeholder 3">
            <a:extLst>
              <a:ext uri="{FF2B5EF4-FFF2-40B4-BE49-F238E27FC236}">
                <a16:creationId xmlns:a16="http://schemas.microsoft.com/office/drawing/2014/main" id="{897AA2E2-E1CF-3541-A4BF-B5E6E7D34363}"/>
              </a:ext>
            </a:extLst>
          </p:cNvPr>
          <p:cNvSpPr txBox="1">
            <a:spLocks/>
          </p:cNvSpPr>
          <p:nvPr userDrawn="1"/>
        </p:nvSpPr>
        <p:spPr>
          <a:xfrm>
            <a:off x="414112" y="2233314"/>
            <a:ext cx="3608324" cy="2235796"/>
          </a:xfrm>
          <a:prstGeom prst="rect">
            <a:avLst/>
          </a:prstGeom>
          <a:ln>
            <a:noFill/>
          </a:ln>
        </p:spPr>
        <p:txBody>
          <a:bodyPr/>
          <a:lstStyle>
            <a:lvl1pPr marL="0" indent="0" algn="l" defTabSz="914377" rtl="0" eaLnBrk="1" latinLnBrk="0" hangingPunct="1">
              <a:lnSpc>
                <a:spcPct val="90000"/>
              </a:lnSpc>
              <a:spcBef>
                <a:spcPts val="1000"/>
              </a:spcBef>
              <a:buFont typeface="Arial" panose="020B0604020202020204" pitchFamily="34" charset="0"/>
              <a:buNone/>
              <a:defRPr sz="1400" b="0" i="0" kern="1200">
                <a:solidFill>
                  <a:srgbClr val="FFBF22"/>
                </a:solidFill>
                <a:latin typeface="HelveticaNeueLT Std L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3016">
              <a:spcBef>
                <a:spcPts val="605"/>
              </a:spcBef>
              <a:defRPr/>
            </a:pPr>
            <a:r>
              <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Lorem ipsum </a:t>
            </a:r>
            <a:r>
              <a:rPr lang="en-GB" sz="9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dolor</a:t>
            </a:r>
            <a:r>
              <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sit </a:t>
            </a:r>
            <a:r>
              <a:rPr lang="en-GB" sz="9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amet</a:t>
            </a:r>
            <a:r>
              <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9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consectetuer</a:t>
            </a:r>
            <a:r>
              <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9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adipiscing</a:t>
            </a:r>
            <a:r>
              <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elit. Maecenas porttitor congue massa. Fusce posuere, magna sed pulvinar ultricies, purus lectus malesuada libero, sit amet commodo magna eros quis </a:t>
            </a:r>
            <a:r>
              <a:rPr lang="en-GB" sz="9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urna</a:t>
            </a:r>
            <a:r>
              <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t>
            </a: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r>
              <a:rPr lang="en-US" sz="675">
                <a:solidFill>
                  <a:srgbClr val="454546"/>
                </a:solidFill>
                <a:latin typeface="HelveticaNeueLT Pro 55 Roman" panose="020B0604020202020204" pitchFamily="34" charset="77"/>
              </a:rPr>
              <a:t>Intro copy - Helvetica Neue Lt Pro (Medium) – 12pt</a:t>
            </a: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endParaRPr lang="en-GB" sz="675"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endParaRPr>
          </a:p>
          <a:p>
            <a:pPr defTabSz="553016">
              <a:spcBef>
                <a:spcPts val="605"/>
              </a:spcBef>
              <a:defRPr/>
            </a:pPr>
            <a:r>
              <a:rPr lang="en-GB" sz="1050" b="1" i="0">
                <a:solidFill>
                  <a:srgbClr val="D43900"/>
                </a:solidFill>
                <a:latin typeface="HelveticaNeueLT Pro 55 Roman" panose="020B0604020202020204" pitchFamily="34" charset="77"/>
              </a:rPr>
              <a:t>Sub heading 1 – Helvetica Neue LT Pro (Bold) – 14pt </a:t>
            </a: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endParaRPr lang="en-GB" sz="900" b="1" i="0">
              <a:solidFill>
                <a:srgbClr val="D43900"/>
              </a:solidFill>
              <a:latin typeface="HelveticaNeueLT Pro 55 Roman" panose="020B0604020202020204" pitchFamily="34" charset="77"/>
            </a:endParaRP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r>
              <a:rPr lang="en-GB" sz="900" b="1" i="0">
                <a:solidFill>
                  <a:srgbClr val="D43900"/>
                </a:solidFill>
                <a:latin typeface="HelveticaNeueLT Pro 55 Roman" panose="020B0604020202020204" pitchFamily="34" charset="77"/>
              </a:rPr>
              <a:t>Sub heading 2 – Helvetica Neue LT Pro (Bold) – 12pt </a:t>
            </a: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endParaRPr lang="en-GB" sz="675" b="1" i="0">
              <a:solidFill>
                <a:srgbClr val="454546"/>
              </a:solidFill>
              <a:latin typeface="HelveticaNeueLT Pro 55 Roman" panose="020B0604020202020204" pitchFamily="34" charset="77"/>
            </a:endParaRP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r>
              <a:rPr lang="en-GB" sz="675" b="1" i="0">
                <a:solidFill>
                  <a:srgbClr val="454546"/>
                </a:solidFill>
                <a:latin typeface="HelveticaNeueLT Pro 55 Roman" panose="020B0604020202020204" pitchFamily="34" charset="77"/>
              </a:rPr>
              <a:t>Sub heading 3 – Helvetica Neue LT Pro (Bold) – 9pt </a:t>
            </a: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endParaRPr lang="en-GB" sz="675" b="0" i="0">
              <a:solidFill>
                <a:srgbClr val="454546"/>
              </a:solidFill>
              <a:latin typeface="HelveticaNeueLT Pro 55 Roman" panose="020B0604020202020204" pitchFamily="34" charset="77"/>
            </a:endParaRP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r>
              <a:rPr lang="en-GB" sz="675" b="0" i="0">
                <a:solidFill>
                  <a:srgbClr val="454546"/>
                </a:solidFill>
                <a:latin typeface="HelveticaNeueLT Pro 55 Roman" panose="020B0604020202020204" pitchFamily="34" charset="77"/>
              </a:rPr>
              <a:t>Body copy – Helvetica Neue LT Pro (Bold) – 9pt </a:t>
            </a: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endParaRPr lang="en-GB" sz="675" b="1" i="0">
              <a:solidFill>
                <a:srgbClr val="454546"/>
              </a:solidFill>
              <a:latin typeface="HelveticaNeueLT Pro 55 Roman" panose="020B0604020202020204" pitchFamily="34" charset="77"/>
            </a:endParaRPr>
          </a:p>
          <a:p>
            <a:pPr marL="0" marR="0" lvl="0" indent="0" algn="l" defTabSz="553016" rtl="0" eaLnBrk="1" fontAlgn="auto" latinLnBrk="0" hangingPunct="1">
              <a:lnSpc>
                <a:spcPct val="90000"/>
              </a:lnSpc>
              <a:spcBef>
                <a:spcPts val="605"/>
              </a:spcBef>
              <a:spcAft>
                <a:spcPts val="0"/>
              </a:spcAft>
              <a:buClrTx/>
              <a:buSzTx/>
              <a:buFont typeface="Arial" panose="020B0604020202020204" pitchFamily="34" charset="0"/>
              <a:buNone/>
              <a:tabLst/>
              <a:defRPr/>
            </a:pPr>
            <a:endParaRPr lang="en-GB" sz="900" b="1" i="0">
              <a:solidFill>
                <a:srgbClr val="D43900"/>
              </a:solidFill>
              <a:latin typeface="HelveticaNeueLT Pro 55 Roman" panose="020B0604020202020204" pitchFamily="34" charset="77"/>
            </a:endParaRPr>
          </a:p>
          <a:p>
            <a:pPr defTabSz="553016">
              <a:spcBef>
                <a:spcPts val="605"/>
              </a:spcBef>
              <a:defRPr/>
            </a:pPr>
            <a:endParaRPr lang="en-GB" sz="1050" b="1" i="0">
              <a:solidFill>
                <a:srgbClr val="D43900"/>
              </a:solidFill>
              <a:latin typeface="HelveticaNeueLT Pro 55 Roman" panose="020B0604020202020204" pitchFamily="34" charset="77"/>
            </a:endParaRPr>
          </a:p>
          <a:p>
            <a:pPr defTabSz="553016">
              <a:spcBef>
                <a:spcPts val="605"/>
              </a:spcBef>
              <a:defRPr/>
            </a:pPr>
            <a:endParaRPr lang="en-GB" sz="968">
              <a:solidFill>
                <a:srgbClr val="000000">
                  <a:lumMod val="65000"/>
                  <a:lumOff val="35000"/>
                </a:srgbClr>
              </a:solidFill>
              <a:latin typeface="HelveticaNeueLT Pro 55 Roman" panose="020B0604020202020204" pitchFamily="34" charset="77"/>
            </a:endParaRPr>
          </a:p>
        </p:txBody>
      </p:sp>
      <p:sp>
        <p:nvSpPr>
          <p:cNvPr id="27" name="Title 1">
            <a:extLst>
              <a:ext uri="{FF2B5EF4-FFF2-40B4-BE49-F238E27FC236}">
                <a16:creationId xmlns:a16="http://schemas.microsoft.com/office/drawing/2014/main" id="{D4A9DA12-082B-A34C-8468-11587E48967B}"/>
              </a:ext>
            </a:extLst>
          </p:cNvPr>
          <p:cNvSpPr txBox="1">
            <a:spLocks/>
          </p:cNvSpPr>
          <p:nvPr userDrawn="1"/>
        </p:nvSpPr>
        <p:spPr>
          <a:xfrm>
            <a:off x="414112" y="534895"/>
            <a:ext cx="2935517" cy="293036"/>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553016"/>
            <a:r>
              <a:rPr lang="en-US" sz="1210" b="0" i="0">
                <a:solidFill>
                  <a:srgbClr val="454546"/>
                </a:solidFill>
                <a:latin typeface="HelveticaNeueLT Pro 65 Md" panose="020B0604020202020204" pitchFamily="34" charset="77"/>
              </a:rPr>
              <a:t>PowerPoint Template Guide</a:t>
            </a:r>
          </a:p>
        </p:txBody>
      </p:sp>
      <p:sp>
        <p:nvSpPr>
          <p:cNvPr id="30" name="Title 2">
            <a:extLst>
              <a:ext uri="{FF2B5EF4-FFF2-40B4-BE49-F238E27FC236}">
                <a16:creationId xmlns:a16="http://schemas.microsoft.com/office/drawing/2014/main" id="{D8F9DDC2-B081-0641-9597-6AFD59265FE2}"/>
              </a:ext>
            </a:extLst>
          </p:cNvPr>
          <p:cNvSpPr txBox="1">
            <a:spLocks/>
          </p:cNvSpPr>
          <p:nvPr userDrawn="1"/>
        </p:nvSpPr>
        <p:spPr>
          <a:xfrm>
            <a:off x="414112" y="1363756"/>
            <a:ext cx="2971421" cy="618573"/>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553016"/>
            <a:r>
              <a:rPr lang="en-GB" sz="1500">
                <a:solidFill>
                  <a:srgbClr val="D43900"/>
                </a:solidFill>
                <a:latin typeface="HelveticaNeueLT Pro 55 Roman" panose="020B0604020202020204" pitchFamily="34" charset="77"/>
              </a:rPr>
              <a:t>Section Title</a:t>
            </a:r>
          </a:p>
          <a:p>
            <a:pPr defTabSz="553016"/>
            <a:r>
              <a:rPr lang="en-US" sz="675">
                <a:solidFill>
                  <a:srgbClr val="454546"/>
                </a:solidFill>
                <a:latin typeface="HelveticaNeueLT Pro 55 Roman" panose="020B0604020202020204" pitchFamily="34" charset="77"/>
              </a:rPr>
              <a:t>Helvetica Neue Lt Pro (Roman) – 20pt</a:t>
            </a:r>
          </a:p>
        </p:txBody>
      </p:sp>
      <p:sp>
        <p:nvSpPr>
          <p:cNvPr id="31" name="Title 2">
            <a:extLst>
              <a:ext uri="{FF2B5EF4-FFF2-40B4-BE49-F238E27FC236}">
                <a16:creationId xmlns:a16="http://schemas.microsoft.com/office/drawing/2014/main" id="{03E029CE-9E7F-E244-9307-4763DEC2F5A6}"/>
              </a:ext>
            </a:extLst>
          </p:cNvPr>
          <p:cNvSpPr txBox="1">
            <a:spLocks/>
          </p:cNvSpPr>
          <p:nvPr userDrawn="1"/>
        </p:nvSpPr>
        <p:spPr>
          <a:xfrm>
            <a:off x="414112" y="1782287"/>
            <a:ext cx="2971421" cy="618573"/>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553016"/>
            <a:r>
              <a:rPr lang="en-GB" sz="1350" b="1" i="0">
                <a:solidFill>
                  <a:srgbClr val="D43900"/>
                </a:solidFill>
                <a:latin typeface="HelveticaNeueLT Pro 55 Roman" panose="020B0604020202020204" pitchFamily="34" charset="77"/>
              </a:rPr>
              <a:t>Heading</a:t>
            </a:r>
            <a:r>
              <a:rPr lang="en-GB" sz="1500" b="1" i="0">
                <a:solidFill>
                  <a:srgbClr val="D43900"/>
                </a:solidFill>
                <a:latin typeface="HelveticaNeueLT Pro 55 Roman" panose="020B0604020202020204" pitchFamily="34" charset="77"/>
              </a:rPr>
              <a:t> </a:t>
            </a:r>
          </a:p>
          <a:p>
            <a:pPr defTabSz="553016"/>
            <a:r>
              <a:rPr lang="en-US" sz="675">
                <a:solidFill>
                  <a:srgbClr val="454546"/>
                </a:solidFill>
                <a:latin typeface="HelveticaNeueLT Pro 55 Roman" panose="020B0604020202020204" pitchFamily="34" charset="77"/>
              </a:rPr>
              <a:t>Helvetica Neue Lt Pro (Roman) – 18pt</a:t>
            </a:r>
          </a:p>
        </p:txBody>
      </p:sp>
    </p:spTree>
    <p:extLst>
      <p:ext uri="{BB962C8B-B14F-4D97-AF65-F5344CB8AC3E}">
        <p14:creationId xmlns:p14="http://schemas.microsoft.com/office/powerpoint/2010/main" val="668954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FFACF0BA-FCB8-2D4A-9836-FD816C771AFC}"/>
              </a:ext>
            </a:extLst>
          </p:cNvPr>
          <p:cNvPicPr>
            <a:picLocks noChangeAspect="1"/>
          </p:cNvPicPr>
          <p:nvPr userDrawn="1"/>
        </p:nvPicPr>
        <p:blipFill>
          <a:blip r:embed="rId2"/>
          <a:srcRect/>
          <a:stretch/>
        </p:blipFill>
        <p:spPr>
          <a:xfrm>
            <a:off x="0" y="2522"/>
            <a:ext cx="9144000" cy="5143500"/>
          </a:xfrm>
          <a:prstGeom prst="rect">
            <a:avLst/>
          </a:prstGeom>
        </p:spPr>
      </p:pic>
      <p:sp>
        <p:nvSpPr>
          <p:cNvPr id="12" name="Graphic 10">
            <a:extLst>
              <a:ext uri="{FF2B5EF4-FFF2-40B4-BE49-F238E27FC236}">
                <a16:creationId xmlns:a16="http://schemas.microsoft.com/office/drawing/2014/main" id="{1B9E42E0-13AA-6A48-A255-8D58FE3B4315}"/>
              </a:ext>
            </a:extLst>
          </p:cNvPr>
          <p:cNvSpPr/>
          <p:nvPr userDrawn="1"/>
        </p:nvSpPr>
        <p:spPr>
          <a:xfrm>
            <a:off x="-14220" y="4059166"/>
            <a:ext cx="9190522" cy="979208"/>
          </a:xfrm>
          <a:custGeom>
            <a:avLst/>
            <a:gdLst>
              <a:gd name="connsiteX0" fmla="*/ 11811327 w 11811326"/>
              <a:gd name="connsiteY0" fmla="*/ 0 h 1290890"/>
              <a:gd name="connsiteX1" fmla="*/ 9175762 w 11811326"/>
              <a:gd name="connsiteY1" fmla="*/ 0 h 1290890"/>
              <a:gd name="connsiteX2" fmla="*/ 9135931 w 11811326"/>
              <a:gd name="connsiteY2" fmla="*/ 1121 h 1290890"/>
              <a:gd name="connsiteX3" fmla="*/ 9096509 w 11811326"/>
              <a:gd name="connsiteY3" fmla="*/ 4486 h 1290890"/>
              <a:gd name="connsiteX4" fmla="*/ 9057495 w 11811326"/>
              <a:gd name="connsiteY4" fmla="*/ 10093 h 1290890"/>
              <a:gd name="connsiteX5" fmla="*/ 9018890 w 11811326"/>
              <a:gd name="connsiteY5" fmla="*/ 17943 h 1290890"/>
              <a:gd name="connsiteX6" fmla="*/ 8981000 w 11811326"/>
              <a:gd name="connsiteY6" fmla="*/ 27832 h 1290890"/>
              <a:gd name="connsiteX7" fmla="*/ 8943620 w 11811326"/>
              <a:gd name="connsiteY7" fmla="*/ 39862 h 1290890"/>
              <a:gd name="connsiteX8" fmla="*/ 8907160 w 11811326"/>
              <a:gd name="connsiteY8" fmla="*/ 54034 h 1290890"/>
              <a:gd name="connsiteX9" fmla="*/ 8871414 w 11811326"/>
              <a:gd name="connsiteY9" fmla="*/ 70142 h 1290890"/>
              <a:gd name="connsiteX10" fmla="*/ 8836690 w 11811326"/>
              <a:gd name="connsiteY10" fmla="*/ 88289 h 1290890"/>
              <a:gd name="connsiteX11" fmla="*/ 8802885 w 11811326"/>
              <a:gd name="connsiteY11" fmla="*/ 108373 h 1290890"/>
              <a:gd name="connsiteX12" fmla="*/ 8770203 w 11811326"/>
              <a:gd name="connsiteY12" fmla="*/ 130394 h 1290890"/>
              <a:gd name="connsiteX13" fmla="*/ 8738748 w 11811326"/>
              <a:gd name="connsiteY13" fmla="*/ 154352 h 1290890"/>
              <a:gd name="connsiteX14" fmla="*/ 8708517 w 11811326"/>
              <a:gd name="connsiteY14" fmla="*/ 180044 h 1290890"/>
              <a:gd name="connsiteX15" fmla="*/ 8679716 w 11811326"/>
              <a:gd name="connsiteY15" fmla="*/ 207672 h 1290890"/>
              <a:gd name="connsiteX16" fmla="*/ 8251588 w 11811326"/>
              <a:gd name="connsiteY16" fmla="*/ 646159 h 1290890"/>
              <a:gd name="connsiteX17" fmla="*/ 8222787 w 11811326"/>
              <a:gd name="connsiteY17" fmla="*/ 673788 h 1290890"/>
              <a:gd name="connsiteX18" fmla="*/ 8192557 w 11811326"/>
              <a:gd name="connsiteY18" fmla="*/ 699581 h 1290890"/>
              <a:gd name="connsiteX19" fmla="*/ 8161101 w 11811326"/>
              <a:gd name="connsiteY19" fmla="*/ 723437 h 1290890"/>
              <a:gd name="connsiteX20" fmla="*/ 8128419 w 11811326"/>
              <a:gd name="connsiteY20" fmla="*/ 745458 h 1290890"/>
              <a:gd name="connsiteX21" fmla="*/ 8094614 w 11811326"/>
              <a:gd name="connsiteY21" fmla="*/ 765645 h 1290890"/>
              <a:gd name="connsiteX22" fmla="*/ 8059890 w 11811326"/>
              <a:gd name="connsiteY22" fmla="*/ 783792 h 1290890"/>
              <a:gd name="connsiteX23" fmla="*/ 8024145 w 11811326"/>
              <a:gd name="connsiteY23" fmla="*/ 799900 h 1290890"/>
              <a:gd name="connsiteX24" fmla="*/ 7987582 w 11811326"/>
              <a:gd name="connsiteY24" fmla="*/ 813969 h 1290890"/>
              <a:gd name="connsiteX25" fmla="*/ 7950305 w 11811326"/>
              <a:gd name="connsiteY25" fmla="*/ 825999 h 1290890"/>
              <a:gd name="connsiteX26" fmla="*/ 7912312 w 11811326"/>
              <a:gd name="connsiteY26" fmla="*/ 835990 h 1290890"/>
              <a:gd name="connsiteX27" fmla="*/ 7873810 w 11811326"/>
              <a:gd name="connsiteY27" fmla="*/ 843738 h 1290890"/>
              <a:gd name="connsiteX28" fmla="*/ 7834796 w 11811326"/>
              <a:gd name="connsiteY28" fmla="*/ 849345 h 1290890"/>
              <a:gd name="connsiteX29" fmla="*/ 7795374 w 11811326"/>
              <a:gd name="connsiteY29" fmla="*/ 852710 h 1290890"/>
              <a:gd name="connsiteX30" fmla="*/ 7755543 w 11811326"/>
              <a:gd name="connsiteY30" fmla="*/ 853831 h 1290890"/>
              <a:gd name="connsiteX31" fmla="*/ 0 w 11811326"/>
              <a:gd name="connsiteY31" fmla="*/ 853831 h 1290890"/>
              <a:gd name="connsiteX32" fmla="*/ 0 w 11811326"/>
              <a:gd name="connsiteY32" fmla="*/ 1290891 h 1290890"/>
              <a:gd name="connsiteX33" fmla="*/ 11811327 w 11811326"/>
              <a:gd name="connsiteY33" fmla="*/ 1290891 h 1290890"/>
              <a:gd name="connsiteX0" fmla="*/ 12222807 w 12222807"/>
              <a:gd name="connsiteY0" fmla="*/ 0 h 1290891"/>
              <a:gd name="connsiteX1" fmla="*/ 9587242 w 12222807"/>
              <a:gd name="connsiteY1" fmla="*/ 0 h 1290891"/>
              <a:gd name="connsiteX2" fmla="*/ 9547411 w 12222807"/>
              <a:gd name="connsiteY2" fmla="*/ 1121 h 1290891"/>
              <a:gd name="connsiteX3" fmla="*/ 9507989 w 12222807"/>
              <a:gd name="connsiteY3" fmla="*/ 4486 h 1290891"/>
              <a:gd name="connsiteX4" fmla="*/ 9468975 w 12222807"/>
              <a:gd name="connsiteY4" fmla="*/ 10093 h 1290891"/>
              <a:gd name="connsiteX5" fmla="*/ 9430370 w 12222807"/>
              <a:gd name="connsiteY5" fmla="*/ 17943 h 1290891"/>
              <a:gd name="connsiteX6" fmla="*/ 9392480 w 12222807"/>
              <a:gd name="connsiteY6" fmla="*/ 27832 h 1290891"/>
              <a:gd name="connsiteX7" fmla="*/ 9355100 w 12222807"/>
              <a:gd name="connsiteY7" fmla="*/ 39862 h 1290891"/>
              <a:gd name="connsiteX8" fmla="*/ 9318640 w 12222807"/>
              <a:gd name="connsiteY8" fmla="*/ 54034 h 1290891"/>
              <a:gd name="connsiteX9" fmla="*/ 9282894 w 12222807"/>
              <a:gd name="connsiteY9" fmla="*/ 70142 h 1290891"/>
              <a:gd name="connsiteX10" fmla="*/ 9248170 w 12222807"/>
              <a:gd name="connsiteY10" fmla="*/ 88289 h 1290891"/>
              <a:gd name="connsiteX11" fmla="*/ 9214365 w 12222807"/>
              <a:gd name="connsiteY11" fmla="*/ 108373 h 1290891"/>
              <a:gd name="connsiteX12" fmla="*/ 9181683 w 12222807"/>
              <a:gd name="connsiteY12" fmla="*/ 130394 h 1290891"/>
              <a:gd name="connsiteX13" fmla="*/ 9150228 w 12222807"/>
              <a:gd name="connsiteY13" fmla="*/ 154352 h 1290891"/>
              <a:gd name="connsiteX14" fmla="*/ 9119997 w 12222807"/>
              <a:gd name="connsiteY14" fmla="*/ 180044 h 1290891"/>
              <a:gd name="connsiteX15" fmla="*/ 9091196 w 12222807"/>
              <a:gd name="connsiteY15" fmla="*/ 207672 h 1290891"/>
              <a:gd name="connsiteX16" fmla="*/ 8663068 w 12222807"/>
              <a:gd name="connsiteY16" fmla="*/ 646159 h 1290891"/>
              <a:gd name="connsiteX17" fmla="*/ 8634267 w 12222807"/>
              <a:gd name="connsiteY17" fmla="*/ 673788 h 1290891"/>
              <a:gd name="connsiteX18" fmla="*/ 8604037 w 12222807"/>
              <a:gd name="connsiteY18" fmla="*/ 699581 h 1290891"/>
              <a:gd name="connsiteX19" fmla="*/ 8572581 w 12222807"/>
              <a:gd name="connsiteY19" fmla="*/ 723437 h 1290891"/>
              <a:gd name="connsiteX20" fmla="*/ 8539899 w 12222807"/>
              <a:gd name="connsiteY20" fmla="*/ 745458 h 1290891"/>
              <a:gd name="connsiteX21" fmla="*/ 8506094 w 12222807"/>
              <a:gd name="connsiteY21" fmla="*/ 765645 h 1290891"/>
              <a:gd name="connsiteX22" fmla="*/ 8471370 w 12222807"/>
              <a:gd name="connsiteY22" fmla="*/ 783792 h 1290891"/>
              <a:gd name="connsiteX23" fmla="*/ 8435625 w 12222807"/>
              <a:gd name="connsiteY23" fmla="*/ 799900 h 1290891"/>
              <a:gd name="connsiteX24" fmla="*/ 8399062 w 12222807"/>
              <a:gd name="connsiteY24" fmla="*/ 813969 h 1290891"/>
              <a:gd name="connsiteX25" fmla="*/ 8361785 w 12222807"/>
              <a:gd name="connsiteY25" fmla="*/ 825999 h 1290891"/>
              <a:gd name="connsiteX26" fmla="*/ 8323792 w 12222807"/>
              <a:gd name="connsiteY26" fmla="*/ 835990 h 1290891"/>
              <a:gd name="connsiteX27" fmla="*/ 8285290 w 12222807"/>
              <a:gd name="connsiteY27" fmla="*/ 843738 h 1290891"/>
              <a:gd name="connsiteX28" fmla="*/ 8246276 w 12222807"/>
              <a:gd name="connsiteY28" fmla="*/ 849345 h 1290891"/>
              <a:gd name="connsiteX29" fmla="*/ 8206854 w 12222807"/>
              <a:gd name="connsiteY29" fmla="*/ 852710 h 1290891"/>
              <a:gd name="connsiteX30" fmla="*/ 8167023 w 12222807"/>
              <a:gd name="connsiteY30" fmla="*/ 853831 h 1290891"/>
              <a:gd name="connsiteX31" fmla="*/ 0 w 12222807"/>
              <a:gd name="connsiteY31" fmla="*/ 872119 h 1290891"/>
              <a:gd name="connsiteX32" fmla="*/ 411480 w 12222807"/>
              <a:gd name="connsiteY32" fmla="*/ 1290891 h 1290891"/>
              <a:gd name="connsiteX33" fmla="*/ 12222807 w 12222807"/>
              <a:gd name="connsiteY33" fmla="*/ 1290891 h 1290891"/>
              <a:gd name="connsiteX34" fmla="*/ 12222807 w 12222807"/>
              <a:gd name="connsiteY34" fmla="*/ 0 h 1290891"/>
              <a:gd name="connsiteX0" fmla="*/ 12241095 w 12241095"/>
              <a:gd name="connsiteY0" fmla="*/ 0 h 1290891"/>
              <a:gd name="connsiteX1" fmla="*/ 9605530 w 12241095"/>
              <a:gd name="connsiteY1" fmla="*/ 0 h 1290891"/>
              <a:gd name="connsiteX2" fmla="*/ 9565699 w 12241095"/>
              <a:gd name="connsiteY2" fmla="*/ 1121 h 1290891"/>
              <a:gd name="connsiteX3" fmla="*/ 9526277 w 12241095"/>
              <a:gd name="connsiteY3" fmla="*/ 4486 h 1290891"/>
              <a:gd name="connsiteX4" fmla="*/ 9487263 w 12241095"/>
              <a:gd name="connsiteY4" fmla="*/ 10093 h 1290891"/>
              <a:gd name="connsiteX5" fmla="*/ 9448658 w 12241095"/>
              <a:gd name="connsiteY5" fmla="*/ 17943 h 1290891"/>
              <a:gd name="connsiteX6" fmla="*/ 9410768 w 12241095"/>
              <a:gd name="connsiteY6" fmla="*/ 27832 h 1290891"/>
              <a:gd name="connsiteX7" fmla="*/ 9373388 w 12241095"/>
              <a:gd name="connsiteY7" fmla="*/ 39862 h 1290891"/>
              <a:gd name="connsiteX8" fmla="*/ 9336928 w 12241095"/>
              <a:gd name="connsiteY8" fmla="*/ 54034 h 1290891"/>
              <a:gd name="connsiteX9" fmla="*/ 9301182 w 12241095"/>
              <a:gd name="connsiteY9" fmla="*/ 70142 h 1290891"/>
              <a:gd name="connsiteX10" fmla="*/ 9266458 w 12241095"/>
              <a:gd name="connsiteY10" fmla="*/ 88289 h 1290891"/>
              <a:gd name="connsiteX11" fmla="*/ 9232653 w 12241095"/>
              <a:gd name="connsiteY11" fmla="*/ 108373 h 1290891"/>
              <a:gd name="connsiteX12" fmla="*/ 9199971 w 12241095"/>
              <a:gd name="connsiteY12" fmla="*/ 130394 h 1290891"/>
              <a:gd name="connsiteX13" fmla="*/ 9168516 w 12241095"/>
              <a:gd name="connsiteY13" fmla="*/ 154352 h 1290891"/>
              <a:gd name="connsiteX14" fmla="*/ 9138285 w 12241095"/>
              <a:gd name="connsiteY14" fmla="*/ 180044 h 1290891"/>
              <a:gd name="connsiteX15" fmla="*/ 9109484 w 12241095"/>
              <a:gd name="connsiteY15" fmla="*/ 207672 h 1290891"/>
              <a:gd name="connsiteX16" fmla="*/ 8681356 w 12241095"/>
              <a:gd name="connsiteY16" fmla="*/ 646159 h 1290891"/>
              <a:gd name="connsiteX17" fmla="*/ 8652555 w 12241095"/>
              <a:gd name="connsiteY17" fmla="*/ 673788 h 1290891"/>
              <a:gd name="connsiteX18" fmla="*/ 8622325 w 12241095"/>
              <a:gd name="connsiteY18" fmla="*/ 699581 h 1290891"/>
              <a:gd name="connsiteX19" fmla="*/ 8590869 w 12241095"/>
              <a:gd name="connsiteY19" fmla="*/ 723437 h 1290891"/>
              <a:gd name="connsiteX20" fmla="*/ 8558187 w 12241095"/>
              <a:gd name="connsiteY20" fmla="*/ 745458 h 1290891"/>
              <a:gd name="connsiteX21" fmla="*/ 8524382 w 12241095"/>
              <a:gd name="connsiteY21" fmla="*/ 765645 h 1290891"/>
              <a:gd name="connsiteX22" fmla="*/ 8489658 w 12241095"/>
              <a:gd name="connsiteY22" fmla="*/ 783792 h 1290891"/>
              <a:gd name="connsiteX23" fmla="*/ 8453913 w 12241095"/>
              <a:gd name="connsiteY23" fmla="*/ 799900 h 1290891"/>
              <a:gd name="connsiteX24" fmla="*/ 8417350 w 12241095"/>
              <a:gd name="connsiteY24" fmla="*/ 813969 h 1290891"/>
              <a:gd name="connsiteX25" fmla="*/ 8380073 w 12241095"/>
              <a:gd name="connsiteY25" fmla="*/ 825999 h 1290891"/>
              <a:gd name="connsiteX26" fmla="*/ 8342080 w 12241095"/>
              <a:gd name="connsiteY26" fmla="*/ 835990 h 1290891"/>
              <a:gd name="connsiteX27" fmla="*/ 8303578 w 12241095"/>
              <a:gd name="connsiteY27" fmla="*/ 843738 h 1290891"/>
              <a:gd name="connsiteX28" fmla="*/ 8264564 w 12241095"/>
              <a:gd name="connsiteY28" fmla="*/ 849345 h 1290891"/>
              <a:gd name="connsiteX29" fmla="*/ 8225142 w 12241095"/>
              <a:gd name="connsiteY29" fmla="*/ 852710 h 1290891"/>
              <a:gd name="connsiteX30" fmla="*/ 8185311 w 12241095"/>
              <a:gd name="connsiteY30" fmla="*/ 853831 h 1290891"/>
              <a:gd name="connsiteX31" fmla="*/ 18288 w 12241095"/>
              <a:gd name="connsiteY31" fmla="*/ 872119 h 1290891"/>
              <a:gd name="connsiteX32" fmla="*/ 0 w 12241095"/>
              <a:gd name="connsiteY32" fmla="*/ 1290891 h 1290891"/>
              <a:gd name="connsiteX33" fmla="*/ 12241095 w 12241095"/>
              <a:gd name="connsiteY33" fmla="*/ 1290891 h 1290891"/>
              <a:gd name="connsiteX34" fmla="*/ 12241095 w 12241095"/>
              <a:gd name="connsiteY34" fmla="*/ 0 h 1290891"/>
              <a:gd name="connsiteX0" fmla="*/ 12597711 w 12597711"/>
              <a:gd name="connsiteY0" fmla="*/ 0 h 1290891"/>
              <a:gd name="connsiteX1" fmla="*/ 9605530 w 12597711"/>
              <a:gd name="connsiteY1" fmla="*/ 0 h 1290891"/>
              <a:gd name="connsiteX2" fmla="*/ 9565699 w 12597711"/>
              <a:gd name="connsiteY2" fmla="*/ 1121 h 1290891"/>
              <a:gd name="connsiteX3" fmla="*/ 9526277 w 12597711"/>
              <a:gd name="connsiteY3" fmla="*/ 4486 h 1290891"/>
              <a:gd name="connsiteX4" fmla="*/ 9487263 w 12597711"/>
              <a:gd name="connsiteY4" fmla="*/ 10093 h 1290891"/>
              <a:gd name="connsiteX5" fmla="*/ 9448658 w 12597711"/>
              <a:gd name="connsiteY5" fmla="*/ 17943 h 1290891"/>
              <a:gd name="connsiteX6" fmla="*/ 9410768 w 12597711"/>
              <a:gd name="connsiteY6" fmla="*/ 27832 h 1290891"/>
              <a:gd name="connsiteX7" fmla="*/ 9373388 w 12597711"/>
              <a:gd name="connsiteY7" fmla="*/ 39862 h 1290891"/>
              <a:gd name="connsiteX8" fmla="*/ 9336928 w 12597711"/>
              <a:gd name="connsiteY8" fmla="*/ 54034 h 1290891"/>
              <a:gd name="connsiteX9" fmla="*/ 9301182 w 12597711"/>
              <a:gd name="connsiteY9" fmla="*/ 70142 h 1290891"/>
              <a:gd name="connsiteX10" fmla="*/ 9266458 w 12597711"/>
              <a:gd name="connsiteY10" fmla="*/ 88289 h 1290891"/>
              <a:gd name="connsiteX11" fmla="*/ 9232653 w 12597711"/>
              <a:gd name="connsiteY11" fmla="*/ 108373 h 1290891"/>
              <a:gd name="connsiteX12" fmla="*/ 9199971 w 12597711"/>
              <a:gd name="connsiteY12" fmla="*/ 130394 h 1290891"/>
              <a:gd name="connsiteX13" fmla="*/ 9168516 w 12597711"/>
              <a:gd name="connsiteY13" fmla="*/ 154352 h 1290891"/>
              <a:gd name="connsiteX14" fmla="*/ 9138285 w 12597711"/>
              <a:gd name="connsiteY14" fmla="*/ 180044 h 1290891"/>
              <a:gd name="connsiteX15" fmla="*/ 9109484 w 12597711"/>
              <a:gd name="connsiteY15" fmla="*/ 207672 h 1290891"/>
              <a:gd name="connsiteX16" fmla="*/ 8681356 w 12597711"/>
              <a:gd name="connsiteY16" fmla="*/ 646159 h 1290891"/>
              <a:gd name="connsiteX17" fmla="*/ 8652555 w 12597711"/>
              <a:gd name="connsiteY17" fmla="*/ 673788 h 1290891"/>
              <a:gd name="connsiteX18" fmla="*/ 8622325 w 12597711"/>
              <a:gd name="connsiteY18" fmla="*/ 699581 h 1290891"/>
              <a:gd name="connsiteX19" fmla="*/ 8590869 w 12597711"/>
              <a:gd name="connsiteY19" fmla="*/ 723437 h 1290891"/>
              <a:gd name="connsiteX20" fmla="*/ 8558187 w 12597711"/>
              <a:gd name="connsiteY20" fmla="*/ 745458 h 1290891"/>
              <a:gd name="connsiteX21" fmla="*/ 8524382 w 12597711"/>
              <a:gd name="connsiteY21" fmla="*/ 765645 h 1290891"/>
              <a:gd name="connsiteX22" fmla="*/ 8489658 w 12597711"/>
              <a:gd name="connsiteY22" fmla="*/ 783792 h 1290891"/>
              <a:gd name="connsiteX23" fmla="*/ 8453913 w 12597711"/>
              <a:gd name="connsiteY23" fmla="*/ 799900 h 1290891"/>
              <a:gd name="connsiteX24" fmla="*/ 8417350 w 12597711"/>
              <a:gd name="connsiteY24" fmla="*/ 813969 h 1290891"/>
              <a:gd name="connsiteX25" fmla="*/ 8380073 w 12597711"/>
              <a:gd name="connsiteY25" fmla="*/ 825999 h 1290891"/>
              <a:gd name="connsiteX26" fmla="*/ 8342080 w 12597711"/>
              <a:gd name="connsiteY26" fmla="*/ 835990 h 1290891"/>
              <a:gd name="connsiteX27" fmla="*/ 8303578 w 12597711"/>
              <a:gd name="connsiteY27" fmla="*/ 843738 h 1290891"/>
              <a:gd name="connsiteX28" fmla="*/ 8264564 w 12597711"/>
              <a:gd name="connsiteY28" fmla="*/ 849345 h 1290891"/>
              <a:gd name="connsiteX29" fmla="*/ 8225142 w 12597711"/>
              <a:gd name="connsiteY29" fmla="*/ 852710 h 1290891"/>
              <a:gd name="connsiteX30" fmla="*/ 8185311 w 12597711"/>
              <a:gd name="connsiteY30" fmla="*/ 853831 h 1290891"/>
              <a:gd name="connsiteX31" fmla="*/ 18288 w 12597711"/>
              <a:gd name="connsiteY31" fmla="*/ 872119 h 1290891"/>
              <a:gd name="connsiteX32" fmla="*/ 0 w 12597711"/>
              <a:gd name="connsiteY32" fmla="*/ 1290891 h 1290891"/>
              <a:gd name="connsiteX33" fmla="*/ 12241095 w 12597711"/>
              <a:gd name="connsiteY33" fmla="*/ 1290891 h 1290891"/>
              <a:gd name="connsiteX34" fmla="*/ 12597711 w 12597711"/>
              <a:gd name="connsiteY34" fmla="*/ 0 h 1290891"/>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18288 w 12597711"/>
              <a:gd name="connsiteY31" fmla="*/ 872119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241312 w 12597711"/>
              <a:gd name="connsiteY31" fmla="*/ 877694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374686 w 12374686"/>
              <a:gd name="connsiteY0" fmla="*/ 0 h 1300035"/>
              <a:gd name="connsiteX1" fmla="*/ 9382505 w 12374686"/>
              <a:gd name="connsiteY1" fmla="*/ 0 h 1300035"/>
              <a:gd name="connsiteX2" fmla="*/ 9342674 w 12374686"/>
              <a:gd name="connsiteY2" fmla="*/ 1121 h 1300035"/>
              <a:gd name="connsiteX3" fmla="*/ 9303252 w 12374686"/>
              <a:gd name="connsiteY3" fmla="*/ 4486 h 1300035"/>
              <a:gd name="connsiteX4" fmla="*/ 9264238 w 12374686"/>
              <a:gd name="connsiteY4" fmla="*/ 10093 h 1300035"/>
              <a:gd name="connsiteX5" fmla="*/ 9225633 w 12374686"/>
              <a:gd name="connsiteY5" fmla="*/ 17943 h 1300035"/>
              <a:gd name="connsiteX6" fmla="*/ 9187743 w 12374686"/>
              <a:gd name="connsiteY6" fmla="*/ 27832 h 1300035"/>
              <a:gd name="connsiteX7" fmla="*/ 9150363 w 12374686"/>
              <a:gd name="connsiteY7" fmla="*/ 39862 h 1300035"/>
              <a:gd name="connsiteX8" fmla="*/ 9113903 w 12374686"/>
              <a:gd name="connsiteY8" fmla="*/ 54034 h 1300035"/>
              <a:gd name="connsiteX9" fmla="*/ 9078157 w 12374686"/>
              <a:gd name="connsiteY9" fmla="*/ 70142 h 1300035"/>
              <a:gd name="connsiteX10" fmla="*/ 9043433 w 12374686"/>
              <a:gd name="connsiteY10" fmla="*/ 88289 h 1300035"/>
              <a:gd name="connsiteX11" fmla="*/ 9009628 w 12374686"/>
              <a:gd name="connsiteY11" fmla="*/ 108373 h 1300035"/>
              <a:gd name="connsiteX12" fmla="*/ 8976946 w 12374686"/>
              <a:gd name="connsiteY12" fmla="*/ 130394 h 1300035"/>
              <a:gd name="connsiteX13" fmla="*/ 8945491 w 12374686"/>
              <a:gd name="connsiteY13" fmla="*/ 154352 h 1300035"/>
              <a:gd name="connsiteX14" fmla="*/ 8915260 w 12374686"/>
              <a:gd name="connsiteY14" fmla="*/ 180044 h 1300035"/>
              <a:gd name="connsiteX15" fmla="*/ 8886459 w 12374686"/>
              <a:gd name="connsiteY15" fmla="*/ 207672 h 1300035"/>
              <a:gd name="connsiteX16" fmla="*/ 8458331 w 12374686"/>
              <a:gd name="connsiteY16" fmla="*/ 646159 h 1300035"/>
              <a:gd name="connsiteX17" fmla="*/ 8429530 w 12374686"/>
              <a:gd name="connsiteY17" fmla="*/ 673788 h 1300035"/>
              <a:gd name="connsiteX18" fmla="*/ 8399300 w 12374686"/>
              <a:gd name="connsiteY18" fmla="*/ 699581 h 1300035"/>
              <a:gd name="connsiteX19" fmla="*/ 8367844 w 12374686"/>
              <a:gd name="connsiteY19" fmla="*/ 723437 h 1300035"/>
              <a:gd name="connsiteX20" fmla="*/ 8335162 w 12374686"/>
              <a:gd name="connsiteY20" fmla="*/ 745458 h 1300035"/>
              <a:gd name="connsiteX21" fmla="*/ 8301357 w 12374686"/>
              <a:gd name="connsiteY21" fmla="*/ 765645 h 1300035"/>
              <a:gd name="connsiteX22" fmla="*/ 8266633 w 12374686"/>
              <a:gd name="connsiteY22" fmla="*/ 783792 h 1300035"/>
              <a:gd name="connsiteX23" fmla="*/ 8230888 w 12374686"/>
              <a:gd name="connsiteY23" fmla="*/ 799900 h 1300035"/>
              <a:gd name="connsiteX24" fmla="*/ 8194325 w 12374686"/>
              <a:gd name="connsiteY24" fmla="*/ 813969 h 1300035"/>
              <a:gd name="connsiteX25" fmla="*/ 8157048 w 12374686"/>
              <a:gd name="connsiteY25" fmla="*/ 825999 h 1300035"/>
              <a:gd name="connsiteX26" fmla="*/ 8119055 w 12374686"/>
              <a:gd name="connsiteY26" fmla="*/ 835990 h 1300035"/>
              <a:gd name="connsiteX27" fmla="*/ 8080553 w 12374686"/>
              <a:gd name="connsiteY27" fmla="*/ 843738 h 1300035"/>
              <a:gd name="connsiteX28" fmla="*/ 8041539 w 12374686"/>
              <a:gd name="connsiteY28" fmla="*/ 849345 h 1300035"/>
              <a:gd name="connsiteX29" fmla="*/ 8002117 w 12374686"/>
              <a:gd name="connsiteY29" fmla="*/ 852710 h 1300035"/>
              <a:gd name="connsiteX30" fmla="*/ 7962286 w 12374686"/>
              <a:gd name="connsiteY30" fmla="*/ 853831 h 1300035"/>
              <a:gd name="connsiteX31" fmla="*/ 18287 w 12374686"/>
              <a:gd name="connsiteY31" fmla="*/ 877694 h 1300035"/>
              <a:gd name="connsiteX32" fmla="*/ 0 w 12374686"/>
              <a:gd name="connsiteY32" fmla="*/ 1296467 h 1300035"/>
              <a:gd name="connsiteX33" fmla="*/ 12365542 w 12374686"/>
              <a:gd name="connsiteY33" fmla="*/ 1300035 h 1300035"/>
              <a:gd name="connsiteX34" fmla="*/ 12374686 w 12374686"/>
              <a:gd name="connsiteY34" fmla="*/ 0 h 1300035"/>
              <a:gd name="connsiteX0" fmla="*/ 12235296 w 12365542"/>
              <a:gd name="connsiteY0" fmla="*/ 0 h 1300035"/>
              <a:gd name="connsiteX1" fmla="*/ 9382505 w 12365542"/>
              <a:gd name="connsiteY1" fmla="*/ 0 h 1300035"/>
              <a:gd name="connsiteX2" fmla="*/ 9342674 w 12365542"/>
              <a:gd name="connsiteY2" fmla="*/ 1121 h 1300035"/>
              <a:gd name="connsiteX3" fmla="*/ 9303252 w 12365542"/>
              <a:gd name="connsiteY3" fmla="*/ 4486 h 1300035"/>
              <a:gd name="connsiteX4" fmla="*/ 9264238 w 12365542"/>
              <a:gd name="connsiteY4" fmla="*/ 10093 h 1300035"/>
              <a:gd name="connsiteX5" fmla="*/ 9225633 w 12365542"/>
              <a:gd name="connsiteY5" fmla="*/ 17943 h 1300035"/>
              <a:gd name="connsiteX6" fmla="*/ 9187743 w 12365542"/>
              <a:gd name="connsiteY6" fmla="*/ 27832 h 1300035"/>
              <a:gd name="connsiteX7" fmla="*/ 9150363 w 12365542"/>
              <a:gd name="connsiteY7" fmla="*/ 39862 h 1300035"/>
              <a:gd name="connsiteX8" fmla="*/ 9113903 w 12365542"/>
              <a:gd name="connsiteY8" fmla="*/ 54034 h 1300035"/>
              <a:gd name="connsiteX9" fmla="*/ 9078157 w 12365542"/>
              <a:gd name="connsiteY9" fmla="*/ 70142 h 1300035"/>
              <a:gd name="connsiteX10" fmla="*/ 9043433 w 12365542"/>
              <a:gd name="connsiteY10" fmla="*/ 88289 h 1300035"/>
              <a:gd name="connsiteX11" fmla="*/ 9009628 w 12365542"/>
              <a:gd name="connsiteY11" fmla="*/ 108373 h 1300035"/>
              <a:gd name="connsiteX12" fmla="*/ 8976946 w 12365542"/>
              <a:gd name="connsiteY12" fmla="*/ 130394 h 1300035"/>
              <a:gd name="connsiteX13" fmla="*/ 8945491 w 12365542"/>
              <a:gd name="connsiteY13" fmla="*/ 154352 h 1300035"/>
              <a:gd name="connsiteX14" fmla="*/ 8915260 w 12365542"/>
              <a:gd name="connsiteY14" fmla="*/ 180044 h 1300035"/>
              <a:gd name="connsiteX15" fmla="*/ 8886459 w 12365542"/>
              <a:gd name="connsiteY15" fmla="*/ 207672 h 1300035"/>
              <a:gd name="connsiteX16" fmla="*/ 8458331 w 12365542"/>
              <a:gd name="connsiteY16" fmla="*/ 646159 h 1300035"/>
              <a:gd name="connsiteX17" fmla="*/ 8429530 w 12365542"/>
              <a:gd name="connsiteY17" fmla="*/ 673788 h 1300035"/>
              <a:gd name="connsiteX18" fmla="*/ 8399300 w 12365542"/>
              <a:gd name="connsiteY18" fmla="*/ 699581 h 1300035"/>
              <a:gd name="connsiteX19" fmla="*/ 8367844 w 12365542"/>
              <a:gd name="connsiteY19" fmla="*/ 723437 h 1300035"/>
              <a:gd name="connsiteX20" fmla="*/ 8335162 w 12365542"/>
              <a:gd name="connsiteY20" fmla="*/ 745458 h 1300035"/>
              <a:gd name="connsiteX21" fmla="*/ 8301357 w 12365542"/>
              <a:gd name="connsiteY21" fmla="*/ 765645 h 1300035"/>
              <a:gd name="connsiteX22" fmla="*/ 8266633 w 12365542"/>
              <a:gd name="connsiteY22" fmla="*/ 783792 h 1300035"/>
              <a:gd name="connsiteX23" fmla="*/ 8230888 w 12365542"/>
              <a:gd name="connsiteY23" fmla="*/ 799900 h 1300035"/>
              <a:gd name="connsiteX24" fmla="*/ 8194325 w 12365542"/>
              <a:gd name="connsiteY24" fmla="*/ 813969 h 1300035"/>
              <a:gd name="connsiteX25" fmla="*/ 8157048 w 12365542"/>
              <a:gd name="connsiteY25" fmla="*/ 825999 h 1300035"/>
              <a:gd name="connsiteX26" fmla="*/ 8119055 w 12365542"/>
              <a:gd name="connsiteY26" fmla="*/ 835990 h 1300035"/>
              <a:gd name="connsiteX27" fmla="*/ 8080553 w 12365542"/>
              <a:gd name="connsiteY27" fmla="*/ 843738 h 1300035"/>
              <a:gd name="connsiteX28" fmla="*/ 8041539 w 12365542"/>
              <a:gd name="connsiteY28" fmla="*/ 849345 h 1300035"/>
              <a:gd name="connsiteX29" fmla="*/ 8002117 w 12365542"/>
              <a:gd name="connsiteY29" fmla="*/ 852710 h 1300035"/>
              <a:gd name="connsiteX30" fmla="*/ 7962286 w 12365542"/>
              <a:gd name="connsiteY30" fmla="*/ 853831 h 1300035"/>
              <a:gd name="connsiteX31" fmla="*/ 18287 w 12365542"/>
              <a:gd name="connsiteY31" fmla="*/ 877694 h 1300035"/>
              <a:gd name="connsiteX32" fmla="*/ 0 w 12365542"/>
              <a:gd name="connsiteY32" fmla="*/ 1296467 h 1300035"/>
              <a:gd name="connsiteX33" fmla="*/ 12365542 w 12365542"/>
              <a:gd name="connsiteY33" fmla="*/ 1300035 h 1300035"/>
              <a:gd name="connsiteX34" fmla="*/ 12235296 w 12365542"/>
              <a:gd name="connsiteY34" fmla="*/ 0 h 1300035"/>
              <a:gd name="connsiteX0" fmla="*/ 12235296 w 12254029"/>
              <a:gd name="connsiteY0" fmla="*/ 0 h 1305610"/>
              <a:gd name="connsiteX1" fmla="*/ 9382505 w 12254029"/>
              <a:gd name="connsiteY1" fmla="*/ 0 h 1305610"/>
              <a:gd name="connsiteX2" fmla="*/ 9342674 w 12254029"/>
              <a:gd name="connsiteY2" fmla="*/ 1121 h 1305610"/>
              <a:gd name="connsiteX3" fmla="*/ 9303252 w 12254029"/>
              <a:gd name="connsiteY3" fmla="*/ 4486 h 1305610"/>
              <a:gd name="connsiteX4" fmla="*/ 9264238 w 12254029"/>
              <a:gd name="connsiteY4" fmla="*/ 10093 h 1305610"/>
              <a:gd name="connsiteX5" fmla="*/ 9225633 w 12254029"/>
              <a:gd name="connsiteY5" fmla="*/ 17943 h 1305610"/>
              <a:gd name="connsiteX6" fmla="*/ 9187743 w 12254029"/>
              <a:gd name="connsiteY6" fmla="*/ 27832 h 1305610"/>
              <a:gd name="connsiteX7" fmla="*/ 9150363 w 12254029"/>
              <a:gd name="connsiteY7" fmla="*/ 39862 h 1305610"/>
              <a:gd name="connsiteX8" fmla="*/ 9113903 w 12254029"/>
              <a:gd name="connsiteY8" fmla="*/ 54034 h 1305610"/>
              <a:gd name="connsiteX9" fmla="*/ 9078157 w 12254029"/>
              <a:gd name="connsiteY9" fmla="*/ 70142 h 1305610"/>
              <a:gd name="connsiteX10" fmla="*/ 9043433 w 12254029"/>
              <a:gd name="connsiteY10" fmla="*/ 88289 h 1305610"/>
              <a:gd name="connsiteX11" fmla="*/ 9009628 w 12254029"/>
              <a:gd name="connsiteY11" fmla="*/ 108373 h 1305610"/>
              <a:gd name="connsiteX12" fmla="*/ 8976946 w 12254029"/>
              <a:gd name="connsiteY12" fmla="*/ 130394 h 1305610"/>
              <a:gd name="connsiteX13" fmla="*/ 8945491 w 12254029"/>
              <a:gd name="connsiteY13" fmla="*/ 154352 h 1305610"/>
              <a:gd name="connsiteX14" fmla="*/ 8915260 w 12254029"/>
              <a:gd name="connsiteY14" fmla="*/ 180044 h 1305610"/>
              <a:gd name="connsiteX15" fmla="*/ 8886459 w 12254029"/>
              <a:gd name="connsiteY15" fmla="*/ 207672 h 1305610"/>
              <a:gd name="connsiteX16" fmla="*/ 8458331 w 12254029"/>
              <a:gd name="connsiteY16" fmla="*/ 646159 h 1305610"/>
              <a:gd name="connsiteX17" fmla="*/ 8429530 w 12254029"/>
              <a:gd name="connsiteY17" fmla="*/ 673788 h 1305610"/>
              <a:gd name="connsiteX18" fmla="*/ 8399300 w 12254029"/>
              <a:gd name="connsiteY18" fmla="*/ 699581 h 1305610"/>
              <a:gd name="connsiteX19" fmla="*/ 8367844 w 12254029"/>
              <a:gd name="connsiteY19" fmla="*/ 723437 h 1305610"/>
              <a:gd name="connsiteX20" fmla="*/ 8335162 w 12254029"/>
              <a:gd name="connsiteY20" fmla="*/ 745458 h 1305610"/>
              <a:gd name="connsiteX21" fmla="*/ 8301357 w 12254029"/>
              <a:gd name="connsiteY21" fmla="*/ 765645 h 1305610"/>
              <a:gd name="connsiteX22" fmla="*/ 8266633 w 12254029"/>
              <a:gd name="connsiteY22" fmla="*/ 783792 h 1305610"/>
              <a:gd name="connsiteX23" fmla="*/ 8230888 w 12254029"/>
              <a:gd name="connsiteY23" fmla="*/ 799900 h 1305610"/>
              <a:gd name="connsiteX24" fmla="*/ 8194325 w 12254029"/>
              <a:gd name="connsiteY24" fmla="*/ 813969 h 1305610"/>
              <a:gd name="connsiteX25" fmla="*/ 8157048 w 12254029"/>
              <a:gd name="connsiteY25" fmla="*/ 825999 h 1305610"/>
              <a:gd name="connsiteX26" fmla="*/ 8119055 w 12254029"/>
              <a:gd name="connsiteY26" fmla="*/ 835990 h 1305610"/>
              <a:gd name="connsiteX27" fmla="*/ 8080553 w 12254029"/>
              <a:gd name="connsiteY27" fmla="*/ 843738 h 1305610"/>
              <a:gd name="connsiteX28" fmla="*/ 8041539 w 12254029"/>
              <a:gd name="connsiteY28" fmla="*/ 849345 h 1305610"/>
              <a:gd name="connsiteX29" fmla="*/ 8002117 w 12254029"/>
              <a:gd name="connsiteY29" fmla="*/ 852710 h 1305610"/>
              <a:gd name="connsiteX30" fmla="*/ 7962286 w 12254029"/>
              <a:gd name="connsiteY30" fmla="*/ 853831 h 1305610"/>
              <a:gd name="connsiteX31" fmla="*/ 18287 w 12254029"/>
              <a:gd name="connsiteY31" fmla="*/ 877694 h 1305610"/>
              <a:gd name="connsiteX32" fmla="*/ 0 w 12254029"/>
              <a:gd name="connsiteY32" fmla="*/ 1296467 h 1305610"/>
              <a:gd name="connsiteX33" fmla="*/ 12254029 w 12254029"/>
              <a:gd name="connsiteY33" fmla="*/ 1305610 h 1305610"/>
              <a:gd name="connsiteX34" fmla="*/ 12235296 w 12254029"/>
              <a:gd name="connsiteY34" fmla="*/ 0 h 130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54029" h="1305610">
                <a:moveTo>
                  <a:pt x="12235296" y="0"/>
                </a:moveTo>
                <a:lnTo>
                  <a:pt x="9382505" y="0"/>
                </a:lnTo>
                <a:lnTo>
                  <a:pt x="9342674" y="1121"/>
                </a:lnTo>
                <a:lnTo>
                  <a:pt x="9303252" y="4486"/>
                </a:lnTo>
                <a:lnTo>
                  <a:pt x="9264238" y="10093"/>
                </a:lnTo>
                <a:lnTo>
                  <a:pt x="9225633" y="17943"/>
                </a:lnTo>
                <a:lnTo>
                  <a:pt x="9187743" y="27832"/>
                </a:lnTo>
                <a:lnTo>
                  <a:pt x="9150363" y="39862"/>
                </a:lnTo>
                <a:lnTo>
                  <a:pt x="9113903" y="54034"/>
                </a:lnTo>
                <a:lnTo>
                  <a:pt x="9078157" y="70142"/>
                </a:lnTo>
                <a:lnTo>
                  <a:pt x="9043433" y="88289"/>
                </a:lnTo>
                <a:lnTo>
                  <a:pt x="9009628" y="108373"/>
                </a:lnTo>
                <a:lnTo>
                  <a:pt x="8976946" y="130394"/>
                </a:lnTo>
                <a:lnTo>
                  <a:pt x="8945491" y="154352"/>
                </a:lnTo>
                <a:lnTo>
                  <a:pt x="8915260" y="180044"/>
                </a:lnTo>
                <a:lnTo>
                  <a:pt x="8886459" y="207672"/>
                </a:lnTo>
                <a:lnTo>
                  <a:pt x="8458331" y="646159"/>
                </a:lnTo>
                <a:lnTo>
                  <a:pt x="8429530" y="673788"/>
                </a:lnTo>
                <a:lnTo>
                  <a:pt x="8399300" y="699581"/>
                </a:lnTo>
                <a:lnTo>
                  <a:pt x="8367844" y="723437"/>
                </a:lnTo>
                <a:lnTo>
                  <a:pt x="8335162" y="745458"/>
                </a:lnTo>
                <a:lnTo>
                  <a:pt x="8301357" y="765645"/>
                </a:lnTo>
                <a:lnTo>
                  <a:pt x="8266633" y="783792"/>
                </a:lnTo>
                <a:lnTo>
                  <a:pt x="8230888" y="799900"/>
                </a:lnTo>
                <a:lnTo>
                  <a:pt x="8194325" y="813969"/>
                </a:lnTo>
                <a:lnTo>
                  <a:pt x="8157048" y="825999"/>
                </a:lnTo>
                <a:lnTo>
                  <a:pt x="8119055" y="835990"/>
                </a:lnTo>
                <a:lnTo>
                  <a:pt x="8080553" y="843738"/>
                </a:lnTo>
                <a:lnTo>
                  <a:pt x="8041539" y="849345"/>
                </a:lnTo>
                <a:lnTo>
                  <a:pt x="8002117" y="852710"/>
                </a:lnTo>
                <a:lnTo>
                  <a:pt x="7962286" y="853831"/>
                </a:lnTo>
                <a:lnTo>
                  <a:pt x="18287" y="877694"/>
                </a:lnTo>
                <a:lnTo>
                  <a:pt x="0" y="1296467"/>
                </a:lnTo>
                <a:lnTo>
                  <a:pt x="12254029" y="1305610"/>
                </a:lnTo>
                <a:lnTo>
                  <a:pt x="12235296" y="0"/>
                </a:lnTo>
                <a:close/>
              </a:path>
            </a:pathLst>
          </a:custGeom>
          <a:solidFill>
            <a:srgbClr val="FFBF22"/>
          </a:solidFill>
          <a:ln w="10208" cap="flat">
            <a:noFill/>
            <a:prstDash val="solid"/>
            <a:miter/>
          </a:ln>
        </p:spPr>
        <p:txBody>
          <a:bodyPr rtlCol="0" anchor="ctr"/>
          <a:lstStyle/>
          <a:p>
            <a:endParaRPr lang="en-GB" sz="614"/>
          </a:p>
        </p:txBody>
      </p:sp>
      <p:sp>
        <p:nvSpPr>
          <p:cNvPr id="13" name="Graphic 8">
            <a:extLst>
              <a:ext uri="{FF2B5EF4-FFF2-40B4-BE49-F238E27FC236}">
                <a16:creationId xmlns:a16="http://schemas.microsoft.com/office/drawing/2014/main" id="{2D7510F3-093B-E64A-B16B-110C2C132E80}"/>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4" name="Picture 13">
            <a:extLst>
              <a:ext uri="{FF2B5EF4-FFF2-40B4-BE49-F238E27FC236}">
                <a16:creationId xmlns:a16="http://schemas.microsoft.com/office/drawing/2014/main" id="{F6E10B3A-3D2A-914A-8840-26A7EB4E7A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Tree>
    <p:extLst>
      <p:ext uri="{BB962C8B-B14F-4D97-AF65-F5344CB8AC3E}">
        <p14:creationId xmlns:p14="http://schemas.microsoft.com/office/powerpoint/2010/main" val="1432551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90C2C620-7572-4B4B-9EC2-35F91289E79C}"/>
              </a:ext>
            </a:extLst>
          </p:cNvPr>
          <p:cNvPicPr>
            <a:picLocks noChangeAspect="1"/>
          </p:cNvPicPr>
          <p:nvPr userDrawn="1"/>
        </p:nvPicPr>
        <p:blipFill>
          <a:blip r:embed="rId2"/>
          <a:srcRect/>
          <a:stretch/>
        </p:blipFill>
        <p:spPr>
          <a:xfrm>
            <a:off x="0" y="0"/>
            <a:ext cx="9144000" cy="5143500"/>
          </a:xfrm>
          <a:prstGeom prst="rect">
            <a:avLst/>
          </a:prstGeom>
        </p:spPr>
      </p:pic>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730348" y="1525676"/>
            <a:ext cx="2734004" cy="1241822"/>
          </a:xfrm>
          <a:prstGeom prst="rect">
            <a:avLst/>
          </a:prstGeom>
        </p:spPr>
        <p:txBody>
          <a:bodyPr/>
          <a:lstStyle>
            <a:lvl1pPr marL="0" indent="0">
              <a:buNone/>
              <a:defRPr sz="2700" b="0" i="0">
                <a:solidFill>
                  <a:schemeClr val="bg1"/>
                </a:solidFill>
                <a:latin typeface="Helvetica Neue LT Std 65 Medium" panose="020B0604020202020204" pitchFamily="34" charset="0"/>
              </a:defRPr>
            </a:lvl1pPr>
            <a:lvl2pPr marL="342892" indent="0">
              <a:buNone/>
              <a:defRPr/>
            </a:lvl2pPr>
          </a:lstStyle>
          <a:p>
            <a:pPr lvl="0"/>
            <a:r>
              <a:rPr lang="en-GB"/>
              <a:t>Click to edit Master text styles</a:t>
            </a:r>
          </a:p>
        </p:txBody>
      </p:sp>
      <p:pic>
        <p:nvPicPr>
          <p:cNvPr id="6" name="Picture 5">
            <a:extLst>
              <a:ext uri="{FF2B5EF4-FFF2-40B4-BE49-F238E27FC236}">
                <a16:creationId xmlns:a16="http://schemas.microsoft.com/office/drawing/2014/main" id="{E7AA0B1D-EF40-6A47-9A35-39D47E157AE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2967769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7" name="Picture 6" descr="A close up of a cable&#10;&#10;Description automatically generated">
            <a:extLst>
              <a:ext uri="{FF2B5EF4-FFF2-40B4-BE49-F238E27FC236}">
                <a16:creationId xmlns:a16="http://schemas.microsoft.com/office/drawing/2014/main" id="{5404E37C-C7FD-044A-9344-97CB07453AF2}"/>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4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11FBAF8-F67E-8C4F-93C7-5212A8CCAF34}"/>
              </a:ext>
            </a:extLst>
          </p:cNvPr>
          <p:cNvSpPr/>
          <p:nvPr userDrawn="1"/>
        </p:nvSpPr>
        <p:spPr>
          <a:xfrm>
            <a:off x="1194848" y="1333495"/>
            <a:ext cx="5465189" cy="24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sp>
        <p:nvSpPr>
          <p:cNvPr id="12" name="Title 1">
            <a:extLst>
              <a:ext uri="{FF2B5EF4-FFF2-40B4-BE49-F238E27FC236}">
                <a16:creationId xmlns:a16="http://schemas.microsoft.com/office/drawing/2014/main" id="{EAF27D59-4236-2040-B62F-72DA9623B435}"/>
              </a:ext>
            </a:extLst>
          </p:cNvPr>
          <p:cNvSpPr txBox="1">
            <a:spLocks/>
          </p:cNvSpPr>
          <p:nvPr userDrawn="1"/>
        </p:nvSpPr>
        <p:spPr>
          <a:xfrm>
            <a:off x="1194848" y="2337450"/>
            <a:ext cx="5465189" cy="1494547"/>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endParaRPr lang="en-US" sz="2700"/>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1272778" y="2466975"/>
            <a:ext cx="5309488" cy="1258491"/>
          </a:xfrm>
          <a:prstGeom prst="rect">
            <a:avLst/>
          </a:prstGeom>
        </p:spPr>
        <p:txBody>
          <a:bodyPr/>
          <a:lstStyle>
            <a:lvl1pPr marL="0" indent="0">
              <a:buNone/>
              <a:defRPr sz="1200" b="0" i="0">
                <a:solidFill>
                  <a:srgbClr val="FFBF22"/>
                </a:solidFill>
                <a:latin typeface="Helvetica Neue LT Std 45 Light" panose="020B0403020202020204" pitchFamily="34" charset="0"/>
              </a:defRPr>
            </a:lvl1pPr>
            <a:lvl2pPr marL="342892" indent="0">
              <a:buNone/>
              <a:defRPr sz="1350" b="0" i="0">
                <a:solidFill>
                  <a:srgbClr val="E8BC28"/>
                </a:solidFill>
                <a:latin typeface="Helvetica Neue LT Std 45 Light" panose="020B0403020202020204" pitchFamily="34" charset="0"/>
              </a:defRPr>
            </a:lvl2pPr>
            <a:lvl3pPr marL="685783" indent="0">
              <a:buNone/>
              <a:defRPr sz="1200" b="0" i="0">
                <a:solidFill>
                  <a:srgbClr val="E8BC28"/>
                </a:solidFill>
                <a:latin typeface="Helvetica Neue LT Std 45 Light" panose="020B0403020202020204" pitchFamily="34" charset="0"/>
              </a:defRPr>
            </a:lvl3pPr>
            <a:lvl4pPr marL="1028675" indent="0">
              <a:buNone/>
              <a:defRPr sz="1050" b="0" i="0">
                <a:solidFill>
                  <a:srgbClr val="E8BC28"/>
                </a:solidFill>
                <a:latin typeface="Helvetica Neue LT Std 45 Light" panose="020B0403020202020204" pitchFamily="34" charset="0"/>
              </a:defRPr>
            </a:lvl4pPr>
            <a:lvl5pPr marL="1371566" indent="0">
              <a:buNone/>
              <a:defRPr sz="1050" b="0" i="0">
                <a:solidFill>
                  <a:srgbClr val="E8BC28"/>
                </a:solidFill>
                <a:latin typeface="Helvetica Neue LT Std 45 Light" panose="020B0403020202020204" pitchFamily="34" charset="0"/>
              </a:defRPr>
            </a:lvl5pPr>
          </a:lstStyle>
          <a:p>
            <a:pPr lvl="0"/>
            <a:r>
              <a:rPr lang="en-GB"/>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1272778" y="1413918"/>
            <a:ext cx="5309489" cy="920353"/>
          </a:xfrm>
          <a:prstGeom prst="rect">
            <a:avLst/>
          </a:prstGeom>
        </p:spPr>
        <p:txBody>
          <a:bodyPr/>
          <a:lstStyle>
            <a:lvl1pPr marL="0" indent="0">
              <a:buNone/>
              <a:defRPr sz="3600" b="0" i="0">
                <a:solidFill>
                  <a:srgbClr val="FFBF22"/>
                </a:solidFill>
                <a:latin typeface="Helvetica Neue LT Std 65 Medium"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35295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96127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9144000" cy="5143500"/>
          </a:xfrm>
          <a:prstGeom prst="rect">
            <a:avLst/>
          </a:prstGeom>
        </p:spPr>
        <p:txBody>
          <a:bodyPr/>
          <a:lstStyle/>
          <a:p>
            <a:endParaRPr lang="en-US"/>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395676" y="2016724"/>
            <a:ext cx="3642426" cy="1110053"/>
          </a:xfrm>
          <a:prstGeom prst="rect">
            <a:avLst/>
          </a:prstGeom>
        </p:spPr>
        <p:txBody>
          <a:bodyPr anchor="b"/>
          <a:lstStyle>
            <a:lvl1pPr>
              <a:defRPr sz="3600" b="0" i="0">
                <a:solidFill>
                  <a:schemeClr val="bg1"/>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Tree>
    <p:extLst>
      <p:ext uri="{BB962C8B-B14F-4D97-AF65-F5344CB8AC3E}">
        <p14:creationId xmlns:p14="http://schemas.microsoft.com/office/powerpoint/2010/main" val="3963661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Spac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521267E-3022-A74A-971C-6C1E2121DF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Title 1">
            <a:extLst>
              <a:ext uri="{FF2B5EF4-FFF2-40B4-BE49-F238E27FC236}">
                <a16:creationId xmlns:a16="http://schemas.microsoft.com/office/drawing/2014/main" id="{8E21D48B-0AA6-6545-8696-0290965D519C}"/>
              </a:ext>
            </a:extLst>
          </p:cNvPr>
          <p:cNvSpPr>
            <a:spLocks noGrp="1"/>
          </p:cNvSpPr>
          <p:nvPr>
            <p:ph type="title"/>
          </p:nvPr>
        </p:nvSpPr>
        <p:spPr>
          <a:xfrm>
            <a:off x="388222" y="1217530"/>
            <a:ext cx="2354978" cy="1625048"/>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2" name="Text Placeholder 11">
            <a:extLst>
              <a:ext uri="{FF2B5EF4-FFF2-40B4-BE49-F238E27FC236}">
                <a16:creationId xmlns:a16="http://schemas.microsoft.com/office/drawing/2014/main" id="{84AD00B6-DB3F-A94F-80AB-5497BFEDCD39}"/>
              </a:ext>
            </a:extLst>
          </p:cNvPr>
          <p:cNvSpPr>
            <a:spLocks noGrp="1"/>
          </p:cNvSpPr>
          <p:nvPr>
            <p:ph type="body" sz="quarter" idx="10" hasCustomPrompt="1"/>
          </p:nvPr>
        </p:nvSpPr>
        <p:spPr>
          <a:xfrm>
            <a:off x="2743200" y="1217530"/>
            <a:ext cx="2361681" cy="2199084"/>
          </a:xfrm>
          <a:prstGeom prst="rect">
            <a:avLst/>
          </a:prstGeom>
          <a:ln>
            <a:noFill/>
          </a:ln>
        </p:spPr>
        <p:txBody>
          <a:bodyPr/>
          <a:lstStyle>
            <a:lvl1pPr marL="0" indent="0">
              <a:buNone/>
              <a:defRPr sz="105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chemeClr val="tx1">
                    <a:lumMod val="65000"/>
                    <a:lumOff val="35000"/>
                  </a:schemeClr>
                </a:solidFill>
                <a:latin typeface="Helvetica Neue LT Std 45 Light" panose="020B0403020202020204" pitchFamily="34" charset="0"/>
              </a:defRPr>
            </a:lvl2pPr>
            <a:lvl3pPr marL="685783" indent="0">
              <a:buFont typeface="Arial" panose="020B0604020202020204" pitchFamily="34" charset="0"/>
              <a:buNone/>
              <a:defRPr sz="1050" b="0" i="0">
                <a:solidFill>
                  <a:schemeClr val="tx1">
                    <a:lumMod val="65000"/>
                    <a:lumOff val="35000"/>
                  </a:schemeClr>
                </a:solidFill>
                <a:latin typeface="Helvetica Neue LT Std 45 Light" panose="020B0403020202020204" pitchFamily="34" charset="0"/>
              </a:defRPr>
            </a:lvl3pPr>
            <a:lvl4pPr marL="1028675" indent="0">
              <a:buFont typeface="Arial" panose="020B0604020202020204" pitchFamily="34" charset="0"/>
              <a:buNone/>
              <a:defRPr sz="1050" b="0" i="0">
                <a:solidFill>
                  <a:schemeClr val="tx1">
                    <a:lumMod val="65000"/>
                    <a:lumOff val="35000"/>
                  </a:schemeClr>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r>
              <a:rPr lang="en-GB"/>
              <a:t>Second level</a:t>
            </a:r>
          </a:p>
          <a:p>
            <a:pPr lvl="1"/>
            <a:r>
              <a:rPr lang="en-GB"/>
              <a:t>Third level</a:t>
            </a:r>
          </a:p>
          <a:p>
            <a:pPr lvl="2"/>
            <a:r>
              <a:rPr lang="en-GB"/>
              <a:t>Fourth level</a:t>
            </a:r>
          </a:p>
          <a:p>
            <a:pPr lvl="3"/>
            <a:r>
              <a:rPr lang="en-GB"/>
              <a:t>Fifth level</a:t>
            </a:r>
            <a:endParaRPr lang="en-US"/>
          </a:p>
        </p:txBody>
      </p:sp>
      <p:pic>
        <p:nvPicPr>
          <p:cNvPr id="5" name="Picture 4">
            <a:extLst>
              <a:ext uri="{FF2B5EF4-FFF2-40B4-BE49-F238E27FC236}">
                <a16:creationId xmlns:a16="http://schemas.microsoft.com/office/drawing/2014/main" id="{D692D929-61E5-2249-9856-646EEDD981C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1215116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699B13-3C3C-E843-9056-43C49BFD6686}"/>
              </a:ext>
            </a:extLst>
          </p:cNvPr>
          <p:cNvSpPr>
            <a:spLocks noGrp="1"/>
          </p:cNvSpPr>
          <p:nvPr>
            <p:ph type="title"/>
          </p:nvPr>
        </p:nvSpPr>
        <p:spPr>
          <a:xfrm>
            <a:off x="388222" y="365475"/>
            <a:ext cx="3551318" cy="1026907"/>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17" name="Picture 16" descr="A picture containing indoor, shelf, sitting, book&#10;&#10;Description automatically generated">
            <a:extLst>
              <a:ext uri="{FF2B5EF4-FFF2-40B4-BE49-F238E27FC236}">
                <a16:creationId xmlns:a16="http://schemas.microsoft.com/office/drawing/2014/main" id="{A6DFB6EE-17A2-A541-BF74-02235A207D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71750"/>
            <a:ext cx="9144000" cy="1730087"/>
          </a:xfrm>
          <a:prstGeom prst="rect">
            <a:avLst/>
          </a:prstGeom>
        </p:spPr>
      </p:pic>
      <p:pic>
        <p:nvPicPr>
          <p:cNvPr id="6" name="Picture 5">
            <a:extLst>
              <a:ext uri="{FF2B5EF4-FFF2-40B4-BE49-F238E27FC236}">
                <a16:creationId xmlns:a16="http://schemas.microsoft.com/office/drawing/2014/main" id="{70EDFE59-AE3F-D944-82B6-B50946DF4B2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49495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ploye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885BEA-7C33-EC4C-9B83-76A1B77EB0FB}"/>
              </a:ext>
            </a:extLst>
          </p:cNvPr>
          <p:cNvSpPr>
            <a:spLocks noGrp="1"/>
          </p:cNvSpPr>
          <p:nvPr>
            <p:ph type="title"/>
          </p:nvPr>
        </p:nvSpPr>
        <p:spPr>
          <a:xfrm>
            <a:off x="388222" y="365475"/>
            <a:ext cx="3472055" cy="1026907"/>
          </a:xfrm>
          <a:prstGeom prst="rect">
            <a:avLst/>
          </a:prstGeom>
        </p:spPr>
        <p:txBody>
          <a:bodyPr lIns="0"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1" name="Text Placeholder 10">
            <a:extLst>
              <a:ext uri="{FF2B5EF4-FFF2-40B4-BE49-F238E27FC236}">
                <a16:creationId xmlns:a16="http://schemas.microsoft.com/office/drawing/2014/main" id="{8D9B2882-406D-0A4D-BF70-0A3D2EB58AEE}"/>
              </a:ext>
            </a:extLst>
          </p:cNvPr>
          <p:cNvSpPr>
            <a:spLocks noGrp="1"/>
          </p:cNvSpPr>
          <p:nvPr>
            <p:ph type="body" sz="quarter" idx="11" hasCustomPrompt="1"/>
          </p:nvPr>
        </p:nvSpPr>
        <p:spPr>
          <a:xfrm>
            <a:off x="6351846" y="928892"/>
            <a:ext cx="1527031" cy="194025"/>
          </a:xfrm>
          <a:prstGeom prst="rect">
            <a:avLst/>
          </a:prstGeom>
        </p:spPr>
        <p:txBody>
          <a:bodyPr lIns="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13" name="Text Placeholder 12">
            <a:extLst>
              <a:ext uri="{FF2B5EF4-FFF2-40B4-BE49-F238E27FC236}">
                <a16:creationId xmlns:a16="http://schemas.microsoft.com/office/drawing/2014/main" id="{98B15EC4-7827-AD44-9BF2-5FF8608DDB43}"/>
              </a:ext>
            </a:extLst>
          </p:cNvPr>
          <p:cNvSpPr>
            <a:spLocks noGrp="1"/>
          </p:cNvSpPr>
          <p:nvPr>
            <p:ph type="body" sz="quarter" idx="12" hasCustomPrompt="1"/>
          </p:nvPr>
        </p:nvSpPr>
        <p:spPr>
          <a:xfrm>
            <a:off x="6351846" y="1058987"/>
            <a:ext cx="1527572" cy="194025"/>
          </a:xfrm>
          <a:prstGeom prst="rect">
            <a:avLst/>
          </a:prstGeom>
        </p:spPr>
        <p:txBody>
          <a:bodyPr lIns="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14" name="Text Placeholder 10">
            <a:extLst>
              <a:ext uri="{FF2B5EF4-FFF2-40B4-BE49-F238E27FC236}">
                <a16:creationId xmlns:a16="http://schemas.microsoft.com/office/drawing/2014/main" id="{25FD1F12-AD2C-7341-8AFB-CDB935BA9898}"/>
              </a:ext>
            </a:extLst>
          </p:cNvPr>
          <p:cNvSpPr>
            <a:spLocks noGrp="1"/>
          </p:cNvSpPr>
          <p:nvPr>
            <p:ph type="body" sz="quarter" idx="13" hasCustomPrompt="1"/>
          </p:nvPr>
        </p:nvSpPr>
        <p:spPr>
          <a:xfrm>
            <a:off x="5942043" y="2389061"/>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15" name="Text Placeholder 12">
            <a:extLst>
              <a:ext uri="{FF2B5EF4-FFF2-40B4-BE49-F238E27FC236}">
                <a16:creationId xmlns:a16="http://schemas.microsoft.com/office/drawing/2014/main" id="{DEAA0E9D-C17D-9848-AED5-206761E20B8A}"/>
              </a:ext>
            </a:extLst>
          </p:cNvPr>
          <p:cNvSpPr>
            <a:spLocks noGrp="1"/>
          </p:cNvSpPr>
          <p:nvPr>
            <p:ph type="body" sz="quarter" idx="14" hasCustomPrompt="1"/>
          </p:nvPr>
        </p:nvSpPr>
        <p:spPr>
          <a:xfrm>
            <a:off x="5941975" y="2519156"/>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16" name="Text Placeholder 10">
            <a:extLst>
              <a:ext uri="{FF2B5EF4-FFF2-40B4-BE49-F238E27FC236}">
                <a16:creationId xmlns:a16="http://schemas.microsoft.com/office/drawing/2014/main" id="{026F6D38-3BF3-A84D-85B0-AF87285D1F22}"/>
              </a:ext>
            </a:extLst>
          </p:cNvPr>
          <p:cNvSpPr>
            <a:spLocks noGrp="1"/>
          </p:cNvSpPr>
          <p:nvPr>
            <p:ph type="body" sz="quarter" idx="15" hasCustomPrompt="1"/>
          </p:nvPr>
        </p:nvSpPr>
        <p:spPr>
          <a:xfrm>
            <a:off x="4565966" y="2389061"/>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17" name="Text Placeholder 12">
            <a:extLst>
              <a:ext uri="{FF2B5EF4-FFF2-40B4-BE49-F238E27FC236}">
                <a16:creationId xmlns:a16="http://schemas.microsoft.com/office/drawing/2014/main" id="{DD7A5CEC-EC14-9F40-AF5A-DE0DD70F29B7}"/>
              </a:ext>
            </a:extLst>
          </p:cNvPr>
          <p:cNvSpPr>
            <a:spLocks noGrp="1"/>
          </p:cNvSpPr>
          <p:nvPr>
            <p:ph type="body" sz="quarter" idx="16" hasCustomPrompt="1"/>
          </p:nvPr>
        </p:nvSpPr>
        <p:spPr>
          <a:xfrm>
            <a:off x="4565897" y="2519156"/>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18" name="Text Placeholder 10">
            <a:extLst>
              <a:ext uri="{FF2B5EF4-FFF2-40B4-BE49-F238E27FC236}">
                <a16:creationId xmlns:a16="http://schemas.microsoft.com/office/drawing/2014/main" id="{8C37767A-9381-684B-AFF3-4BC41ACA71ED}"/>
              </a:ext>
            </a:extLst>
          </p:cNvPr>
          <p:cNvSpPr>
            <a:spLocks noGrp="1"/>
          </p:cNvSpPr>
          <p:nvPr>
            <p:ph type="body" sz="quarter" idx="17" hasCustomPrompt="1"/>
          </p:nvPr>
        </p:nvSpPr>
        <p:spPr>
          <a:xfrm>
            <a:off x="3143292" y="2389061"/>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19" name="Text Placeholder 12">
            <a:extLst>
              <a:ext uri="{FF2B5EF4-FFF2-40B4-BE49-F238E27FC236}">
                <a16:creationId xmlns:a16="http://schemas.microsoft.com/office/drawing/2014/main" id="{30568923-57EA-3244-993A-D090E73CAC81}"/>
              </a:ext>
            </a:extLst>
          </p:cNvPr>
          <p:cNvSpPr>
            <a:spLocks noGrp="1"/>
          </p:cNvSpPr>
          <p:nvPr>
            <p:ph type="body" sz="quarter" idx="18" hasCustomPrompt="1"/>
          </p:nvPr>
        </p:nvSpPr>
        <p:spPr>
          <a:xfrm>
            <a:off x="3143223" y="2519156"/>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20" name="Text Placeholder 10">
            <a:extLst>
              <a:ext uri="{FF2B5EF4-FFF2-40B4-BE49-F238E27FC236}">
                <a16:creationId xmlns:a16="http://schemas.microsoft.com/office/drawing/2014/main" id="{52684357-8BAC-7C47-887A-37917745E901}"/>
              </a:ext>
            </a:extLst>
          </p:cNvPr>
          <p:cNvSpPr>
            <a:spLocks noGrp="1"/>
          </p:cNvSpPr>
          <p:nvPr>
            <p:ph type="body" sz="quarter" idx="19" hasCustomPrompt="1"/>
          </p:nvPr>
        </p:nvSpPr>
        <p:spPr>
          <a:xfrm>
            <a:off x="1771032" y="2389061"/>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1" name="Text Placeholder 12">
            <a:extLst>
              <a:ext uri="{FF2B5EF4-FFF2-40B4-BE49-F238E27FC236}">
                <a16:creationId xmlns:a16="http://schemas.microsoft.com/office/drawing/2014/main" id="{FE757602-E883-0C46-83AF-8B1CEC8D9CED}"/>
              </a:ext>
            </a:extLst>
          </p:cNvPr>
          <p:cNvSpPr>
            <a:spLocks noGrp="1"/>
          </p:cNvSpPr>
          <p:nvPr>
            <p:ph type="body" sz="quarter" idx="20" hasCustomPrompt="1"/>
          </p:nvPr>
        </p:nvSpPr>
        <p:spPr>
          <a:xfrm>
            <a:off x="1770963" y="2519156"/>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22" name="Text Placeholder 10">
            <a:extLst>
              <a:ext uri="{FF2B5EF4-FFF2-40B4-BE49-F238E27FC236}">
                <a16:creationId xmlns:a16="http://schemas.microsoft.com/office/drawing/2014/main" id="{E80E63D6-51AF-9342-84DD-2F397CF5E026}"/>
              </a:ext>
            </a:extLst>
          </p:cNvPr>
          <p:cNvSpPr>
            <a:spLocks noGrp="1"/>
          </p:cNvSpPr>
          <p:nvPr>
            <p:ph type="body" sz="quarter" idx="21" hasCustomPrompt="1"/>
          </p:nvPr>
        </p:nvSpPr>
        <p:spPr>
          <a:xfrm>
            <a:off x="388290" y="2389061"/>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3" name="Text Placeholder 12">
            <a:extLst>
              <a:ext uri="{FF2B5EF4-FFF2-40B4-BE49-F238E27FC236}">
                <a16:creationId xmlns:a16="http://schemas.microsoft.com/office/drawing/2014/main" id="{800E494D-C690-A141-A71E-A48CBF0A61D1}"/>
              </a:ext>
            </a:extLst>
          </p:cNvPr>
          <p:cNvSpPr>
            <a:spLocks noGrp="1"/>
          </p:cNvSpPr>
          <p:nvPr>
            <p:ph type="body" sz="quarter" idx="22" hasCustomPrompt="1"/>
          </p:nvPr>
        </p:nvSpPr>
        <p:spPr>
          <a:xfrm>
            <a:off x="388222" y="2519156"/>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24" name="Text Placeholder 10">
            <a:extLst>
              <a:ext uri="{FF2B5EF4-FFF2-40B4-BE49-F238E27FC236}">
                <a16:creationId xmlns:a16="http://schemas.microsoft.com/office/drawing/2014/main" id="{A23863FE-952A-244D-90F7-688D9A0DDD22}"/>
              </a:ext>
            </a:extLst>
          </p:cNvPr>
          <p:cNvSpPr>
            <a:spLocks noGrp="1"/>
          </p:cNvSpPr>
          <p:nvPr>
            <p:ph type="body" sz="quarter" idx="23" hasCustomPrompt="1"/>
          </p:nvPr>
        </p:nvSpPr>
        <p:spPr>
          <a:xfrm>
            <a:off x="5942043" y="3836900"/>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5" name="Text Placeholder 12">
            <a:extLst>
              <a:ext uri="{FF2B5EF4-FFF2-40B4-BE49-F238E27FC236}">
                <a16:creationId xmlns:a16="http://schemas.microsoft.com/office/drawing/2014/main" id="{A60A29BA-89A0-BA4C-A5D2-BF6E7D66D826}"/>
              </a:ext>
            </a:extLst>
          </p:cNvPr>
          <p:cNvSpPr>
            <a:spLocks noGrp="1"/>
          </p:cNvSpPr>
          <p:nvPr>
            <p:ph type="body" sz="quarter" idx="24" hasCustomPrompt="1"/>
          </p:nvPr>
        </p:nvSpPr>
        <p:spPr>
          <a:xfrm>
            <a:off x="5941975" y="3966995"/>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26" name="Text Placeholder 10">
            <a:extLst>
              <a:ext uri="{FF2B5EF4-FFF2-40B4-BE49-F238E27FC236}">
                <a16:creationId xmlns:a16="http://schemas.microsoft.com/office/drawing/2014/main" id="{89898E1A-7B68-F04E-8DF9-7DF4AC3F2022}"/>
              </a:ext>
            </a:extLst>
          </p:cNvPr>
          <p:cNvSpPr>
            <a:spLocks noGrp="1"/>
          </p:cNvSpPr>
          <p:nvPr>
            <p:ph type="body" sz="quarter" idx="25" hasCustomPrompt="1"/>
          </p:nvPr>
        </p:nvSpPr>
        <p:spPr>
          <a:xfrm>
            <a:off x="4565966" y="3836900"/>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7" name="Text Placeholder 12">
            <a:extLst>
              <a:ext uri="{FF2B5EF4-FFF2-40B4-BE49-F238E27FC236}">
                <a16:creationId xmlns:a16="http://schemas.microsoft.com/office/drawing/2014/main" id="{FE65C65B-35EF-AF42-937E-CB58BD9F5DC3}"/>
              </a:ext>
            </a:extLst>
          </p:cNvPr>
          <p:cNvSpPr>
            <a:spLocks noGrp="1"/>
          </p:cNvSpPr>
          <p:nvPr>
            <p:ph type="body" sz="quarter" idx="26" hasCustomPrompt="1"/>
          </p:nvPr>
        </p:nvSpPr>
        <p:spPr>
          <a:xfrm>
            <a:off x="4565897" y="3966995"/>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28" name="Text Placeholder 10">
            <a:extLst>
              <a:ext uri="{FF2B5EF4-FFF2-40B4-BE49-F238E27FC236}">
                <a16:creationId xmlns:a16="http://schemas.microsoft.com/office/drawing/2014/main" id="{E8818411-28B7-E348-8FC0-16EA9B5CD6E8}"/>
              </a:ext>
            </a:extLst>
          </p:cNvPr>
          <p:cNvSpPr>
            <a:spLocks noGrp="1"/>
          </p:cNvSpPr>
          <p:nvPr>
            <p:ph type="body" sz="quarter" idx="27" hasCustomPrompt="1"/>
          </p:nvPr>
        </p:nvSpPr>
        <p:spPr>
          <a:xfrm>
            <a:off x="3143292" y="3836900"/>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9" name="Text Placeholder 12">
            <a:extLst>
              <a:ext uri="{FF2B5EF4-FFF2-40B4-BE49-F238E27FC236}">
                <a16:creationId xmlns:a16="http://schemas.microsoft.com/office/drawing/2014/main" id="{1D298B64-DB9D-7D4F-85F5-13A6775E23B2}"/>
              </a:ext>
            </a:extLst>
          </p:cNvPr>
          <p:cNvSpPr>
            <a:spLocks noGrp="1"/>
          </p:cNvSpPr>
          <p:nvPr>
            <p:ph type="body" sz="quarter" idx="28" hasCustomPrompt="1"/>
          </p:nvPr>
        </p:nvSpPr>
        <p:spPr>
          <a:xfrm>
            <a:off x="3143223" y="3966995"/>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30" name="Text Placeholder 10">
            <a:extLst>
              <a:ext uri="{FF2B5EF4-FFF2-40B4-BE49-F238E27FC236}">
                <a16:creationId xmlns:a16="http://schemas.microsoft.com/office/drawing/2014/main" id="{CA7EE175-F504-A241-BB9E-4B63D9421241}"/>
              </a:ext>
            </a:extLst>
          </p:cNvPr>
          <p:cNvSpPr>
            <a:spLocks noGrp="1"/>
          </p:cNvSpPr>
          <p:nvPr>
            <p:ph type="body" sz="quarter" idx="29" hasCustomPrompt="1"/>
          </p:nvPr>
        </p:nvSpPr>
        <p:spPr>
          <a:xfrm>
            <a:off x="1771032" y="3836900"/>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31" name="Text Placeholder 12">
            <a:extLst>
              <a:ext uri="{FF2B5EF4-FFF2-40B4-BE49-F238E27FC236}">
                <a16:creationId xmlns:a16="http://schemas.microsoft.com/office/drawing/2014/main" id="{33A5E4BB-C47B-5146-8E48-1E9A4ED09F28}"/>
              </a:ext>
            </a:extLst>
          </p:cNvPr>
          <p:cNvSpPr>
            <a:spLocks noGrp="1"/>
          </p:cNvSpPr>
          <p:nvPr>
            <p:ph type="body" sz="quarter" idx="30" hasCustomPrompt="1"/>
          </p:nvPr>
        </p:nvSpPr>
        <p:spPr>
          <a:xfrm>
            <a:off x="1770963" y="3966995"/>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32" name="Text Placeholder 10">
            <a:extLst>
              <a:ext uri="{FF2B5EF4-FFF2-40B4-BE49-F238E27FC236}">
                <a16:creationId xmlns:a16="http://schemas.microsoft.com/office/drawing/2014/main" id="{CDFCD2CC-774B-7C45-B5EF-4845C476F627}"/>
              </a:ext>
            </a:extLst>
          </p:cNvPr>
          <p:cNvSpPr>
            <a:spLocks noGrp="1"/>
          </p:cNvSpPr>
          <p:nvPr>
            <p:ph type="body" sz="quarter" idx="31" hasCustomPrompt="1"/>
          </p:nvPr>
        </p:nvSpPr>
        <p:spPr>
          <a:xfrm>
            <a:off x="388290" y="3836900"/>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33" name="Text Placeholder 12">
            <a:extLst>
              <a:ext uri="{FF2B5EF4-FFF2-40B4-BE49-F238E27FC236}">
                <a16:creationId xmlns:a16="http://schemas.microsoft.com/office/drawing/2014/main" id="{54099D0C-11DE-564E-87CD-3D7CA122E369}"/>
              </a:ext>
            </a:extLst>
          </p:cNvPr>
          <p:cNvSpPr>
            <a:spLocks noGrp="1"/>
          </p:cNvSpPr>
          <p:nvPr>
            <p:ph type="body" sz="quarter" idx="32" hasCustomPrompt="1"/>
          </p:nvPr>
        </p:nvSpPr>
        <p:spPr>
          <a:xfrm>
            <a:off x="388222" y="3966995"/>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3" name="Picture Placeholder 2">
            <a:extLst>
              <a:ext uri="{FF2B5EF4-FFF2-40B4-BE49-F238E27FC236}">
                <a16:creationId xmlns:a16="http://schemas.microsoft.com/office/drawing/2014/main" id="{98E5176D-C25B-0B4F-9953-18721D7311C3}"/>
              </a:ext>
            </a:extLst>
          </p:cNvPr>
          <p:cNvSpPr>
            <a:spLocks noGrp="1"/>
          </p:cNvSpPr>
          <p:nvPr>
            <p:ph type="pic" sz="quarter" idx="33"/>
          </p:nvPr>
        </p:nvSpPr>
        <p:spPr>
          <a:xfrm>
            <a:off x="388905" y="1509133"/>
            <a:ext cx="1232902" cy="794147"/>
          </a:xfrm>
          <a:prstGeom prst="rect">
            <a:avLst/>
          </a:prstGeom>
          <a:noFill/>
        </p:spPr>
        <p:txBody>
          <a:bodyPr/>
          <a:lstStyle/>
          <a:p>
            <a:endParaRPr lang="en-US"/>
          </a:p>
        </p:txBody>
      </p:sp>
      <p:sp>
        <p:nvSpPr>
          <p:cNvPr id="34" name="Picture Placeholder 2">
            <a:extLst>
              <a:ext uri="{FF2B5EF4-FFF2-40B4-BE49-F238E27FC236}">
                <a16:creationId xmlns:a16="http://schemas.microsoft.com/office/drawing/2014/main" id="{3034D6EA-24FA-B44E-B175-A69466B69136}"/>
              </a:ext>
            </a:extLst>
          </p:cNvPr>
          <p:cNvSpPr>
            <a:spLocks noGrp="1"/>
          </p:cNvSpPr>
          <p:nvPr>
            <p:ph type="pic" sz="quarter" idx="34"/>
          </p:nvPr>
        </p:nvSpPr>
        <p:spPr>
          <a:xfrm>
            <a:off x="1771051" y="1509133"/>
            <a:ext cx="1232902" cy="794147"/>
          </a:xfrm>
          <a:prstGeom prst="rect">
            <a:avLst/>
          </a:prstGeom>
        </p:spPr>
        <p:txBody>
          <a:bodyPr/>
          <a:lstStyle/>
          <a:p>
            <a:endParaRPr lang="en-US"/>
          </a:p>
        </p:txBody>
      </p:sp>
      <p:sp>
        <p:nvSpPr>
          <p:cNvPr id="35" name="Picture Placeholder 2">
            <a:extLst>
              <a:ext uri="{FF2B5EF4-FFF2-40B4-BE49-F238E27FC236}">
                <a16:creationId xmlns:a16="http://schemas.microsoft.com/office/drawing/2014/main" id="{F6C71354-D9C6-0944-A6F7-99F3174B5B91}"/>
              </a:ext>
            </a:extLst>
          </p:cNvPr>
          <p:cNvSpPr>
            <a:spLocks noGrp="1"/>
          </p:cNvSpPr>
          <p:nvPr>
            <p:ph type="pic" sz="quarter" idx="35"/>
          </p:nvPr>
        </p:nvSpPr>
        <p:spPr>
          <a:xfrm>
            <a:off x="3148090" y="1509133"/>
            <a:ext cx="1232902" cy="794147"/>
          </a:xfrm>
          <a:prstGeom prst="rect">
            <a:avLst/>
          </a:prstGeom>
        </p:spPr>
        <p:txBody>
          <a:bodyPr/>
          <a:lstStyle/>
          <a:p>
            <a:endParaRPr lang="en-US"/>
          </a:p>
        </p:txBody>
      </p:sp>
      <p:sp>
        <p:nvSpPr>
          <p:cNvPr id="36" name="Picture Placeholder 2">
            <a:extLst>
              <a:ext uri="{FF2B5EF4-FFF2-40B4-BE49-F238E27FC236}">
                <a16:creationId xmlns:a16="http://schemas.microsoft.com/office/drawing/2014/main" id="{44E7A985-A721-C642-8A01-B43F591F76EE}"/>
              </a:ext>
            </a:extLst>
          </p:cNvPr>
          <p:cNvSpPr>
            <a:spLocks noGrp="1"/>
          </p:cNvSpPr>
          <p:nvPr>
            <p:ph type="pic" sz="quarter" idx="36"/>
          </p:nvPr>
        </p:nvSpPr>
        <p:spPr>
          <a:xfrm>
            <a:off x="4563819" y="1509133"/>
            <a:ext cx="1232902" cy="794147"/>
          </a:xfrm>
          <a:prstGeom prst="rect">
            <a:avLst/>
          </a:prstGeom>
        </p:spPr>
        <p:txBody>
          <a:bodyPr/>
          <a:lstStyle/>
          <a:p>
            <a:endParaRPr lang="en-US"/>
          </a:p>
        </p:txBody>
      </p:sp>
      <p:sp>
        <p:nvSpPr>
          <p:cNvPr id="37" name="Picture Placeholder 2">
            <a:extLst>
              <a:ext uri="{FF2B5EF4-FFF2-40B4-BE49-F238E27FC236}">
                <a16:creationId xmlns:a16="http://schemas.microsoft.com/office/drawing/2014/main" id="{5FA04993-DD2D-FE4F-9418-231283FBC620}"/>
              </a:ext>
            </a:extLst>
          </p:cNvPr>
          <p:cNvSpPr>
            <a:spLocks noGrp="1"/>
          </p:cNvSpPr>
          <p:nvPr>
            <p:ph type="pic" sz="quarter" idx="37"/>
          </p:nvPr>
        </p:nvSpPr>
        <p:spPr>
          <a:xfrm>
            <a:off x="5945598" y="1509133"/>
            <a:ext cx="1232902" cy="794147"/>
          </a:xfrm>
          <a:prstGeom prst="rect">
            <a:avLst/>
          </a:prstGeom>
        </p:spPr>
        <p:txBody>
          <a:bodyPr/>
          <a:lstStyle/>
          <a:p>
            <a:endParaRPr lang="en-US"/>
          </a:p>
        </p:txBody>
      </p:sp>
      <p:sp>
        <p:nvSpPr>
          <p:cNvPr id="38" name="Picture Placeholder 2">
            <a:extLst>
              <a:ext uri="{FF2B5EF4-FFF2-40B4-BE49-F238E27FC236}">
                <a16:creationId xmlns:a16="http://schemas.microsoft.com/office/drawing/2014/main" id="{F831207F-DC8C-AA47-AFC2-667CF2F429E4}"/>
              </a:ext>
            </a:extLst>
          </p:cNvPr>
          <p:cNvSpPr>
            <a:spLocks noGrp="1"/>
          </p:cNvSpPr>
          <p:nvPr>
            <p:ph type="pic" sz="quarter" idx="38"/>
          </p:nvPr>
        </p:nvSpPr>
        <p:spPr>
          <a:xfrm>
            <a:off x="388905" y="2956972"/>
            <a:ext cx="1232902" cy="794147"/>
          </a:xfrm>
          <a:prstGeom prst="rect">
            <a:avLst/>
          </a:prstGeom>
        </p:spPr>
        <p:txBody>
          <a:bodyPr/>
          <a:lstStyle/>
          <a:p>
            <a:endParaRPr lang="en-US"/>
          </a:p>
        </p:txBody>
      </p:sp>
      <p:sp>
        <p:nvSpPr>
          <p:cNvPr id="39" name="Picture Placeholder 2">
            <a:extLst>
              <a:ext uri="{FF2B5EF4-FFF2-40B4-BE49-F238E27FC236}">
                <a16:creationId xmlns:a16="http://schemas.microsoft.com/office/drawing/2014/main" id="{A2F6536A-9693-E841-AD61-8C359448084F}"/>
              </a:ext>
            </a:extLst>
          </p:cNvPr>
          <p:cNvSpPr>
            <a:spLocks noGrp="1"/>
          </p:cNvSpPr>
          <p:nvPr>
            <p:ph type="pic" sz="quarter" idx="39"/>
          </p:nvPr>
        </p:nvSpPr>
        <p:spPr>
          <a:xfrm>
            <a:off x="1771051" y="2956972"/>
            <a:ext cx="1232902" cy="794147"/>
          </a:xfrm>
          <a:prstGeom prst="rect">
            <a:avLst/>
          </a:prstGeom>
        </p:spPr>
        <p:txBody>
          <a:bodyPr/>
          <a:lstStyle/>
          <a:p>
            <a:endParaRPr lang="en-US"/>
          </a:p>
        </p:txBody>
      </p:sp>
      <p:sp>
        <p:nvSpPr>
          <p:cNvPr id="40" name="Picture Placeholder 2">
            <a:extLst>
              <a:ext uri="{FF2B5EF4-FFF2-40B4-BE49-F238E27FC236}">
                <a16:creationId xmlns:a16="http://schemas.microsoft.com/office/drawing/2014/main" id="{28EFB759-7961-0F4B-9DA2-9B07D82B3B79}"/>
              </a:ext>
            </a:extLst>
          </p:cNvPr>
          <p:cNvSpPr>
            <a:spLocks noGrp="1"/>
          </p:cNvSpPr>
          <p:nvPr>
            <p:ph type="pic" sz="quarter" idx="40"/>
          </p:nvPr>
        </p:nvSpPr>
        <p:spPr>
          <a:xfrm>
            <a:off x="3148090" y="2956972"/>
            <a:ext cx="1232902" cy="794147"/>
          </a:xfrm>
          <a:prstGeom prst="rect">
            <a:avLst/>
          </a:prstGeom>
        </p:spPr>
        <p:txBody>
          <a:bodyPr/>
          <a:lstStyle/>
          <a:p>
            <a:endParaRPr lang="en-US"/>
          </a:p>
        </p:txBody>
      </p:sp>
      <p:sp>
        <p:nvSpPr>
          <p:cNvPr id="41" name="Picture Placeholder 2">
            <a:extLst>
              <a:ext uri="{FF2B5EF4-FFF2-40B4-BE49-F238E27FC236}">
                <a16:creationId xmlns:a16="http://schemas.microsoft.com/office/drawing/2014/main" id="{F10325A2-6AE5-2B40-BA16-62A41FF09948}"/>
              </a:ext>
            </a:extLst>
          </p:cNvPr>
          <p:cNvSpPr>
            <a:spLocks noGrp="1"/>
          </p:cNvSpPr>
          <p:nvPr>
            <p:ph type="pic" sz="quarter" idx="41"/>
          </p:nvPr>
        </p:nvSpPr>
        <p:spPr>
          <a:xfrm>
            <a:off x="4563819" y="2956972"/>
            <a:ext cx="1232902" cy="794147"/>
          </a:xfrm>
          <a:prstGeom prst="rect">
            <a:avLst/>
          </a:prstGeom>
        </p:spPr>
        <p:txBody>
          <a:bodyPr/>
          <a:lstStyle/>
          <a:p>
            <a:endParaRPr lang="en-US"/>
          </a:p>
        </p:txBody>
      </p:sp>
      <p:sp>
        <p:nvSpPr>
          <p:cNvPr id="42" name="Picture Placeholder 2">
            <a:extLst>
              <a:ext uri="{FF2B5EF4-FFF2-40B4-BE49-F238E27FC236}">
                <a16:creationId xmlns:a16="http://schemas.microsoft.com/office/drawing/2014/main" id="{48548331-C398-0441-8680-2BC2E34EA6B7}"/>
              </a:ext>
            </a:extLst>
          </p:cNvPr>
          <p:cNvSpPr>
            <a:spLocks noGrp="1"/>
          </p:cNvSpPr>
          <p:nvPr>
            <p:ph type="pic" sz="quarter" idx="42"/>
          </p:nvPr>
        </p:nvSpPr>
        <p:spPr>
          <a:xfrm>
            <a:off x="5945598" y="2956972"/>
            <a:ext cx="1232902" cy="794147"/>
          </a:xfrm>
          <a:prstGeom prst="rect">
            <a:avLst/>
          </a:prstGeom>
        </p:spPr>
        <p:txBody>
          <a:bodyPr/>
          <a:lstStyle/>
          <a:p>
            <a:endParaRPr lang="en-US"/>
          </a:p>
        </p:txBody>
      </p:sp>
      <p:sp>
        <p:nvSpPr>
          <p:cNvPr id="43" name="Picture Placeholder 2">
            <a:extLst>
              <a:ext uri="{FF2B5EF4-FFF2-40B4-BE49-F238E27FC236}">
                <a16:creationId xmlns:a16="http://schemas.microsoft.com/office/drawing/2014/main" id="{DD52C364-564D-1C4F-82AA-CD456091DD55}"/>
              </a:ext>
            </a:extLst>
          </p:cNvPr>
          <p:cNvSpPr>
            <a:spLocks noGrp="1"/>
          </p:cNvSpPr>
          <p:nvPr>
            <p:ph type="pic" sz="quarter" idx="43"/>
          </p:nvPr>
        </p:nvSpPr>
        <p:spPr>
          <a:xfrm>
            <a:off x="4974128" y="458368"/>
            <a:ext cx="1232902" cy="794147"/>
          </a:xfrm>
          <a:prstGeom prst="rect">
            <a:avLst/>
          </a:prstGeom>
        </p:spPr>
        <p:txBody>
          <a:bodyPr/>
          <a:lstStyle/>
          <a:p>
            <a:endParaRPr lang="en-US"/>
          </a:p>
        </p:txBody>
      </p:sp>
      <p:sp>
        <p:nvSpPr>
          <p:cNvPr id="44" name="Text Placeholder 10">
            <a:extLst>
              <a:ext uri="{FF2B5EF4-FFF2-40B4-BE49-F238E27FC236}">
                <a16:creationId xmlns:a16="http://schemas.microsoft.com/office/drawing/2014/main" id="{34A5EC81-F5AA-BD4F-AD20-F610E3D2A6A9}"/>
              </a:ext>
            </a:extLst>
          </p:cNvPr>
          <p:cNvSpPr>
            <a:spLocks noGrp="1"/>
          </p:cNvSpPr>
          <p:nvPr>
            <p:ph type="body" sz="quarter" idx="44" hasCustomPrompt="1"/>
          </p:nvPr>
        </p:nvSpPr>
        <p:spPr>
          <a:xfrm>
            <a:off x="7319607" y="2389061"/>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45" name="Text Placeholder 12">
            <a:extLst>
              <a:ext uri="{FF2B5EF4-FFF2-40B4-BE49-F238E27FC236}">
                <a16:creationId xmlns:a16="http://schemas.microsoft.com/office/drawing/2014/main" id="{F8D452BD-BCAB-8E4B-8F90-5D25276410E3}"/>
              </a:ext>
            </a:extLst>
          </p:cNvPr>
          <p:cNvSpPr>
            <a:spLocks noGrp="1"/>
          </p:cNvSpPr>
          <p:nvPr>
            <p:ph type="body" sz="quarter" idx="45" hasCustomPrompt="1"/>
          </p:nvPr>
        </p:nvSpPr>
        <p:spPr>
          <a:xfrm>
            <a:off x="7319539" y="2519156"/>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46" name="Text Placeholder 10">
            <a:extLst>
              <a:ext uri="{FF2B5EF4-FFF2-40B4-BE49-F238E27FC236}">
                <a16:creationId xmlns:a16="http://schemas.microsoft.com/office/drawing/2014/main" id="{3C461A69-4097-4449-90FF-4E186AE70D69}"/>
              </a:ext>
            </a:extLst>
          </p:cNvPr>
          <p:cNvSpPr>
            <a:spLocks noGrp="1"/>
          </p:cNvSpPr>
          <p:nvPr>
            <p:ph type="body" sz="quarter" idx="46" hasCustomPrompt="1"/>
          </p:nvPr>
        </p:nvSpPr>
        <p:spPr>
          <a:xfrm>
            <a:off x="7319607" y="3836900"/>
            <a:ext cx="1233427" cy="194025"/>
          </a:xfrm>
          <a:prstGeom prst="rect">
            <a:avLst/>
          </a:prstGeom>
        </p:spPr>
        <p:txBody>
          <a:bodyPr lIns="0" rIns="90000"/>
          <a:lstStyle>
            <a:lvl1pPr marL="0" indent="0">
              <a:buNone/>
              <a:defRPr sz="900" b="1" i="1">
                <a:solidFill>
                  <a:srgbClr val="E75400"/>
                </a:solidFill>
                <a:latin typeface="Helvetica Neue LT Std 77 Bold C" panose="020B0604020202020204" pitchFamily="34" charset="0"/>
              </a:defRPr>
            </a:lvl1pPr>
            <a:lvl2pPr marL="342892"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47" name="Text Placeholder 12">
            <a:extLst>
              <a:ext uri="{FF2B5EF4-FFF2-40B4-BE49-F238E27FC236}">
                <a16:creationId xmlns:a16="http://schemas.microsoft.com/office/drawing/2014/main" id="{8CF0C9D9-5593-DE4A-8CDE-70AC8BAEB3F3}"/>
              </a:ext>
            </a:extLst>
          </p:cNvPr>
          <p:cNvSpPr>
            <a:spLocks noGrp="1"/>
          </p:cNvSpPr>
          <p:nvPr>
            <p:ph type="body" sz="quarter" idx="47" hasCustomPrompt="1"/>
          </p:nvPr>
        </p:nvSpPr>
        <p:spPr>
          <a:xfrm>
            <a:off x="7319539" y="3966995"/>
            <a:ext cx="1233864" cy="194025"/>
          </a:xfrm>
          <a:prstGeom prst="rect">
            <a:avLst/>
          </a:prstGeom>
        </p:spPr>
        <p:txBody>
          <a:bodyPr lIns="0" rIns="90000"/>
          <a:lstStyle>
            <a:lvl1pPr marL="0" indent="0">
              <a:buNone/>
              <a:defRPr sz="675" b="0" i="0">
                <a:solidFill>
                  <a:schemeClr val="tx1">
                    <a:lumMod val="65000"/>
                    <a:lumOff val="35000"/>
                  </a:schemeClr>
                </a:solidFill>
                <a:latin typeface="Helvetica Neue LT Std 45 Light" panose="020B0403020202020204" pitchFamily="34" charset="0"/>
              </a:defRPr>
            </a:lvl1pPr>
            <a:lvl2pPr marL="342892" indent="0">
              <a:buNone/>
              <a:defRPr sz="900" b="0" i="0">
                <a:solidFill>
                  <a:srgbClr val="20201E"/>
                </a:solidFill>
                <a:latin typeface="Helvetica Neue LT Std 45 Light" panose="020B0403020202020204" pitchFamily="34" charset="0"/>
              </a:defRPr>
            </a:lvl2pPr>
            <a:lvl3pPr marL="685783" indent="0">
              <a:buNone/>
              <a:defRPr sz="900" b="0" i="0">
                <a:solidFill>
                  <a:srgbClr val="20201E"/>
                </a:solidFill>
                <a:latin typeface="Helvetica Neue LT Std 45 Light" panose="020B0403020202020204" pitchFamily="34" charset="0"/>
              </a:defRPr>
            </a:lvl3pPr>
            <a:lvl4pPr marL="1028675" indent="0">
              <a:buNone/>
              <a:defRPr sz="900" b="0" i="0">
                <a:solidFill>
                  <a:srgbClr val="20201E"/>
                </a:solidFill>
                <a:latin typeface="Helvetica Neue LT Std 45 Light" panose="020B0403020202020204" pitchFamily="34" charset="0"/>
              </a:defRPr>
            </a:lvl4pPr>
            <a:lvl5pPr marL="1371566" indent="0">
              <a:buNone/>
              <a:defRPr sz="900" b="0" i="0">
                <a:solidFill>
                  <a:srgbClr val="20201E"/>
                </a:solidFill>
                <a:latin typeface="Helvetica Neue LT Std 45 Light" panose="020B0403020202020204" pitchFamily="34" charset="0"/>
              </a:defRPr>
            </a:lvl5pPr>
          </a:lstStyle>
          <a:p>
            <a:pPr lvl="0"/>
            <a:r>
              <a:rPr lang="en-GB"/>
              <a:t>Job title</a:t>
            </a:r>
            <a:endParaRPr lang="en-US"/>
          </a:p>
        </p:txBody>
      </p:sp>
      <p:sp>
        <p:nvSpPr>
          <p:cNvPr id="48" name="Picture Placeholder 2">
            <a:extLst>
              <a:ext uri="{FF2B5EF4-FFF2-40B4-BE49-F238E27FC236}">
                <a16:creationId xmlns:a16="http://schemas.microsoft.com/office/drawing/2014/main" id="{130CC36B-383B-694A-B2BC-DC26B0643A4B}"/>
              </a:ext>
            </a:extLst>
          </p:cNvPr>
          <p:cNvSpPr>
            <a:spLocks noGrp="1"/>
          </p:cNvSpPr>
          <p:nvPr>
            <p:ph type="pic" sz="quarter" idx="48"/>
          </p:nvPr>
        </p:nvSpPr>
        <p:spPr>
          <a:xfrm>
            <a:off x="7323162" y="1509133"/>
            <a:ext cx="1232902" cy="794147"/>
          </a:xfrm>
          <a:prstGeom prst="rect">
            <a:avLst/>
          </a:prstGeom>
        </p:spPr>
        <p:txBody>
          <a:bodyPr/>
          <a:lstStyle/>
          <a:p>
            <a:endParaRPr lang="en-US"/>
          </a:p>
        </p:txBody>
      </p:sp>
      <p:sp>
        <p:nvSpPr>
          <p:cNvPr id="49" name="Picture Placeholder 2">
            <a:extLst>
              <a:ext uri="{FF2B5EF4-FFF2-40B4-BE49-F238E27FC236}">
                <a16:creationId xmlns:a16="http://schemas.microsoft.com/office/drawing/2014/main" id="{426D85E2-E3EC-D747-8E19-BC2E5FD68A65}"/>
              </a:ext>
            </a:extLst>
          </p:cNvPr>
          <p:cNvSpPr>
            <a:spLocks noGrp="1"/>
          </p:cNvSpPr>
          <p:nvPr>
            <p:ph type="pic" sz="quarter" idx="49"/>
          </p:nvPr>
        </p:nvSpPr>
        <p:spPr>
          <a:xfrm>
            <a:off x="7323162" y="2956972"/>
            <a:ext cx="1232902" cy="794147"/>
          </a:xfrm>
          <a:prstGeom prst="rect">
            <a:avLst/>
          </a:prstGeom>
        </p:spPr>
        <p:txBody>
          <a:bodyPr/>
          <a:lstStyle/>
          <a:p>
            <a:endParaRPr lang="en-US"/>
          </a:p>
        </p:txBody>
      </p:sp>
      <p:pic>
        <p:nvPicPr>
          <p:cNvPr id="51" name="Picture 50">
            <a:extLst>
              <a:ext uri="{FF2B5EF4-FFF2-40B4-BE49-F238E27FC236}">
                <a16:creationId xmlns:a16="http://schemas.microsoft.com/office/drawing/2014/main" id="{557146A8-C6A5-974F-A80C-0D6180B310C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585489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9144000" cy="5143500"/>
          </a:xfrm>
          <a:prstGeom prst="rect">
            <a:avLst/>
          </a:prstGeom>
        </p:spPr>
        <p:txBody>
          <a:bodyPr/>
          <a:lstStyle/>
          <a:p>
            <a:endParaRPr lang="en-US"/>
          </a:p>
        </p:txBody>
      </p:sp>
      <p:sp>
        <p:nvSpPr>
          <p:cNvPr id="8" name="Title 1">
            <a:extLst>
              <a:ext uri="{FF2B5EF4-FFF2-40B4-BE49-F238E27FC236}">
                <a16:creationId xmlns:a16="http://schemas.microsoft.com/office/drawing/2014/main" id="{5273F311-619C-EE41-937C-5749C9503E0D}"/>
              </a:ext>
            </a:extLst>
          </p:cNvPr>
          <p:cNvSpPr>
            <a:spLocks noGrp="1"/>
          </p:cNvSpPr>
          <p:nvPr>
            <p:ph type="title"/>
          </p:nvPr>
        </p:nvSpPr>
        <p:spPr>
          <a:xfrm>
            <a:off x="470269" y="420088"/>
            <a:ext cx="3782399" cy="967461"/>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470269" y="1807637"/>
            <a:ext cx="3782399" cy="1518702"/>
          </a:xfrm>
          <a:prstGeom prst="rect">
            <a:avLst/>
          </a:prstGeom>
          <a:ln>
            <a:noFill/>
          </a:ln>
        </p:spPr>
        <p:txBody>
          <a:bodyPr/>
          <a:lstStyle>
            <a:lvl1pPr marL="0" indent="0">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470269" y="3446803"/>
            <a:ext cx="3782399" cy="171026"/>
          </a:xfrm>
          <a:prstGeom prst="rect">
            <a:avLst/>
          </a:prstGeom>
          <a:ln>
            <a:noFill/>
          </a:ln>
        </p:spPr>
        <p:txBody>
          <a:bodyPr/>
          <a:lstStyle>
            <a:lvl1pPr marL="0" indent="0">
              <a:buNone/>
              <a:defRPr sz="900" b="1" i="1">
                <a:solidFill>
                  <a:srgbClr val="E75400"/>
                </a:solidFill>
                <a:latin typeface="Helvetica Neue LT Std 97 Black " panose="020B0604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470268" y="3733883"/>
            <a:ext cx="3782399" cy="650768"/>
          </a:xfrm>
          <a:prstGeom prst="rect">
            <a:avLst/>
          </a:prstGeom>
          <a:ln>
            <a:noFill/>
          </a:ln>
        </p:spPr>
        <p:txBody>
          <a:bodyPr numCol="2"/>
          <a:lstStyle>
            <a:lvl1pPr marL="214313" indent="-214313">
              <a:buFont typeface="Arial" panose="020B0604020202020204" pitchFamily="34" charset="0"/>
              <a:buChar char="•"/>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20201E"/>
                </a:solidFill>
                <a:latin typeface="Helvetica Neue LT Std 45 Light" panose="020B0403020202020204" pitchFamily="34" charset="0"/>
              </a:defRPr>
            </a:lvl3pPr>
            <a:lvl4pPr marL="1028675" indent="0">
              <a:buFont typeface="Arial" panose="020B0604020202020204" pitchFamily="34" charset="0"/>
              <a:buNone/>
              <a:defRPr sz="1050" b="0" i="0">
                <a:solidFill>
                  <a:srgbClr val="20201E"/>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13" name="Picture 12">
            <a:extLst>
              <a:ext uri="{FF2B5EF4-FFF2-40B4-BE49-F238E27FC236}">
                <a16:creationId xmlns:a16="http://schemas.microsoft.com/office/drawing/2014/main" id="{51C126A1-39C9-0641-91C2-B4B94AB26EC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2040781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rge Text _ 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ED66F-0EB9-EB4F-A569-6553307991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itle 1">
            <a:extLst>
              <a:ext uri="{FF2B5EF4-FFF2-40B4-BE49-F238E27FC236}">
                <a16:creationId xmlns:a16="http://schemas.microsoft.com/office/drawing/2014/main" id="{50B05D63-EF16-2143-86ED-6E9D01BA1583}"/>
              </a:ext>
            </a:extLst>
          </p:cNvPr>
          <p:cNvSpPr>
            <a:spLocks noGrp="1"/>
          </p:cNvSpPr>
          <p:nvPr>
            <p:ph type="title" hasCustomPrompt="1"/>
          </p:nvPr>
        </p:nvSpPr>
        <p:spPr>
          <a:xfrm>
            <a:off x="-317499" y="772080"/>
            <a:ext cx="4099899" cy="3617041"/>
          </a:xfrm>
          <a:prstGeom prst="rect">
            <a:avLst/>
          </a:prstGeom>
        </p:spPr>
        <p:txBody>
          <a:bodyPr anchor="t"/>
          <a:lstStyle>
            <a:lvl1pPr algn="r">
              <a:defRPr sz="6600" b="0" i="0">
                <a:solidFill>
                  <a:schemeClr val="bg1"/>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a:t>
            </a:r>
            <a:endParaRPr lang="en-US"/>
          </a:p>
        </p:txBody>
      </p:sp>
      <p:sp>
        <p:nvSpPr>
          <p:cNvPr id="6" name="Text Placeholder 11">
            <a:extLst>
              <a:ext uri="{FF2B5EF4-FFF2-40B4-BE49-F238E27FC236}">
                <a16:creationId xmlns:a16="http://schemas.microsoft.com/office/drawing/2014/main" id="{7CB0A175-8000-8045-8A36-936A38EAF87E}"/>
              </a:ext>
            </a:extLst>
          </p:cNvPr>
          <p:cNvSpPr>
            <a:spLocks noGrp="1"/>
          </p:cNvSpPr>
          <p:nvPr>
            <p:ph type="body" sz="quarter" idx="12"/>
          </p:nvPr>
        </p:nvSpPr>
        <p:spPr>
          <a:xfrm>
            <a:off x="5702300" y="1022350"/>
            <a:ext cx="3149600" cy="3098801"/>
          </a:xfrm>
          <a:prstGeom prst="rect">
            <a:avLst/>
          </a:prstGeom>
          <a:ln>
            <a:noFill/>
          </a:ln>
        </p:spPr>
        <p:txBody>
          <a:bodyPr anchor="ctr"/>
          <a:lstStyle>
            <a:lvl1pPr marL="128588" indent="-128588">
              <a:buFont typeface="Arial" panose="020B0604020202020204" pitchFamily="34" charset="0"/>
              <a:buChar char="•"/>
              <a:defRPr sz="1500" b="0" i="0">
                <a:solidFill>
                  <a:schemeClr val="bg1"/>
                </a:solidFill>
                <a:latin typeface="Helvetica Neue LT Std 65 Medium" panose="020B0604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Tree>
    <p:extLst>
      <p:ext uri="{BB962C8B-B14F-4D97-AF65-F5344CB8AC3E}">
        <p14:creationId xmlns:p14="http://schemas.microsoft.com/office/powerpoint/2010/main" val="692923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Large Text _ 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ED66F-0EB9-EB4F-A569-6553307991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52579"/>
            <a:ext cx="9144000" cy="5143500"/>
          </a:xfrm>
          <a:prstGeom prst="rect">
            <a:avLst/>
          </a:prstGeom>
        </p:spPr>
      </p:pic>
      <p:sp>
        <p:nvSpPr>
          <p:cNvPr id="5" name="Title 1">
            <a:extLst>
              <a:ext uri="{FF2B5EF4-FFF2-40B4-BE49-F238E27FC236}">
                <a16:creationId xmlns:a16="http://schemas.microsoft.com/office/drawing/2014/main" id="{50B05D63-EF16-2143-86ED-6E9D01BA1583}"/>
              </a:ext>
            </a:extLst>
          </p:cNvPr>
          <p:cNvSpPr>
            <a:spLocks noGrp="1"/>
          </p:cNvSpPr>
          <p:nvPr>
            <p:ph type="title" hasCustomPrompt="1"/>
          </p:nvPr>
        </p:nvSpPr>
        <p:spPr>
          <a:xfrm>
            <a:off x="-317499" y="535505"/>
            <a:ext cx="4099899" cy="3617041"/>
          </a:xfrm>
          <a:prstGeom prst="rect">
            <a:avLst/>
          </a:prstGeom>
        </p:spPr>
        <p:txBody>
          <a:bodyPr anchor="t"/>
          <a:lstStyle>
            <a:lvl1pPr algn="r">
              <a:defRPr sz="6600" b="0" i="0">
                <a:solidFill>
                  <a:schemeClr val="bg1"/>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a:t>
            </a:r>
            <a:endParaRPr lang="en-US"/>
          </a:p>
        </p:txBody>
      </p:sp>
      <p:sp>
        <p:nvSpPr>
          <p:cNvPr id="6" name="Text Placeholder 11">
            <a:extLst>
              <a:ext uri="{FF2B5EF4-FFF2-40B4-BE49-F238E27FC236}">
                <a16:creationId xmlns:a16="http://schemas.microsoft.com/office/drawing/2014/main" id="{7CB0A175-8000-8045-8A36-936A38EAF87E}"/>
              </a:ext>
            </a:extLst>
          </p:cNvPr>
          <p:cNvSpPr>
            <a:spLocks noGrp="1"/>
          </p:cNvSpPr>
          <p:nvPr>
            <p:ph type="body" sz="quarter" idx="12"/>
          </p:nvPr>
        </p:nvSpPr>
        <p:spPr>
          <a:xfrm>
            <a:off x="5702300" y="785775"/>
            <a:ext cx="3149600" cy="3098801"/>
          </a:xfrm>
          <a:prstGeom prst="rect">
            <a:avLst/>
          </a:prstGeom>
          <a:ln>
            <a:noFill/>
          </a:ln>
        </p:spPr>
        <p:txBody>
          <a:bodyPr anchor="ctr"/>
          <a:lstStyle>
            <a:lvl1pPr marL="128588" indent="-128588">
              <a:buFont typeface="Arial" panose="020B0604020202020204" pitchFamily="34" charset="0"/>
              <a:buChar char="•"/>
              <a:defRPr sz="1500" b="0" i="0">
                <a:solidFill>
                  <a:schemeClr val="bg1"/>
                </a:solidFill>
                <a:latin typeface="Helvetica Neue LT Std 65 Medium" panose="020B0604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7" name="Picture 6">
            <a:extLst>
              <a:ext uri="{FF2B5EF4-FFF2-40B4-BE49-F238E27FC236}">
                <a16:creationId xmlns:a16="http://schemas.microsoft.com/office/drawing/2014/main" id="{E578A5C3-04DF-D048-947C-652A68DDAA7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102224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ur Mission">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8881344E-252E-1646-BC72-BAFC365E04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603C7099-7BDF-EF49-AD35-BAF172AFBFE7}"/>
              </a:ext>
            </a:extLst>
          </p:cNvPr>
          <p:cNvSpPr>
            <a:spLocks noGrp="1"/>
          </p:cNvSpPr>
          <p:nvPr>
            <p:ph type="title"/>
          </p:nvPr>
        </p:nvSpPr>
        <p:spPr>
          <a:xfrm>
            <a:off x="2933136" y="3264880"/>
            <a:ext cx="3314502" cy="1110053"/>
          </a:xfrm>
          <a:prstGeom prst="rect">
            <a:avLst/>
          </a:prstGeom>
        </p:spPr>
        <p:txBody>
          <a:bodyPr anchor="t"/>
          <a:lstStyle>
            <a:lvl1pPr algn="ctr">
              <a:defRPr sz="1200" b="0" i="0">
                <a:solidFill>
                  <a:schemeClr val="bg1"/>
                </a:solidFill>
                <a:latin typeface="Helvetica Neue LT Std 55 Roman"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41AC7A00-DB93-444C-B44B-5D4749E822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29343064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ccess 202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5DB93-84BA-6F4E-867A-6C9DDF392ED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0566"/>
            <a:ext cx="9144000" cy="5132934"/>
          </a:xfrm>
          <a:prstGeom prst="rect">
            <a:avLst/>
          </a:prstGeom>
        </p:spPr>
      </p:pic>
      <p:sp>
        <p:nvSpPr>
          <p:cNvPr id="3" name="Title 1">
            <a:extLst>
              <a:ext uri="{FF2B5EF4-FFF2-40B4-BE49-F238E27FC236}">
                <a16:creationId xmlns:a16="http://schemas.microsoft.com/office/drawing/2014/main" id="{D55661EB-4104-4747-B2EB-2D0E05A2DD4D}"/>
              </a:ext>
            </a:extLst>
          </p:cNvPr>
          <p:cNvSpPr>
            <a:spLocks noGrp="1"/>
          </p:cNvSpPr>
          <p:nvPr>
            <p:ph type="title"/>
          </p:nvPr>
        </p:nvSpPr>
        <p:spPr>
          <a:xfrm>
            <a:off x="470269" y="420088"/>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a:t>
            </a:r>
            <a:endParaRPr lang="en-US"/>
          </a:p>
        </p:txBody>
      </p:sp>
      <p:sp>
        <p:nvSpPr>
          <p:cNvPr id="8" name="Text Placeholder 11">
            <a:extLst>
              <a:ext uri="{FF2B5EF4-FFF2-40B4-BE49-F238E27FC236}">
                <a16:creationId xmlns:a16="http://schemas.microsoft.com/office/drawing/2014/main" id="{4CCEDE6E-3C12-1C43-A880-0B6F1300F28C}"/>
              </a:ext>
            </a:extLst>
          </p:cNvPr>
          <p:cNvSpPr>
            <a:spLocks noGrp="1"/>
          </p:cNvSpPr>
          <p:nvPr>
            <p:ph type="body" sz="quarter" idx="11"/>
          </p:nvPr>
        </p:nvSpPr>
        <p:spPr>
          <a:xfrm>
            <a:off x="726330" y="3655314"/>
            <a:ext cx="1635138" cy="725198"/>
          </a:xfrm>
          <a:prstGeom prst="rect">
            <a:avLst/>
          </a:prstGeom>
          <a:ln>
            <a:noFill/>
          </a:ln>
        </p:spPr>
        <p:txBody>
          <a:bodyPr/>
          <a:lstStyle>
            <a:lvl1pPr marL="0" indent="0" algn="ctr">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3" name="Text Placeholder 12">
            <a:extLst>
              <a:ext uri="{FF2B5EF4-FFF2-40B4-BE49-F238E27FC236}">
                <a16:creationId xmlns:a16="http://schemas.microsoft.com/office/drawing/2014/main" id="{CE6029B3-1496-8845-A0B4-692DF4171963}"/>
              </a:ext>
            </a:extLst>
          </p:cNvPr>
          <p:cNvSpPr>
            <a:spLocks noGrp="1"/>
          </p:cNvSpPr>
          <p:nvPr>
            <p:ph type="body" sz="quarter" idx="15"/>
          </p:nvPr>
        </p:nvSpPr>
        <p:spPr>
          <a:xfrm>
            <a:off x="1179910" y="898922"/>
            <a:ext cx="2976038" cy="465534"/>
          </a:xfrm>
          <a:prstGeom prst="rect">
            <a:avLst/>
          </a:prstGeom>
        </p:spPr>
        <p:txBody>
          <a:bodyPr/>
          <a:lstStyle>
            <a:lvl1pPr marL="0" indent="0">
              <a:buNone/>
              <a:defRPr sz="1650" b="0" i="0">
                <a:solidFill>
                  <a:srgbClr val="FFBF22"/>
                </a:solidFill>
                <a:latin typeface="Helvetica Neue LT Std 65 Medium" panose="020B0604020202020204" pitchFamily="34" charset="0"/>
              </a:defRPr>
            </a:lvl1pPr>
            <a:lvl2pPr marL="342892" indent="0">
              <a:buNone/>
              <a:defRPr b="0" i="0">
                <a:solidFill>
                  <a:srgbClr val="E8BC28"/>
                </a:solidFill>
                <a:latin typeface="Helvetica Neue LT Std 65 Medium" panose="020B0604020202020204" pitchFamily="34" charset="0"/>
              </a:defRPr>
            </a:lvl2pPr>
            <a:lvl3pPr marL="685783" indent="0">
              <a:buNone/>
              <a:defRPr b="0" i="0">
                <a:solidFill>
                  <a:srgbClr val="E8BC28"/>
                </a:solidFill>
                <a:latin typeface="Helvetica Neue LT Std 65 Medium" panose="020B0604020202020204" pitchFamily="34" charset="0"/>
              </a:defRPr>
            </a:lvl3pPr>
            <a:lvl4pPr marL="1028675" indent="0">
              <a:buNone/>
              <a:defRPr b="0" i="0">
                <a:solidFill>
                  <a:srgbClr val="E8BC28"/>
                </a:solidFill>
                <a:latin typeface="Helvetica Neue LT Std 65 Medium" panose="020B0604020202020204" pitchFamily="34" charset="0"/>
              </a:defRPr>
            </a:lvl4pPr>
            <a:lvl5pPr marL="1371566" indent="0">
              <a:buNone/>
              <a:defRPr b="0" i="0">
                <a:solidFill>
                  <a:srgbClr val="E8BC28"/>
                </a:solidFill>
                <a:latin typeface="Helvetica Neue LT Std 65 Medium" panose="020B0604020202020204" pitchFamily="34" charset="0"/>
              </a:defRPr>
            </a:lvl5pPr>
          </a:lstStyle>
          <a:p>
            <a:pPr lvl="0"/>
            <a:r>
              <a:rPr lang="en-GB"/>
              <a:t>Click to edit Master</a:t>
            </a:r>
            <a:endParaRPr lang="en-US"/>
          </a:p>
        </p:txBody>
      </p:sp>
      <p:sp>
        <p:nvSpPr>
          <p:cNvPr id="14" name="Text Placeholder 11">
            <a:extLst>
              <a:ext uri="{FF2B5EF4-FFF2-40B4-BE49-F238E27FC236}">
                <a16:creationId xmlns:a16="http://schemas.microsoft.com/office/drawing/2014/main" id="{89013AE0-A7CE-7547-8EEA-81CCF43E43E2}"/>
              </a:ext>
            </a:extLst>
          </p:cNvPr>
          <p:cNvSpPr>
            <a:spLocks noGrp="1"/>
          </p:cNvSpPr>
          <p:nvPr>
            <p:ph type="body" sz="quarter" idx="16"/>
          </p:nvPr>
        </p:nvSpPr>
        <p:spPr>
          <a:xfrm>
            <a:off x="4820396" y="3655314"/>
            <a:ext cx="1635138" cy="725198"/>
          </a:xfrm>
          <a:prstGeom prst="rect">
            <a:avLst/>
          </a:prstGeom>
          <a:ln>
            <a:noFill/>
          </a:ln>
        </p:spPr>
        <p:txBody>
          <a:bodyPr/>
          <a:lstStyle>
            <a:lvl1pPr marL="0" indent="0" algn="ctr">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5" name="Text Placeholder 11">
            <a:extLst>
              <a:ext uri="{FF2B5EF4-FFF2-40B4-BE49-F238E27FC236}">
                <a16:creationId xmlns:a16="http://schemas.microsoft.com/office/drawing/2014/main" id="{9CD27893-F0D0-1A45-9332-495EA803DFB0}"/>
              </a:ext>
            </a:extLst>
          </p:cNvPr>
          <p:cNvSpPr>
            <a:spLocks noGrp="1"/>
          </p:cNvSpPr>
          <p:nvPr>
            <p:ph type="body" sz="quarter" idx="17"/>
          </p:nvPr>
        </p:nvSpPr>
        <p:spPr>
          <a:xfrm>
            <a:off x="2799645" y="3655313"/>
            <a:ext cx="1635138" cy="725198"/>
          </a:xfrm>
          <a:prstGeom prst="rect">
            <a:avLst/>
          </a:prstGeom>
          <a:ln>
            <a:noFill/>
          </a:ln>
        </p:spPr>
        <p:txBody>
          <a:bodyPr/>
          <a:lstStyle>
            <a:lvl1pPr marL="0" indent="0" algn="ctr">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6" name="Text Placeholder 11">
            <a:extLst>
              <a:ext uri="{FF2B5EF4-FFF2-40B4-BE49-F238E27FC236}">
                <a16:creationId xmlns:a16="http://schemas.microsoft.com/office/drawing/2014/main" id="{993E37F8-8A43-B148-B157-E7E2E1E6C38C}"/>
              </a:ext>
            </a:extLst>
          </p:cNvPr>
          <p:cNvSpPr>
            <a:spLocks noGrp="1"/>
          </p:cNvSpPr>
          <p:nvPr>
            <p:ph type="body" sz="quarter" idx="18"/>
          </p:nvPr>
        </p:nvSpPr>
        <p:spPr>
          <a:xfrm>
            <a:off x="6880363" y="3655314"/>
            <a:ext cx="1635138" cy="725198"/>
          </a:xfrm>
          <a:prstGeom prst="rect">
            <a:avLst/>
          </a:prstGeom>
          <a:ln>
            <a:noFill/>
          </a:ln>
        </p:spPr>
        <p:txBody>
          <a:bodyPr/>
          <a:lstStyle>
            <a:lvl1pPr marL="0" indent="0" algn="ctr">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11" name="Picture 10">
            <a:extLst>
              <a:ext uri="{FF2B5EF4-FFF2-40B4-BE49-F238E27FC236}">
                <a16:creationId xmlns:a16="http://schemas.microsoft.com/office/drawing/2014/main" id="{07269F8E-8F8B-4449-8532-8C5C5BA8ABD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28931532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1234C049-7FBE-5B46-833A-66DEB25DA9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ext Placeholder 11">
            <a:extLst>
              <a:ext uri="{FF2B5EF4-FFF2-40B4-BE49-F238E27FC236}">
                <a16:creationId xmlns:a16="http://schemas.microsoft.com/office/drawing/2014/main" id="{E7F5ABC0-2EBF-7E4B-8636-DA45497EE8B7}"/>
              </a:ext>
            </a:extLst>
          </p:cNvPr>
          <p:cNvSpPr>
            <a:spLocks noGrp="1"/>
          </p:cNvSpPr>
          <p:nvPr>
            <p:ph type="body" sz="quarter" idx="11"/>
          </p:nvPr>
        </p:nvSpPr>
        <p:spPr>
          <a:xfrm>
            <a:off x="470269" y="1079331"/>
            <a:ext cx="3566160" cy="966038"/>
          </a:xfrm>
          <a:prstGeom prst="rect">
            <a:avLst/>
          </a:prstGeom>
          <a:ln>
            <a:noFill/>
          </a:ln>
        </p:spPr>
        <p:txBody>
          <a:bodyPr/>
          <a:lstStyle>
            <a:lvl1pPr marL="0" indent="0">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5" name="Title 1">
            <a:extLst>
              <a:ext uri="{FF2B5EF4-FFF2-40B4-BE49-F238E27FC236}">
                <a16:creationId xmlns:a16="http://schemas.microsoft.com/office/drawing/2014/main" id="{4F259E3B-5DA7-3643-B801-D0107A195AB3}"/>
              </a:ext>
            </a:extLst>
          </p:cNvPr>
          <p:cNvSpPr>
            <a:spLocks noGrp="1"/>
          </p:cNvSpPr>
          <p:nvPr>
            <p:ph type="title"/>
          </p:nvPr>
        </p:nvSpPr>
        <p:spPr>
          <a:xfrm>
            <a:off x="470269" y="420088"/>
            <a:ext cx="6219290"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F4342FF0-A2BC-4140-9E7B-8727884F9D1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139634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a:t>Click to edit Master title style</a:t>
            </a:r>
            <a:endParaRPr lang="en-GB"/>
          </a:p>
        </p:txBody>
      </p:sp>
      <p:grpSp>
        <p:nvGrpSpPr>
          <p:cNvPr id="10" name="Guidance note">
            <a:extLst>
              <a:ext uri="{FF2B5EF4-FFF2-40B4-BE49-F238E27FC236}">
                <a16:creationId xmlns:a16="http://schemas.microsoft.com/office/drawing/2014/main" id="{632E5E5C-A081-4838-96EC-2018DFBEF9DF}"/>
              </a:ext>
            </a:extLst>
          </p:cNvPr>
          <p:cNvGrpSpPr/>
          <p:nvPr/>
        </p:nvGrpSpPr>
        <p:grpSpPr>
          <a:xfrm>
            <a:off x="9385694" y="-2227"/>
            <a:ext cx="1932344" cy="2633888"/>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0" y="1062500"/>
            <a:ext cx="849554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990842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con_3Col_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354189" y="585132"/>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2392680" y="1723870"/>
            <a:ext cx="3566160" cy="478310"/>
          </a:xfrm>
          <a:prstGeom prst="rect">
            <a:avLst/>
          </a:prstGeom>
          <a:ln>
            <a:noFill/>
          </a:ln>
        </p:spPr>
        <p:txBody>
          <a:bodyPr/>
          <a:lstStyle>
            <a:lvl1pPr marL="0" indent="0">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2392680" y="2356276"/>
            <a:ext cx="6278880" cy="1583264"/>
          </a:xfrm>
          <a:prstGeom prst="rect">
            <a:avLst/>
          </a:prstGeom>
          <a:ln>
            <a:noFill/>
          </a:ln>
        </p:spPr>
        <p:txBody>
          <a:bodyPr numCol="3"/>
          <a:lstStyle>
            <a:lvl1pPr marL="0" indent="0">
              <a:buNone/>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373142" y="584836"/>
            <a:ext cx="860822" cy="860822"/>
          </a:xfrm>
          <a:prstGeom prst="rect">
            <a:avLst/>
          </a:prstGeom>
        </p:spPr>
        <p:txBody>
          <a:bodyPr/>
          <a:lstStyle/>
          <a:p>
            <a:endParaRPr lang="en-US"/>
          </a:p>
        </p:txBody>
      </p:sp>
      <p:pic>
        <p:nvPicPr>
          <p:cNvPr id="11" name="Picture 10">
            <a:extLst>
              <a:ext uri="{FF2B5EF4-FFF2-40B4-BE49-F238E27FC236}">
                <a16:creationId xmlns:a16="http://schemas.microsoft.com/office/drawing/2014/main" id="{D056BF34-B32E-6243-A274-74B4622666D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2180725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_Intro_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73142" y="1723870"/>
            <a:ext cx="3566160" cy="478310"/>
          </a:xfrm>
          <a:prstGeom prst="rect">
            <a:avLst/>
          </a:prstGeom>
          <a:ln>
            <a:noFill/>
          </a:ln>
        </p:spPr>
        <p:txBody>
          <a:bodyPr/>
          <a:lstStyle>
            <a:lvl1pPr marL="0" indent="0">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373143" y="585132"/>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373142" y="2468311"/>
            <a:ext cx="6278880" cy="1538092"/>
          </a:xfrm>
          <a:prstGeom prst="rect">
            <a:avLst/>
          </a:prstGeom>
          <a:ln>
            <a:noFill/>
          </a:ln>
        </p:spPr>
        <p:txBody>
          <a:bodyPr numCol="2"/>
          <a:lstStyle>
            <a:lvl1pPr marL="0" indent="0">
              <a:buNone/>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9" name="Picture 8">
            <a:extLst>
              <a:ext uri="{FF2B5EF4-FFF2-40B4-BE49-F238E27FC236}">
                <a16:creationId xmlns:a16="http://schemas.microsoft.com/office/drawing/2014/main" id="{9E0884E4-790D-0849-8A73-02723BA090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19981537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_Intro_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73142" y="1723870"/>
            <a:ext cx="3566160" cy="478310"/>
          </a:xfrm>
          <a:prstGeom prst="rect">
            <a:avLst/>
          </a:prstGeom>
          <a:ln>
            <a:noFill/>
          </a:ln>
        </p:spPr>
        <p:txBody>
          <a:bodyPr/>
          <a:lstStyle>
            <a:lvl1pPr marL="0" indent="0">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373143" y="585132"/>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373142" y="2468311"/>
            <a:ext cx="6278880" cy="1538092"/>
          </a:xfrm>
          <a:prstGeom prst="rect">
            <a:avLst/>
          </a:prstGeom>
          <a:ln>
            <a:noFill/>
          </a:ln>
        </p:spPr>
        <p:txBody>
          <a:bodyPr numCol="2"/>
          <a:lstStyle>
            <a:lvl1pPr marL="0" indent="0">
              <a:buNone/>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Tree>
    <p:extLst>
      <p:ext uri="{BB962C8B-B14F-4D97-AF65-F5344CB8AC3E}">
        <p14:creationId xmlns:p14="http://schemas.microsoft.com/office/powerpoint/2010/main" val="38703497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44108" y="1872071"/>
            <a:ext cx="2474230" cy="379916"/>
          </a:xfrm>
          <a:prstGeom prst="rect">
            <a:avLst/>
          </a:prstGeom>
          <a:ln>
            <a:noFill/>
          </a:ln>
        </p:spPr>
        <p:txBody>
          <a:bodyPr lIns="0" anchor="b"/>
          <a:lstStyle>
            <a:lvl1pPr marL="0" indent="0">
              <a:buNone/>
              <a:defRPr sz="1050" b="1" i="1">
                <a:solidFill>
                  <a:srgbClr val="E75400"/>
                </a:solidFill>
                <a:latin typeface="Helvetica Neue LT Std 87 Heavy " panose="020B0604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373143" y="585132"/>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44108" y="2309150"/>
            <a:ext cx="2474230" cy="1538092"/>
          </a:xfrm>
          <a:prstGeom prst="rect">
            <a:avLst/>
          </a:prstGeom>
          <a:ln>
            <a:noFill/>
          </a:ln>
        </p:spPr>
        <p:txBody>
          <a:bodyPr lIns="0" numCol="1"/>
          <a:lstStyle>
            <a:lvl1pPr marL="128588" indent="-128588">
              <a:buFont typeface="Arial" panose="020B0604020202020204" pitchFamily="34" charset="0"/>
              <a:buChar char="•"/>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3334885" y="2309150"/>
            <a:ext cx="2474230" cy="1538092"/>
          </a:xfrm>
          <a:prstGeom prst="rect">
            <a:avLst/>
          </a:prstGeom>
          <a:ln>
            <a:noFill/>
          </a:ln>
        </p:spPr>
        <p:txBody>
          <a:bodyPr lIns="0" numCol="1"/>
          <a:lstStyle>
            <a:lvl1pPr marL="128588" indent="-128588">
              <a:buFont typeface="Arial" panose="020B0604020202020204" pitchFamily="34" charset="0"/>
              <a:buChar char="•"/>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6225662" y="2309150"/>
            <a:ext cx="2474230" cy="1538092"/>
          </a:xfrm>
          <a:prstGeom prst="rect">
            <a:avLst/>
          </a:prstGeom>
          <a:ln>
            <a:noFill/>
          </a:ln>
        </p:spPr>
        <p:txBody>
          <a:bodyPr lIns="0" numCol="1"/>
          <a:lstStyle>
            <a:lvl1pPr marL="128588" indent="-128588">
              <a:buFont typeface="Arial" panose="020B0604020202020204" pitchFamily="34" charset="0"/>
              <a:buChar char="•"/>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3326204" y="1872071"/>
            <a:ext cx="2474230" cy="379916"/>
          </a:xfrm>
          <a:prstGeom prst="rect">
            <a:avLst/>
          </a:prstGeom>
          <a:ln>
            <a:noFill/>
          </a:ln>
        </p:spPr>
        <p:txBody>
          <a:bodyPr lIns="0" anchor="b"/>
          <a:lstStyle>
            <a:lvl1pPr marL="0" indent="0">
              <a:buNone/>
              <a:defRPr sz="1050" b="1" i="1">
                <a:solidFill>
                  <a:srgbClr val="E75400"/>
                </a:solidFill>
                <a:latin typeface="Helvetica Neue LT Std 87 Heavy " panose="020B0604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6225662" y="1872071"/>
            <a:ext cx="2474230" cy="379916"/>
          </a:xfrm>
          <a:prstGeom prst="rect">
            <a:avLst/>
          </a:prstGeom>
          <a:ln>
            <a:noFill/>
          </a:ln>
        </p:spPr>
        <p:txBody>
          <a:bodyPr lIns="0" anchor="b"/>
          <a:lstStyle>
            <a:lvl1pPr marL="0" indent="0">
              <a:buNone/>
              <a:defRPr sz="1050" b="1" i="1">
                <a:solidFill>
                  <a:srgbClr val="E75400"/>
                </a:solidFill>
                <a:latin typeface="Helvetica Neue LT Std 87 Heavy " panose="020B0604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14" name="Picture 13">
            <a:extLst>
              <a:ext uri="{FF2B5EF4-FFF2-40B4-BE49-F238E27FC236}">
                <a16:creationId xmlns:a16="http://schemas.microsoft.com/office/drawing/2014/main" id="{02A2B536-236F-3243-8EA5-4436DB5B365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1834904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tro_Bullet_Pictur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373143" y="585132"/>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381824" y="2818871"/>
            <a:ext cx="3557479" cy="1321973"/>
          </a:xfrm>
          <a:prstGeom prst="rect">
            <a:avLst/>
          </a:prstGeom>
          <a:ln>
            <a:noFill/>
          </a:ln>
        </p:spPr>
        <p:txBody>
          <a:bodyPr lIns="0" numCol="1"/>
          <a:lstStyle>
            <a:lvl1pPr marL="128588" indent="-128588">
              <a:buFont typeface="Arial" panose="020B0604020202020204" pitchFamily="34" charset="0"/>
              <a:buChar char="•"/>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373143" y="2381792"/>
            <a:ext cx="2073386" cy="379916"/>
          </a:xfrm>
          <a:prstGeom prst="rect">
            <a:avLst/>
          </a:prstGeom>
          <a:ln>
            <a:noFill/>
          </a:ln>
        </p:spPr>
        <p:txBody>
          <a:bodyPr lIns="0" anchor="b"/>
          <a:lstStyle>
            <a:lvl1pPr marL="0" indent="0">
              <a:buNone/>
              <a:defRPr sz="1050" b="1" i="1">
                <a:solidFill>
                  <a:srgbClr val="E75400"/>
                </a:solidFill>
                <a:latin typeface="Helvetica Neue LT Std 87 Heavy " panose="020B0604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14" name="Picture Placeholder 8">
            <a:extLst>
              <a:ext uri="{FF2B5EF4-FFF2-40B4-BE49-F238E27FC236}">
                <a16:creationId xmlns:a16="http://schemas.microsoft.com/office/drawing/2014/main" id="{DD16F5DD-B45A-ED4E-8E7E-33263E4BB0FD}"/>
              </a:ext>
            </a:extLst>
          </p:cNvPr>
          <p:cNvSpPr>
            <a:spLocks noGrp="1"/>
          </p:cNvSpPr>
          <p:nvPr>
            <p:ph type="pic" sz="quarter" idx="16"/>
          </p:nvPr>
        </p:nvSpPr>
        <p:spPr>
          <a:xfrm>
            <a:off x="4715307" y="585131"/>
            <a:ext cx="4046870" cy="3555713"/>
          </a:xfrm>
          <a:prstGeom prst="rect">
            <a:avLst/>
          </a:prstGeom>
        </p:spPr>
        <p:txBody>
          <a:bodyPr/>
          <a:lstStyle/>
          <a:p>
            <a:endParaRPr lang="en-US"/>
          </a:p>
        </p:txBody>
      </p:sp>
      <p:sp>
        <p:nvSpPr>
          <p:cNvPr id="16" name="Text Placeholder 11">
            <a:extLst>
              <a:ext uri="{FF2B5EF4-FFF2-40B4-BE49-F238E27FC236}">
                <a16:creationId xmlns:a16="http://schemas.microsoft.com/office/drawing/2014/main" id="{F13ADBC8-7EAF-6F47-94A8-57843CEAD9D0}"/>
              </a:ext>
            </a:extLst>
          </p:cNvPr>
          <p:cNvSpPr>
            <a:spLocks noGrp="1"/>
          </p:cNvSpPr>
          <p:nvPr>
            <p:ph type="body" sz="quarter" idx="17"/>
          </p:nvPr>
        </p:nvSpPr>
        <p:spPr>
          <a:xfrm>
            <a:off x="373142" y="1723870"/>
            <a:ext cx="3782399" cy="478310"/>
          </a:xfrm>
          <a:prstGeom prst="rect">
            <a:avLst/>
          </a:prstGeom>
          <a:ln>
            <a:noFill/>
          </a:ln>
        </p:spPr>
        <p:txBody>
          <a:bodyPr/>
          <a:lstStyle>
            <a:lvl1pPr marL="0" indent="0">
              <a:buNone/>
              <a:defRPr sz="1050" b="0" i="0">
                <a:solidFill>
                  <a:srgbClr val="FFBF22"/>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9" name="Picture 8">
            <a:extLst>
              <a:ext uri="{FF2B5EF4-FFF2-40B4-BE49-F238E27FC236}">
                <a16:creationId xmlns:a16="http://schemas.microsoft.com/office/drawing/2014/main" id="{CEF1F2AE-F16D-334D-BE92-FE5B477446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2790630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373143" y="585132"/>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endParaRPr lang="en-US"/>
          </a:p>
        </p:txBody>
      </p:sp>
      <p:sp>
        <p:nvSpPr>
          <p:cNvPr id="3" name="Table Placeholder 2">
            <a:extLst>
              <a:ext uri="{FF2B5EF4-FFF2-40B4-BE49-F238E27FC236}">
                <a16:creationId xmlns:a16="http://schemas.microsoft.com/office/drawing/2014/main" id="{2BDEBFE9-838E-194F-A633-0E7ABCE7BD1D}"/>
              </a:ext>
            </a:extLst>
          </p:cNvPr>
          <p:cNvSpPr>
            <a:spLocks noGrp="1"/>
          </p:cNvSpPr>
          <p:nvPr>
            <p:ph type="tbl" sz="quarter" idx="10"/>
          </p:nvPr>
        </p:nvSpPr>
        <p:spPr>
          <a:xfrm>
            <a:off x="372667" y="1166812"/>
            <a:ext cx="8298656" cy="2987279"/>
          </a:xfrm>
          <a:prstGeom prst="rect">
            <a:avLst/>
          </a:prstGeom>
          <a:noFill/>
        </p:spPr>
        <p:txBody>
          <a:bodyPr/>
          <a:lstStyle/>
          <a:p>
            <a:endParaRPr lang="en-US"/>
          </a:p>
        </p:txBody>
      </p:sp>
      <p:pic>
        <p:nvPicPr>
          <p:cNvPr id="5" name="Picture 4">
            <a:extLst>
              <a:ext uri="{FF2B5EF4-FFF2-40B4-BE49-F238E27FC236}">
                <a16:creationId xmlns:a16="http://schemas.microsoft.com/office/drawing/2014/main" id="{66C6C745-44D8-1B43-841E-546B305709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4033736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martArt - 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373143" y="585132"/>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endParaRPr lang="en-US"/>
          </a:p>
        </p:txBody>
      </p:sp>
      <p:pic>
        <p:nvPicPr>
          <p:cNvPr id="5" name="Picture 4">
            <a:extLst>
              <a:ext uri="{FF2B5EF4-FFF2-40B4-BE49-F238E27FC236}">
                <a16:creationId xmlns:a16="http://schemas.microsoft.com/office/drawing/2014/main" id="{66C6C745-44D8-1B43-841E-546B305709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
        <p:nvSpPr>
          <p:cNvPr id="4" name="SmartArt Placeholder 3">
            <a:extLst>
              <a:ext uri="{FF2B5EF4-FFF2-40B4-BE49-F238E27FC236}">
                <a16:creationId xmlns:a16="http://schemas.microsoft.com/office/drawing/2014/main" id="{38D9C6C5-DE52-D147-ACCA-7392BF61B517}"/>
              </a:ext>
            </a:extLst>
          </p:cNvPr>
          <p:cNvSpPr>
            <a:spLocks noGrp="1"/>
          </p:cNvSpPr>
          <p:nvPr>
            <p:ph type="dgm" sz="quarter" idx="11"/>
          </p:nvPr>
        </p:nvSpPr>
        <p:spPr>
          <a:xfrm>
            <a:off x="373143" y="1078110"/>
            <a:ext cx="8298656" cy="3330604"/>
          </a:xfrm>
          <a:prstGeom prst="rect">
            <a:avLst/>
          </a:prstGeom>
        </p:spPr>
        <p:txBody>
          <a:bodyPr/>
          <a:lstStyle/>
          <a:p>
            <a:endParaRPr lang="en-GB"/>
          </a:p>
        </p:txBody>
      </p:sp>
    </p:spTree>
    <p:extLst>
      <p:ext uri="{BB962C8B-B14F-4D97-AF65-F5344CB8AC3E}">
        <p14:creationId xmlns:p14="http://schemas.microsoft.com/office/powerpoint/2010/main" val="90070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_2ColCop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373143" y="585132"/>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73142" y="1719186"/>
            <a:ext cx="6278880" cy="2215671"/>
          </a:xfrm>
          <a:prstGeom prst="rect">
            <a:avLst/>
          </a:prstGeom>
          <a:ln>
            <a:noFill/>
          </a:ln>
        </p:spPr>
        <p:txBody>
          <a:bodyPr numCol="2"/>
          <a:lstStyle>
            <a:lvl1pPr marL="0" indent="0">
              <a:buNone/>
              <a:defRPr sz="900" b="0" i="0">
                <a:solidFill>
                  <a:srgbClr val="20201E"/>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6" name="Picture 5">
            <a:extLst>
              <a:ext uri="{FF2B5EF4-FFF2-40B4-BE49-F238E27FC236}">
                <a16:creationId xmlns:a16="http://schemas.microsoft.com/office/drawing/2014/main" id="{071BAFEB-D91F-3A4F-A0E0-FE66512EF0C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658808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nimation Placehol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479300" y="276547"/>
            <a:ext cx="3782399" cy="478310"/>
          </a:xfrm>
          <a:prstGeom prst="rect">
            <a:avLst/>
          </a:prstGeom>
        </p:spPr>
        <p:txBody>
          <a:bodyPr anchor="t"/>
          <a:lstStyle>
            <a:lvl1pPr>
              <a:defRPr sz="15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79299" y="857250"/>
            <a:ext cx="1914878" cy="3300413"/>
          </a:xfrm>
          <a:prstGeom prst="rect">
            <a:avLst/>
          </a:prstGeom>
          <a:ln>
            <a:noFill/>
          </a:ln>
        </p:spPr>
        <p:txBody>
          <a:bodyPr numCol="1"/>
          <a:lstStyle>
            <a:lvl1pPr marL="0" indent="0">
              <a:buNone/>
              <a:defRPr sz="900" b="0" i="0">
                <a:solidFill>
                  <a:schemeClr val="tx1">
                    <a:lumMod val="65000"/>
                    <a:lumOff val="35000"/>
                  </a:schemeClr>
                </a:solidFill>
                <a:latin typeface="Helvetica Neue Light" pitchFamily="2"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8" name="Media Placeholder 7">
            <a:extLst>
              <a:ext uri="{FF2B5EF4-FFF2-40B4-BE49-F238E27FC236}">
                <a16:creationId xmlns:a16="http://schemas.microsoft.com/office/drawing/2014/main" id="{79C68202-A54E-6A4D-B1AC-DE71B357A6EC}"/>
              </a:ext>
            </a:extLst>
          </p:cNvPr>
          <p:cNvSpPr>
            <a:spLocks noGrp="1"/>
          </p:cNvSpPr>
          <p:nvPr>
            <p:ph type="media" sz="quarter" idx="13"/>
          </p:nvPr>
        </p:nvSpPr>
        <p:spPr>
          <a:xfrm>
            <a:off x="2743200" y="857250"/>
            <a:ext cx="5866210" cy="3300413"/>
          </a:xfrm>
          <a:prstGeom prst="rect">
            <a:avLst/>
          </a:prstGeom>
        </p:spPr>
        <p:txBody>
          <a:bodyPr/>
          <a:lstStyle/>
          <a:p>
            <a:endParaRPr lang="en-US"/>
          </a:p>
        </p:txBody>
      </p:sp>
      <p:pic>
        <p:nvPicPr>
          <p:cNvPr id="6" name="Picture 5">
            <a:extLst>
              <a:ext uri="{FF2B5EF4-FFF2-40B4-BE49-F238E27FC236}">
                <a16:creationId xmlns:a16="http://schemas.microsoft.com/office/drawing/2014/main" id="{719EF13E-F668-A44D-9AA6-5C56CA0C4E7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24592426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nimation 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B0CA34-0058-9047-AA94-D2A25CB49EF4}"/>
              </a:ext>
            </a:extLst>
          </p:cNvPr>
          <p:cNvSpPr>
            <a:spLocks noGrp="1"/>
          </p:cNvSpPr>
          <p:nvPr>
            <p:ph type="pic" sz="quarter" idx="14"/>
          </p:nvPr>
        </p:nvSpPr>
        <p:spPr>
          <a:xfrm>
            <a:off x="2743200" y="857250"/>
            <a:ext cx="5866210" cy="3300413"/>
          </a:xfrm>
          <a:prstGeom prst="rect">
            <a:avLst/>
          </a:prstGeom>
        </p:spPr>
        <p:txBody>
          <a:bodyPr/>
          <a:lstStyle/>
          <a:p>
            <a:endParaRPr lang="en-US"/>
          </a:p>
        </p:txBody>
      </p:sp>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479300" y="276547"/>
            <a:ext cx="3782399" cy="478310"/>
          </a:xfrm>
          <a:prstGeom prst="rect">
            <a:avLst/>
          </a:prstGeom>
        </p:spPr>
        <p:txBody>
          <a:bodyPr anchor="t"/>
          <a:lstStyle>
            <a:lvl1pPr>
              <a:defRPr sz="15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79299" y="857250"/>
            <a:ext cx="1914878" cy="3300413"/>
          </a:xfrm>
          <a:prstGeom prst="rect">
            <a:avLst/>
          </a:prstGeom>
          <a:ln>
            <a:noFill/>
          </a:ln>
        </p:spPr>
        <p:txBody>
          <a:bodyPr numCol="1"/>
          <a:lstStyle>
            <a:lvl1pPr marL="0" indent="0">
              <a:buNone/>
              <a:defRPr sz="900" b="0" i="0">
                <a:solidFill>
                  <a:schemeClr val="tx1">
                    <a:lumMod val="65000"/>
                    <a:lumOff val="35000"/>
                  </a:schemeClr>
                </a:solidFill>
                <a:latin typeface="Helvetica Neue Light" pitchFamily="2"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6" name="Picture 5">
            <a:extLst>
              <a:ext uri="{FF2B5EF4-FFF2-40B4-BE49-F238E27FC236}">
                <a16:creationId xmlns:a16="http://schemas.microsoft.com/office/drawing/2014/main" id="{F978B2CD-D59C-5F4F-997D-1D4C2E1CF0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267132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4" name="Guidance note">
            <a:extLst>
              <a:ext uri="{FF2B5EF4-FFF2-40B4-BE49-F238E27FC236}">
                <a16:creationId xmlns:a16="http://schemas.microsoft.com/office/drawing/2014/main" id="{F560F193-177D-4395-B1BB-A42292DDC151}"/>
              </a:ext>
            </a:extLst>
          </p:cNvPr>
          <p:cNvGrpSpPr/>
          <p:nvPr/>
        </p:nvGrpSpPr>
        <p:grpSpPr>
          <a:xfrm>
            <a:off x="9385694" y="-2227"/>
            <a:ext cx="1932344" cy="2633888"/>
            <a:chOff x="10925224" y="286"/>
            <a:chExt cx="2952328" cy="4024464"/>
          </a:xfrm>
        </p:grpSpPr>
        <p:sp>
          <p:nvSpPr>
            <p:cNvPr id="25" name="Guidance note">
              <a:extLst>
                <a:ext uri="{FF2B5EF4-FFF2-40B4-BE49-F238E27FC236}">
                  <a16:creationId xmlns:a16="http://schemas.microsoft.com/office/drawing/2014/main" id="{AF29402F-0B0A-44A5-B263-0C8C1E5B7779}"/>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6" name="Group 25">
              <a:extLst>
                <a:ext uri="{FF2B5EF4-FFF2-40B4-BE49-F238E27FC236}">
                  <a16:creationId xmlns:a16="http://schemas.microsoft.com/office/drawing/2014/main" id="{75E3892D-FEFD-4962-9795-DC2F17463B75}"/>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7" name="Picture 3">
                <a:extLst>
                  <a:ext uri="{FF2B5EF4-FFF2-40B4-BE49-F238E27FC236}">
                    <a16:creationId xmlns:a16="http://schemas.microsoft.com/office/drawing/2014/main" id="{1EE9A39B-0904-456F-B59F-2F4E5512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992D0BE-FA95-458F-8ED2-677D7AE90B42}"/>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251899343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_2ColCop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373143" y="585132"/>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73142" y="1719186"/>
            <a:ext cx="6278880" cy="2215671"/>
          </a:xfrm>
          <a:prstGeom prst="rect">
            <a:avLst/>
          </a:prstGeom>
          <a:ln>
            <a:noFill/>
          </a:ln>
        </p:spPr>
        <p:txBody>
          <a:bodyPr numCol="2"/>
          <a:lstStyle>
            <a:lvl1pPr marL="0" indent="0">
              <a:buNone/>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Tree>
    <p:extLst>
      <p:ext uri="{BB962C8B-B14F-4D97-AF65-F5344CB8AC3E}">
        <p14:creationId xmlns:p14="http://schemas.microsoft.com/office/powerpoint/2010/main" val="30917330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YellowBG_4Col_Copy">
    <p:bg>
      <p:bgPr>
        <a:solidFill>
          <a:srgbClr val="FFCE2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354189" y="585132"/>
            <a:ext cx="3782399" cy="478310"/>
          </a:xfrm>
          <a:prstGeom prst="rect">
            <a:avLst/>
          </a:prstGeom>
        </p:spPr>
        <p:txBody>
          <a:bodyPr anchor="t"/>
          <a:lstStyle>
            <a:lvl1pPr>
              <a:defRPr sz="3300" b="0" i="0">
                <a:solidFill>
                  <a:schemeClr val="bg1"/>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548640" y="2356277"/>
            <a:ext cx="8077200" cy="318344"/>
          </a:xfrm>
          <a:prstGeom prst="rect">
            <a:avLst/>
          </a:prstGeom>
          <a:ln>
            <a:noFill/>
          </a:ln>
        </p:spPr>
        <p:txBody>
          <a:bodyPr numCol="5" spcCol="180000"/>
          <a:lstStyle>
            <a:lvl1pPr marL="0" indent="0">
              <a:buNone/>
              <a:defRPr sz="900" b="0" i="0">
                <a:solidFill>
                  <a:schemeClr val="bg1"/>
                </a:solidFill>
                <a:latin typeface="Helvetica Neue LT Std 65 Medium" panose="020B0604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373142" y="584836"/>
            <a:ext cx="860822" cy="860822"/>
          </a:xfrm>
          <a:prstGeom prst="rect">
            <a:avLst/>
          </a:prstGeom>
        </p:spPr>
        <p:txBody>
          <a:bodyPr/>
          <a:lstStyle/>
          <a:p>
            <a:endParaRPr lang="en-US"/>
          </a:p>
        </p:txBody>
      </p:sp>
      <p:sp>
        <p:nvSpPr>
          <p:cNvPr id="8" name="Text Placeholder 11">
            <a:extLst>
              <a:ext uri="{FF2B5EF4-FFF2-40B4-BE49-F238E27FC236}">
                <a16:creationId xmlns:a16="http://schemas.microsoft.com/office/drawing/2014/main" id="{A06DA923-E6F8-0C40-AB87-1C790FDFB57B}"/>
              </a:ext>
            </a:extLst>
          </p:cNvPr>
          <p:cNvSpPr>
            <a:spLocks noGrp="1"/>
          </p:cNvSpPr>
          <p:nvPr>
            <p:ph type="body" sz="quarter" idx="14"/>
          </p:nvPr>
        </p:nvSpPr>
        <p:spPr>
          <a:xfrm>
            <a:off x="548640" y="2709988"/>
            <a:ext cx="8077200" cy="870965"/>
          </a:xfrm>
          <a:prstGeom prst="rect">
            <a:avLst/>
          </a:prstGeom>
          <a:ln>
            <a:noFill/>
          </a:ln>
        </p:spPr>
        <p:txBody>
          <a:bodyPr numCol="5" spcCol="180000"/>
          <a:lstStyle>
            <a:lvl1pPr marL="0" indent="0">
              <a:buNone/>
              <a:defRPr sz="900" b="0" i="0">
                <a:solidFill>
                  <a:schemeClr val="bg1"/>
                </a:solidFill>
                <a:latin typeface="Helvetica Neue LT Std 55 Roman" panose="020B0604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12" name="Picture 11">
            <a:extLst>
              <a:ext uri="{FF2B5EF4-FFF2-40B4-BE49-F238E27FC236}">
                <a16:creationId xmlns:a16="http://schemas.microsoft.com/office/drawing/2014/main" id="{8DC90A15-43F4-434E-B610-95865C3630C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3497940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2_colum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5F6C26-F6B7-524C-A2DE-8D5D05800874}"/>
              </a:ext>
            </a:extLst>
          </p:cNvPr>
          <p:cNvSpPr>
            <a:spLocks noGrp="1"/>
          </p:cNvSpPr>
          <p:nvPr>
            <p:ph type="title"/>
          </p:nvPr>
        </p:nvSpPr>
        <p:spPr>
          <a:xfrm>
            <a:off x="470269" y="420088"/>
            <a:ext cx="3782399" cy="478310"/>
          </a:xfrm>
          <a:prstGeom prst="rect">
            <a:avLst/>
          </a:prstGeom>
        </p:spPr>
        <p:txBody>
          <a:bodyPr anchor="t"/>
          <a:lstStyle>
            <a:lvl1pPr>
              <a:defRPr sz="33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470269" y="1592580"/>
            <a:ext cx="5054231" cy="2590800"/>
          </a:xfrm>
          <a:prstGeom prst="rect">
            <a:avLst/>
          </a:prstGeom>
          <a:ln>
            <a:noFill/>
          </a:ln>
        </p:spPr>
        <p:txBody>
          <a:bodyPr numCol="2"/>
          <a:lstStyle>
            <a:lvl1pPr marL="0" indent="0">
              <a:buNone/>
              <a:defRPr sz="900" b="0" i="0">
                <a:solidFill>
                  <a:schemeClr val="tx1">
                    <a:lumMod val="65000"/>
                    <a:lumOff val="35000"/>
                  </a:schemeClr>
                </a:solidFill>
                <a:latin typeface="Helvetica Neue LT Std 45 Light" panose="020B0403020202020204" pitchFamily="34" charset="0"/>
              </a:defRPr>
            </a:lvl1pPr>
            <a:lvl2pPr marL="342892" indent="0">
              <a:buFont typeface="Arial" panose="020B0604020202020204" pitchFamily="34" charset="0"/>
              <a:buNone/>
              <a:defRPr sz="1050" b="0" i="0">
                <a:ln>
                  <a:noFill/>
                </a:ln>
                <a:solidFill>
                  <a:srgbClr val="E8BC28"/>
                </a:solidFill>
                <a:latin typeface="Helvetica Neue LT Std 45 Light" panose="020B0403020202020204" pitchFamily="34" charset="0"/>
              </a:defRPr>
            </a:lvl2pPr>
            <a:lvl3pPr marL="685783" indent="0">
              <a:buFont typeface="Arial" panose="020B0604020202020204" pitchFamily="34" charset="0"/>
              <a:buNone/>
              <a:defRPr sz="1050" b="0" i="0">
                <a:solidFill>
                  <a:srgbClr val="E8BC28"/>
                </a:solidFill>
                <a:latin typeface="Helvetica Neue LT Std 45 Light" panose="020B0403020202020204" pitchFamily="34" charset="0"/>
              </a:defRPr>
            </a:lvl3pPr>
            <a:lvl4pPr marL="1028675" indent="0">
              <a:buFont typeface="Arial" panose="020B0604020202020204" pitchFamily="34" charset="0"/>
              <a:buNone/>
              <a:defRPr sz="1050" b="0" i="0">
                <a:solidFill>
                  <a:srgbClr val="E8BC28"/>
                </a:solidFill>
                <a:latin typeface="Helvetica Neue LT Std 45 Light" panose="020B0403020202020204" pitchFamily="34" charset="0"/>
              </a:defRPr>
            </a:lvl4pPr>
            <a:lvl5pPr marL="1371566" indent="0">
              <a:buNone/>
              <a:defRPr b="0" i="0">
                <a:latin typeface="Helvetica Neue LT Std 35 Thin" panose="020B0403020202020204" pitchFamily="34" charset="0"/>
              </a:defRPr>
            </a:lvl5pPr>
          </a:lstStyle>
          <a:p>
            <a:pPr lvl="0"/>
            <a:endParaRPr lang="en-US"/>
          </a:p>
        </p:txBody>
      </p:sp>
      <p:pic>
        <p:nvPicPr>
          <p:cNvPr id="7" name="Picture 6">
            <a:extLst>
              <a:ext uri="{FF2B5EF4-FFF2-40B4-BE49-F238E27FC236}">
                <a16:creationId xmlns:a16="http://schemas.microsoft.com/office/drawing/2014/main" id="{A7A25618-713B-ED41-9861-A24288A5C9C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10597864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F74AEC0D-EADD-DE4F-AD46-CFF19F8A58D2}"/>
              </a:ext>
            </a:extLst>
          </p:cNvPr>
          <p:cNvSpPr/>
          <p:nvPr userDrawn="1"/>
        </p:nvSpPr>
        <p:spPr>
          <a:xfrm>
            <a:off x="4626627" y="3721516"/>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0079C1"/>
          </a:solidFill>
        </p:spPr>
        <p:txBody>
          <a:bodyPr wrap="square" lIns="0" tIns="0" rIns="0" bIns="0" rtlCol="0"/>
          <a:lstStyle/>
          <a:p>
            <a:pPr defTabSz="276515"/>
            <a:endParaRPr sz="1089">
              <a:solidFill>
                <a:srgbClr val="0079C1"/>
              </a:solidFill>
              <a:latin typeface="Calibri" panose="020F0502020204030204"/>
            </a:endParaRPr>
          </a:p>
        </p:txBody>
      </p:sp>
      <p:sp>
        <p:nvSpPr>
          <p:cNvPr id="4" name="object 7">
            <a:extLst>
              <a:ext uri="{FF2B5EF4-FFF2-40B4-BE49-F238E27FC236}">
                <a16:creationId xmlns:a16="http://schemas.microsoft.com/office/drawing/2014/main" id="{24BA2B66-2CA1-364E-9811-5B7B8DAC180B}"/>
              </a:ext>
            </a:extLst>
          </p:cNvPr>
          <p:cNvSpPr txBox="1"/>
          <p:nvPr userDrawn="1"/>
        </p:nvSpPr>
        <p:spPr>
          <a:xfrm>
            <a:off x="4706036" y="3759435"/>
            <a:ext cx="710859"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FFFFFF"/>
                </a:solidFill>
                <a:latin typeface="HelveticaNeueLTPro-Blk"/>
                <a:cs typeface="HelveticaNeueLTPro-Blk"/>
              </a:rPr>
              <a:t>PANTONE </a:t>
            </a:r>
            <a:r>
              <a:rPr sz="605" b="1" spc="3">
                <a:solidFill>
                  <a:srgbClr val="FFFFFF"/>
                </a:solidFill>
                <a:latin typeface="HelveticaNeueLTPro-Blk"/>
                <a:cs typeface="HelveticaNeueLTPro-Blk"/>
              </a:rPr>
              <a:t>300  </a:t>
            </a:r>
            <a:r>
              <a:rPr sz="605" b="1" spc="-21">
                <a:solidFill>
                  <a:srgbClr val="FFFFFF"/>
                </a:solidFill>
                <a:latin typeface="HelveticaNeueLTPro-Blk"/>
                <a:cs typeface="HelveticaNeueLTPro-Blk"/>
              </a:rPr>
              <a:t>C</a:t>
            </a:r>
            <a:r>
              <a:rPr sz="605" b="1" spc="-27">
                <a:solidFill>
                  <a:srgbClr val="FFFFFF"/>
                </a:solidFill>
                <a:latin typeface="HelveticaNeueLTPro-Blk"/>
                <a:cs typeface="HelveticaNeueLTPro-Blk"/>
              </a:rPr>
              <a:t>1</a:t>
            </a:r>
            <a:r>
              <a:rPr sz="605" b="1" spc="6">
                <a:solidFill>
                  <a:srgbClr val="FFFFFF"/>
                </a:solidFill>
                <a:latin typeface="HelveticaNeueLTPro-Blk"/>
                <a:cs typeface="HelveticaNeueLTPro-Blk"/>
              </a:rPr>
              <a:t>0</a:t>
            </a:r>
            <a:r>
              <a:rPr sz="605" b="1" spc="-15">
                <a:solidFill>
                  <a:srgbClr val="FFFFFF"/>
                </a:solidFill>
                <a:latin typeface="HelveticaNeueLTPro-Blk"/>
                <a:cs typeface="HelveticaNeueLTPro-Blk"/>
              </a:rPr>
              <a:t>0</a:t>
            </a:r>
            <a:r>
              <a:rPr sz="605" b="1" spc="6">
                <a:solidFill>
                  <a:srgbClr val="FFFFFF"/>
                </a:solidFill>
                <a:latin typeface="HelveticaNeueLTPro-Blk"/>
                <a:cs typeface="HelveticaNeueLTPro-Blk"/>
              </a:rPr>
              <a:t>/</a:t>
            </a:r>
            <a:r>
              <a:rPr sz="605" b="1" spc="3">
                <a:solidFill>
                  <a:srgbClr val="FFFFFF"/>
                </a:solidFill>
                <a:latin typeface="HelveticaNeueLTPro-Blk"/>
                <a:cs typeface="HelveticaNeueLTPro-Blk"/>
              </a:rPr>
              <a:t>M</a:t>
            </a:r>
            <a:r>
              <a:rPr sz="605" b="1" spc="6">
                <a:solidFill>
                  <a:srgbClr val="FFFFFF"/>
                </a:solidFill>
                <a:latin typeface="HelveticaNeueLTPro-Blk"/>
                <a:cs typeface="HelveticaNeueLTPro-Blk"/>
              </a:rPr>
              <a:t>4</a:t>
            </a:r>
            <a:r>
              <a:rPr sz="605" b="1" spc="3">
                <a:solidFill>
                  <a:srgbClr val="FFFFFF"/>
                </a:solidFill>
                <a:latin typeface="HelveticaNeueLTPro-Blk"/>
                <a:cs typeface="HelveticaNeueLTPro-Blk"/>
              </a:rPr>
              <a:t>4</a:t>
            </a:r>
            <a:r>
              <a:rPr sz="605" b="1" spc="33">
                <a:solidFill>
                  <a:srgbClr val="FFFFFF"/>
                </a:solidFill>
                <a:latin typeface="HelveticaNeueLTPro-Blk"/>
                <a:cs typeface="HelveticaNeueLTPro-Blk"/>
              </a:rPr>
              <a:t>/</a:t>
            </a:r>
            <a:r>
              <a:rPr sz="605" b="1" spc="-15">
                <a:solidFill>
                  <a:srgbClr val="FFFFFF"/>
                </a:solidFill>
                <a:latin typeface="HelveticaNeueLTPro-Blk"/>
                <a:cs typeface="HelveticaNeueLTPro-Blk"/>
              </a:rPr>
              <a:t>Y0</a:t>
            </a:r>
            <a:r>
              <a:rPr sz="605" b="1" spc="6">
                <a:solidFill>
                  <a:srgbClr val="FFFFFF"/>
                </a:solidFill>
                <a:latin typeface="HelveticaNeueLTPro-Blk"/>
                <a:cs typeface="HelveticaNeueLTPro-Blk"/>
              </a:rPr>
              <a:t>/</a:t>
            </a:r>
            <a:r>
              <a:rPr sz="605" b="1" spc="-18">
                <a:solidFill>
                  <a:srgbClr val="FFFFFF"/>
                </a:solidFill>
                <a:latin typeface="HelveticaNeueLTPro-Blk"/>
                <a:cs typeface="HelveticaNeueLTPro-Blk"/>
              </a:rPr>
              <a:t>K</a:t>
            </a:r>
            <a:r>
              <a:rPr sz="605" b="1">
                <a:solidFill>
                  <a:srgbClr val="FFFFFF"/>
                </a:solidFill>
                <a:latin typeface="HelveticaNeueLTPro-Blk"/>
                <a:cs typeface="HelveticaNeueLTPro-Blk"/>
              </a:rPr>
              <a:t>0  </a:t>
            </a:r>
            <a:r>
              <a:rPr sz="605" b="1" spc="-15">
                <a:solidFill>
                  <a:srgbClr val="FFFFFF"/>
                </a:solidFill>
                <a:latin typeface="HelveticaNeueLTPro-Blk"/>
                <a:cs typeface="HelveticaNeueLTPro-Blk"/>
              </a:rPr>
              <a:t>R0/G121/B193</a:t>
            </a:r>
            <a:endParaRPr sz="605">
              <a:solidFill>
                <a:prstClr val="black"/>
              </a:solidFill>
              <a:latin typeface="HelveticaNeueLTPro-Blk"/>
              <a:cs typeface="HelveticaNeueLTPro-Blk"/>
            </a:endParaRPr>
          </a:p>
        </p:txBody>
      </p:sp>
      <p:sp>
        <p:nvSpPr>
          <p:cNvPr id="5" name="object 8">
            <a:extLst>
              <a:ext uri="{FF2B5EF4-FFF2-40B4-BE49-F238E27FC236}">
                <a16:creationId xmlns:a16="http://schemas.microsoft.com/office/drawing/2014/main" id="{831F543C-499B-744B-A87D-57D5B1E0767A}"/>
              </a:ext>
            </a:extLst>
          </p:cNvPr>
          <p:cNvSpPr/>
          <p:nvPr userDrawn="1"/>
        </p:nvSpPr>
        <p:spPr>
          <a:xfrm>
            <a:off x="6726299" y="1610312"/>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5BCBF5"/>
          </a:solidFill>
        </p:spPr>
        <p:txBody>
          <a:bodyPr wrap="square" lIns="0" tIns="0" rIns="0" bIns="0" rtlCol="0"/>
          <a:lstStyle/>
          <a:p>
            <a:pPr defTabSz="276515"/>
            <a:endParaRPr sz="1089">
              <a:solidFill>
                <a:srgbClr val="5BCBF5"/>
              </a:solidFill>
              <a:latin typeface="Calibri" panose="020F0502020204030204"/>
            </a:endParaRPr>
          </a:p>
        </p:txBody>
      </p:sp>
      <p:sp>
        <p:nvSpPr>
          <p:cNvPr id="6" name="object 9">
            <a:extLst>
              <a:ext uri="{FF2B5EF4-FFF2-40B4-BE49-F238E27FC236}">
                <a16:creationId xmlns:a16="http://schemas.microsoft.com/office/drawing/2014/main" id="{4DFA57B9-DE2B-6D44-A190-E8E6A11BF5C3}"/>
              </a:ext>
            </a:extLst>
          </p:cNvPr>
          <p:cNvSpPr txBox="1"/>
          <p:nvPr userDrawn="1"/>
        </p:nvSpPr>
        <p:spPr>
          <a:xfrm>
            <a:off x="6805709" y="1667750"/>
            <a:ext cx="664006"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FFFFFF"/>
                </a:solidFill>
                <a:latin typeface="HelveticaNeueLTPro-Blk"/>
                <a:cs typeface="HelveticaNeueLTPro-Blk"/>
              </a:rPr>
              <a:t>PANTONE </a:t>
            </a:r>
            <a:r>
              <a:rPr sz="605" b="1" spc="-3">
                <a:solidFill>
                  <a:srgbClr val="FFFFFF"/>
                </a:solidFill>
                <a:latin typeface="HelveticaNeueLTPro-Blk"/>
                <a:cs typeface="HelveticaNeueLTPro-Blk"/>
              </a:rPr>
              <a:t>297  C55/M0/Y0/K0  </a:t>
            </a:r>
            <a:r>
              <a:rPr sz="605" b="1" spc="9">
                <a:solidFill>
                  <a:srgbClr val="FFFFFF"/>
                </a:solidFill>
                <a:latin typeface="HelveticaNeueLTPro-Blk"/>
                <a:cs typeface="HelveticaNeueLTPro-Blk"/>
              </a:rPr>
              <a:t>R</a:t>
            </a:r>
            <a:r>
              <a:rPr sz="605" b="1" spc="-21">
                <a:solidFill>
                  <a:srgbClr val="FFFFFF"/>
                </a:solidFill>
                <a:latin typeface="HelveticaNeueLTPro-Blk"/>
                <a:cs typeface="HelveticaNeueLTPro-Blk"/>
              </a:rPr>
              <a:t>9</a:t>
            </a:r>
            <a:r>
              <a:rPr sz="605" b="1" spc="-30">
                <a:solidFill>
                  <a:srgbClr val="FFFFFF"/>
                </a:solidFill>
                <a:latin typeface="HelveticaNeueLTPro-Blk"/>
                <a:cs typeface="HelveticaNeueLTPro-Blk"/>
              </a:rPr>
              <a:t>1</a:t>
            </a:r>
            <a:r>
              <a:rPr sz="605" b="1" spc="-15">
                <a:solidFill>
                  <a:srgbClr val="FFFFFF"/>
                </a:solidFill>
                <a:latin typeface="HelveticaNeueLTPro-Blk"/>
                <a:cs typeface="HelveticaNeueLTPro-Blk"/>
              </a:rPr>
              <a:t>/</a:t>
            </a:r>
            <a:r>
              <a:rPr sz="605" b="1" spc="6">
                <a:solidFill>
                  <a:srgbClr val="FFFFFF"/>
                </a:solidFill>
                <a:latin typeface="HelveticaNeueLTPro-Blk"/>
                <a:cs typeface="HelveticaNeueLTPro-Blk"/>
              </a:rPr>
              <a:t>G2</a:t>
            </a:r>
            <a:r>
              <a:rPr sz="605" b="1" spc="3">
                <a:solidFill>
                  <a:srgbClr val="FFFFFF"/>
                </a:solidFill>
                <a:latin typeface="HelveticaNeueLTPro-Blk"/>
                <a:cs typeface="HelveticaNeueLTPro-Blk"/>
              </a:rPr>
              <a:t>0</a:t>
            </a:r>
            <a:r>
              <a:rPr sz="605" b="1" spc="-3">
                <a:solidFill>
                  <a:srgbClr val="FFFFFF"/>
                </a:solidFill>
                <a:latin typeface="HelveticaNeueLTPro-Blk"/>
                <a:cs typeface="HelveticaNeueLTPro-Blk"/>
              </a:rPr>
              <a:t>3</a:t>
            </a:r>
            <a:r>
              <a:rPr sz="605" b="1" spc="6">
                <a:solidFill>
                  <a:srgbClr val="FFFFFF"/>
                </a:solidFill>
                <a:latin typeface="HelveticaNeueLTPro-Blk"/>
                <a:cs typeface="HelveticaNeueLTPro-Blk"/>
              </a:rPr>
              <a:t>/</a:t>
            </a:r>
            <a:r>
              <a:rPr sz="605" b="1">
                <a:solidFill>
                  <a:srgbClr val="FFFFFF"/>
                </a:solidFill>
                <a:latin typeface="HelveticaNeueLTPro-Blk"/>
                <a:cs typeface="HelveticaNeueLTPro-Blk"/>
              </a:rPr>
              <a:t>B</a:t>
            </a:r>
            <a:r>
              <a:rPr sz="605" b="1" spc="6">
                <a:solidFill>
                  <a:srgbClr val="FFFFFF"/>
                </a:solidFill>
                <a:latin typeface="HelveticaNeueLTPro-Blk"/>
                <a:cs typeface="HelveticaNeueLTPro-Blk"/>
              </a:rPr>
              <a:t>2</a:t>
            </a:r>
            <a:r>
              <a:rPr sz="605" b="1" spc="12">
                <a:solidFill>
                  <a:srgbClr val="FFFFFF"/>
                </a:solidFill>
                <a:latin typeface="HelveticaNeueLTPro-Blk"/>
                <a:cs typeface="HelveticaNeueLTPro-Blk"/>
              </a:rPr>
              <a:t>4</a:t>
            </a:r>
            <a:r>
              <a:rPr sz="605" b="1">
                <a:solidFill>
                  <a:srgbClr val="FFFFFF"/>
                </a:solidFill>
                <a:latin typeface="HelveticaNeueLTPro-Blk"/>
                <a:cs typeface="HelveticaNeueLTPro-Blk"/>
              </a:rPr>
              <a:t>5</a:t>
            </a:r>
            <a:endParaRPr sz="605">
              <a:solidFill>
                <a:prstClr val="black"/>
              </a:solidFill>
              <a:latin typeface="HelveticaNeueLTPro-Blk"/>
              <a:cs typeface="HelveticaNeueLTPro-Blk"/>
            </a:endParaRPr>
          </a:p>
        </p:txBody>
      </p:sp>
      <p:sp>
        <p:nvSpPr>
          <p:cNvPr id="7" name="object 10">
            <a:extLst>
              <a:ext uri="{FF2B5EF4-FFF2-40B4-BE49-F238E27FC236}">
                <a16:creationId xmlns:a16="http://schemas.microsoft.com/office/drawing/2014/main" id="{9401C43E-DFF6-454A-BDF9-568D026B2F28}"/>
              </a:ext>
            </a:extLst>
          </p:cNvPr>
          <p:cNvSpPr/>
          <p:nvPr userDrawn="1"/>
        </p:nvSpPr>
        <p:spPr>
          <a:xfrm>
            <a:off x="6726299" y="2281752"/>
            <a:ext cx="1982800" cy="599870"/>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C2CD23"/>
          </a:solidFill>
        </p:spPr>
        <p:txBody>
          <a:bodyPr wrap="square" lIns="0" tIns="0" rIns="0" bIns="0" rtlCol="0"/>
          <a:lstStyle/>
          <a:p>
            <a:pPr defTabSz="276515"/>
            <a:endParaRPr sz="1089">
              <a:solidFill>
                <a:srgbClr val="C2CD23"/>
              </a:solidFill>
              <a:latin typeface="Calibri" panose="020F0502020204030204"/>
            </a:endParaRPr>
          </a:p>
        </p:txBody>
      </p:sp>
      <p:sp>
        <p:nvSpPr>
          <p:cNvPr id="8" name="object 11">
            <a:extLst>
              <a:ext uri="{FF2B5EF4-FFF2-40B4-BE49-F238E27FC236}">
                <a16:creationId xmlns:a16="http://schemas.microsoft.com/office/drawing/2014/main" id="{275BEDB3-E27B-794E-82D5-BF3FF313762E}"/>
              </a:ext>
            </a:extLst>
          </p:cNvPr>
          <p:cNvSpPr txBox="1"/>
          <p:nvPr userDrawn="1"/>
        </p:nvSpPr>
        <p:spPr>
          <a:xfrm>
            <a:off x="6805709" y="2339190"/>
            <a:ext cx="716235"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FFFFFF"/>
                </a:solidFill>
                <a:latin typeface="HelveticaNeueLTPro-Blk"/>
                <a:cs typeface="HelveticaNeueLTPro-Blk"/>
              </a:rPr>
              <a:t>PANTONE </a:t>
            </a:r>
            <a:r>
              <a:rPr sz="605" b="1" spc="3">
                <a:solidFill>
                  <a:srgbClr val="FFFFFF"/>
                </a:solidFill>
                <a:latin typeface="HelveticaNeueLTPro-Blk"/>
                <a:cs typeface="HelveticaNeueLTPro-Blk"/>
              </a:rPr>
              <a:t>390  </a:t>
            </a:r>
            <a:r>
              <a:rPr sz="605" b="1">
                <a:solidFill>
                  <a:srgbClr val="FFFFFF"/>
                </a:solidFill>
                <a:latin typeface="HelveticaNeueLTPro-Blk"/>
                <a:cs typeface="HelveticaNeueLTPro-Blk"/>
              </a:rPr>
              <a:t>C</a:t>
            </a:r>
            <a:r>
              <a:rPr sz="605" b="1" spc="9">
                <a:solidFill>
                  <a:srgbClr val="FFFFFF"/>
                </a:solidFill>
                <a:latin typeface="HelveticaNeueLTPro-Blk"/>
                <a:cs typeface="HelveticaNeueLTPro-Blk"/>
              </a:rPr>
              <a:t>2</a:t>
            </a:r>
            <a:r>
              <a:rPr sz="605" b="1" spc="15">
                <a:solidFill>
                  <a:srgbClr val="FFFFFF"/>
                </a:solidFill>
                <a:latin typeface="HelveticaNeueLTPro-Blk"/>
                <a:cs typeface="HelveticaNeueLTPro-Blk"/>
              </a:rPr>
              <a:t>2</a:t>
            </a:r>
            <a:r>
              <a:rPr sz="605" b="1" spc="6">
                <a:solidFill>
                  <a:srgbClr val="FFFFFF"/>
                </a:solidFill>
                <a:latin typeface="HelveticaNeueLTPro-Blk"/>
                <a:cs typeface="HelveticaNeueLTPro-Blk"/>
              </a:rPr>
              <a:t>/</a:t>
            </a:r>
            <a:r>
              <a:rPr sz="605" b="1" spc="9">
                <a:solidFill>
                  <a:srgbClr val="FFFFFF"/>
                </a:solidFill>
                <a:latin typeface="HelveticaNeueLTPro-Blk"/>
                <a:cs typeface="HelveticaNeueLTPro-Blk"/>
              </a:rPr>
              <a:t>M</a:t>
            </a:r>
            <a:r>
              <a:rPr sz="605" b="1" spc="-15">
                <a:solidFill>
                  <a:srgbClr val="FFFFFF"/>
                </a:solidFill>
                <a:latin typeface="HelveticaNeueLTPro-Blk"/>
                <a:cs typeface="HelveticaNeueLTPro-Blk"/>
              </a:rPr>
              <a:t>0</a:t>
            </a:r>
            <a:r>
              <a:rPr sz="605" b="1" spc="33">
                <a:solidFill>
                  <a:srgbClr val="FFFFFF"/>
                </a:solidFill>
                <a:latin typeface="HelveticaNeueLTPro-Blk"/>
                <a:cs typeface="HelveticaNeueLTPro-Blk"/>
              </a:rPr>
              <a:t>/</a:t>
            </a:r>
            <a:r>
              <a:rPr sz="605" b="1" spc="-27">
                <a:solidFill>
                  <a:srgbClr val="FFFFFF"/>
                </a:solidFill>
                <a:latin typeface="HelveticaNeueLTPro-Blk"/>
                <a:cs typeface="HelveticaNeueLTPro-Blk"/>
              </a:rPr>
              <a:t>Y1</a:t>
            </a:r>
            <a:r>
              <a:rPr sz="605" b="1" spc="6">
                <a:solidFill>
                  <a:srgbClr val="FFFFFF"/>
                </a:solidFill>
                <a:latin typeface="HelveticaNeueLTPro-Blk"/>
                <a:cs typeface="HelveticaNeueLTPro-Blk"/>
              </a:rPr>
              <a:t>0</a:t>
            </a:r>
            <a:r>
              <a:rPr sz="605" b="1" spc="-15">
                <a:solidFill>
                  <a:srgbClr val="FFFFFF"/>
                </a:solidFill>
                <a:latin typeface="HelveticaNeueLTPro-Blk"/>
                <a:cs typeface="HelveticaNeueLTPro-Blk"/>
              </a:rPr>
              <a:t>0</a:t>
            </a:r>
            <a:r>
              <a:rPr sz="605" b="1" spc="6">
                <a:solidFill>
                  <a:srgbClr val="FFFFFF"/>
                </a:solidFill>
                <a:latin typeface="HelveticaNeueLTPro-Blk"/>
                <a:cs typeface="HelveticaNeueLTPro-Blk"/>
              </a:rPr>
              <a:t>/</a:t>
            </a:r>
            <a:r>
              <a:rPr sz="605" b="1" spc="-3">
                <a:solidFill>
                  <a:srgbClr val="FFFFFF"/>
                </a:solidFill>
                <a:latin typeface="HelveticaNeueLTPro-Blk"/>
                <a:cs typeface="HelveticaNeueLTPro-Blk"/>
              </a:rPr>
              <a:t>K</a:t>
            </a:r>
            <a:r>
              <a:rPr sz="605" b="1">
                <a:solidFill>
                  <a:srgbClr val="FFFFFF"/>
                </a:solidFill>
                <a:latin typeface="HelveticaNeueLTPro-Blk"/>
                <a:cs typeface="HelveticaNeueLTPro-Blk"/>
              </a:rPr>
              <a:t>8  </a:t>
            </a:r>
            <a:r>
              <a:rPr sz="605" b="1" spc="-3">
                <a:solidFill>
                  <a:srgbClr val="FFFFFF"/>
                </a:solidFill>
                <a:latin typeface="HelveticaNeueLTPro-Blk"/>
                <a:cs typeface="HelveticaNeueLTPro-Blk"/>
              </a:rPr>
              <a:t>R194/G205/B35</a:t>
            </a:r>
            <a:endParaRPr sz="605">
              <a:solidFill>
                <a:prstClr val="black"/>
              </a:solidFill>
              <a:latin typeface="HelveticaNeueLTPro-Blk"/>
              <a:cs typeface="HelveticaNeueLTPro-Blk"/>
            </a:endParaRPr>
          </a:p>
        </p:txBody>
      </p:sp>
      <p:sp>
        <p:nvSpPr>
          <p:cNvPr id="9" name="object 12">
            <a:extLst>
              <a:ext uri="{FF2B5EF4-FFF2-40B4-BE49-F238E27FC236}">
                <a16:creationId xmlns:a16="http://schemas.microsoft.com/office/drawing/2014/main" id="{55755B21-7CF9-3A4D-BCF8-CD464741CC86}"/>
              </a:ext>
            </a:extLst>
          </p:cNvPr>
          <p:cNvSpPr/>
          <p:nvPr userDrawn="1"/>
        </p:nvSpPr>
        <p:spPr>
          <a:xfrm>
            <a:off x="6726299" y="2965850"/>
            <a:ext cx="1982800" cy="599870"/>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6A2C91"/>
          </a:solidFill>
        </p:spPr>
        <p:txBody>
          <a:bodyPr wrap="square" lIns="0" tIns="0" rIns="0" bIns="0" rtlCol="0"/>
          <a:lstStyle/>
          <a:p>
            <a:pPr defTabSz="276515"/>
            <a:endParaRPr sz="1089">
              <a:solidFill>
                <a:srgbClr val="6A2C91"/>
              </a:solidFill>
              <a:latin typeface="Calibri" panose="020F0502020204030204"/>
            </a:endParaRPr>
          </a:p>
        </p:txBody>
      </p:sp>
      <p:sp>
        <p:nvSpPr>
          <p:cNvPr id="10" name="object 13">
            <a:extLst>
              <a:ext uri="{FF2B5EF4-FFF2-40B4-BE49-F238E27FC236}">
                <a16:creationId xmlns:a16="http://schemas.microsoft.com/office/drawing/2014/main" id="{DF4D1B1C-4C72-3A45-AAF0-F0752AD88B2D}"/>
              </a:ext>
            </a:extLst>
          </p:cNvPr>
          <p:cNvSpPr txBox="1"/>
          <p:nvPr userDrawn="1"/>
        </p:nvSpPr>
        <p:spPr>
          <a:xfrm>
            <a:off x="6805708" y="3023288"/>
            <a:ext cx="705866"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FFFFFF"/>
                </a:solidFill>
                <a:latin typeface="HelveticaNeueLTPro-Blk"/>
                <a:cs typeface="HelveticaNeueLTPro-Blk"/>
              </a:rPr>
              <a:t>PANTONE </a:t>
            </a:r>
            <a:r>
              <a:rPr sz="605" b="1" spc="-3">
                <a:solidFill>
                  <a:srgbClr val="FFFFFF"/>
                </a:solidFill>
                <a:latin typeface="HelveticaNeueLTPro-Blk"/>
                <a:cs typeface="HelveticaNeueLTPro-Blk"/>
              </a:rPr>
              <a:t>527  </a:t>
            </a:r>
            <a:r>
              <a:rPr sz="605" b="1" spc="-9">
                <a:solidFill>
                  <a:srgbClr val="FFFFFF"/>
                </a:solidFill>
                <a:latin typeface="HelveticaNeueLTPro-Blk"/>
                <a:cs typeface="HelveticaNeueLTPro-Blk"/>
              </a:rPr>
              <a:t>C</a:t>
            </a:r>
            <a:r>
              <a:rPr sz="605" b="1" spc="-12">
                <a:solidFill>
                  <a:srgbClr val="FFFFFF"/>
                </a:solidFill>
                <a:latin typeface="HelveticaNeueLTPro-Blk"/>
                <a:cs typeface="HelveticaNeueLTPro-Blk"/>
              </a:rPr>
              <a:t>7</a:t>
            </a:r>
            <a:r>
              <a:rPr sz="605" b="1" spc="-3">
                <a:solidFill>
                  <a:srgbClr val="FFFFFF"/>
                </a:solidFill>
                <a:latin typeface="HelveticaNeueLTPro-Blk"/>
                <a:cs typeface="HelveticaNeueLTPro-Blk"/>
              </a:rPr>
              <a:t>3</a:t>
            </a:r>
            <a:r>
              <a:rPr sz="605" b="1" spc="6">
                <a:solidFill>
                  <a:srgbClr val="FFFFFF"/>
                </a:solidFill>
                <a:latin typeface="HelveticaNeueLTPro-Blk"/>
                <a:cs typeface="HelveticaNeueLTPro-Blk"/>
              </a:rPr>
              <a:t>/</a:t>
            </a:r>
            <a:r>
              <a:rPr sz="605" b="1" spc="-24">
                <a:solidFill>
                  <a:srgbClr val="FFFFFF"/>
                </a:solidFill>
                <a:latin typeface="HelveticaNeueLTPro-Blk"/>
                <a:cs typeface="HelveticaNeueLTPro-Blk"/>
              </a:rPr>
              <a:t>M</a:t>
            </a:r>
            <a:r>
              <a:rPr sz="605" b="1" spc="-27">
                <a:solidFill>
                  <a:srgbClr val="FFFFFF"/>
                </a:solidFill>
                <a:latin typeface="HelveticaNeueLTPro-Blk"/>
                <a:cs typeface="HelveticaNeueLTPro-Blk"/>
              </a:rPr>
              <a:t>1</a:t>
            </a:r>
            <a:r>
              <a:rPr sz="605" b="1" spc="6">
                <a:solidFill>
                  <a:srgbClr val="FFFFFF"/>
                </a:solidFill>
                <a:latin typeface="HelveticaNeueLTPro-Blk"/>
                <a:cs typeface="HelveticaNeueLTPro-Blk"/>
              </a:rPr>
              <a:t>0</a:t>
            </a:r>
            <a:r>
              <a:rPr sz="605" b="1" spc="-15">
                <a:solidFill>
                  <a:srgbClr val="FFFFFF"/>
                </a:solidFill>
                <a:latin typeface="HelveticaNeueLTPro-Blk"/>
                <a:cs typeface="HelveticaNeueLTPro-Blk"/>
              </a:rPr>
              <a:t>0</a:t>
            </a:r>
            <a:r>
              <a:rPr sz="605" b="1" spc="33">
                <a:solidFill>
                  <a:srgbClr val="FFFFFF"/>
                </a:solidFill>
                <a:latin typeface="HelveticaNeueLTPro-Blk"/>
                <a:cs typeface="HelveticaNeueLTPro-Blk"/>
              </a:rPr>
              <a:t>/</a:t>
            </a:r>
            <a:r>
              <a:rPr sz="605" b="1" spc="-15">
                <a:solidFill>
                  <a:srgbClr val="FFFFFF"/>
                </a:solidFill>
                <a:latin typeface="HelveticaNeueLTPro-Blk"/>
                <a:cs typeface="HelveticaNeueLTPro-Blk"/>
              </a:rPr>
              <a:t>Y0</a:t>
            </a:r>
            <a:r>
              <a:rPr sz="605" b="1" spc="6">
                <a:solidFill>
                  <a:srgbClr val="FFFFFF"/>
                </a:solidFill>
                <a:latin typeface="HelveticaNeueLTPro-Blk"/>
                <a:cs typeface="HelveticaNeueLTPro-Blk"/>
              </a:rPr>
              <a:t>/</a:t>
            </a:r>
            <a:r>
              <a:rPr sz="605" b="1" spc="-18">
                <a:solidFill>
                  <a:srgbClr val="FFFFFF"/>
                </a:solidFill>
                <a:latin typeface="HelveticaNeueLTPro-Blk"/>
                <a:cs typeface="HelveticaNeueLTPro-Blk"/>
              </a:rPr>
              <a:t>K</a:t>
            </a:r>
            <a:r>
              <a:rPr sz="605" b="1">
                <a:solidFill>
                  <a:srgbClr val="FFFFFF"/>
                </a:solidFill>
                <a:latin typeface="HelveticaNeueLTPro-Blk"/>
                <a:cs typeface="HelveticaNeueLTPro-Blk"/>
              </a:rPr>
              <a:t>0  </a:t>
            </a:r>
            <a:r>
              <a:rPr sz="605" b="1" spc="-9">
                <a:solidFill>
                  <a:srgbClr val="FFFFFF"/>
                </a:solidFill>
                <a:latin typeface="HelveticaNeueLTPro-Blk"/>
                <a:cs typeface="HelveticaNeueLTPro-Blk"/>
              </a:rPr>
              <a:t>R106/G44/B145</a:t>
            </a:r>
            <a:endParaRPr sz="605">
              <a:solidFill>
                <a:prstClr val="black"/>
              </a:solidFill>
              <a:latin typeface="HelveticaNeueLTPro-Blk"/>
              <a:cs typeface="HelveticaNeueLTPro-Blk"/>
            </a:endParaRPr>
          </a:p>
        </p:txBody>
      </p:sp>
      <p:sp>
        <p:nvSpPr>
          <p:cNvPr id="11" name="object 14">
            <a:extLst>
              <a:ext uri="{FF2B5EF4-FFF2-40B4-BE49-F238E27FC236}">
                <a16:creationId xmlns:a16="http://schemas.microsoft.com/office/drawing/2014/main" id="{066B0DD8-7104-6F47-81C6-F16C668E5FB2}"/>
              </a:ext>
            </a:extLst>
          </p:cNvPr>
          <p:cNvSpPr/>
          <p:nvPr userDrawn="1"/>
        </p:nvSpPr>
        <p:spPr>
          <a:xfrm>
            <a:off x="6726299" y="3701998"/>
            <a:ext cx="1982800" cy="599870"/>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454546"/>
          </a:solidFill>
        </p:spPr>
        <p:txBody>
          <a:bodyPr wrap="square" lIns="0" tIns="0" rIns="0" bIns="0" rtlCol="0"/>
          <a:lstStyle/>
          <a:p>
            <a:pPr defTabSz="276515"/>
            <a:endParaRPr sz="1089">
              <a:solidFill>
                <a:srgbClr val="454546"/>
              </a:solidFill>
              <a:latin typeface="Calibri" panose="020F0502020204030204"/>
            </a:endParaRPr>
          </a:p>
        </p:txBody>
      </p:sp>
      <p:sp>
        <p:nvSpPr>
          <p:cNvPr id="12" name="object 15">
            <a:extLst>
              <a:ext uri="{FF2B5EF4-FFF2-40B4-BE49-F238E27FC236}">
                <a16:creationId xmlns:a16="http://schemas.microsoft.com/office/drawing/2014/main" id="{2CB91BC2-4E5C-104F-89D0-8746DC661FD6}"/>
              </a:ext>
            </a:extLst>
          </p:cNvPr>
          <p:cNvSpPr txBox="1"/>
          <p:nvPr userDrawn="1"/>
        </p:nvSpPr>
        <p:spPr>
          <a:xfrm>
            <a:off x="6805708" y="3759435"/>
            <a:ext cx="768849"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FFFFFF"/>
                </a:solidFill>
                <a:latin typeface="HelveticaNeueLTPro-Blk"/>
                <a:cs typeface="HelveticaNeueLTPro-Blk"/>
              </a:rPr>
              <a:t>PANTONE </a:t>
            </a:r>
            <a:r>
              <a:rPr sz="605" b="1" spc="3">
                <a:solidFill>
                  <a:srgbClr val="FFFFFF"/>
                </a:solidFill>
                <a:latin typeface="HelveticaNeueLTPro-Blk"/>
                <a:cs typeface="HelveticaNeueLTPro-Blk"/>
              </a:rPr>
              <a:t>425  </a:t>
            </a:r>
            <a:r>
              <a:rPr sz="605" b="1" spc="-3">
                <a:solidFill>
                  <a:srgbClr val="FFFFFF"/>
                </a:solidFill>
                <a:latin typeface="HelveticaNeueLTPro-Blk"/>
                <a:cs typeface="HelveticaNeueLTPro-Blk"/>
              </a:rPr>
              <a:t>C67/M60/Y58/K43  </a:t>
            </a:r>
            <a:r>
              <a:rPr sz="605" b="1" spc="-6">
                <a:solidFill>
                  <a:srgbClr val="FFFFFF"/>
                </a:solidFill>
                <a:latin typeface="HelveticaNeueLTPro-Blk"/>
                <a:cs typeface="HelveticaNeueLTPro-Blk"/>
              </a:rPr>
              <a:t>R69/G69/B70</a:t>
            </a:r>
            <a:endParaRPr sz="605">
              <a:solidFill>
                <a:prstClr val="black"/>
              </a:solidFill>
              <a:latin typeface="HelveticaNeueLTPro-Blk"/>
              <a:cs typeface="HelveticaNeueLTPro-Blk"/>
            </a:endParaRPr>
          </a:p>
        </p:txBody>
      </p:sp>
      <p:sp>
        <p:nvSpPr>
          <p:cNvPr id="13" name="object 16">
            <a:extLst>
              <a:ext uri="{FF2B5EF4-FFF2-40B4-BE49-F238E27FC236}">
                <a16:creationId xmlns:a16="http://schemas.microsoft.com/office/drawing/2014/main" id="{3389566B-8668-B543-B8C2-A6C3E321DB7F}"/>
              </a:ext>
            </a:extLst>
          </p:cNvPr>
          <p:cNvSpPr/>
          <p:nvPr userDrawn="1"/>
        </p:nvSpPr>
        <p:spPr>
          <a:xfrm>
            <a:off x="4622545" y="2288148"/>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BF22"/>
          </a:solidFill>
        </p:spPr>
        <p:txBody>
          <a:bodyPr wrap="square" lIns="0" tIns="0" rIns="0" bIns="0" rtlCol="0"/>
          <a:lstStyle/>
          <a:p>
            <a:pPr defTabSz="276515"/>
            <a:endParaRPr sz="1089">
              <a:solidFill>
                <a:prstClr val="black"/>
              </a:solidFill>
              <a:latin typeface="Calibri" panose="020F0502020204030204"/>
            </a:endParaRPr>
          </a:p>
        </p:txBody>
      </p:sp>
      <p:sp>
        <p:nvSpPr>
          <p:cNvPr id="14" name="object 17">
            <a:extLst>
              <a:ext uri="{FF2B5EF4-FFF2-40B4-BE49-F238E27FC236}">
                <a16:creationId xmlns:a16="http://schemas.microsoft.com/office/drawing/2014/main" id="{67D5F6A2-CDE4-6D4F-870A-4298B994B815}"/>
              </a:ext>
            </a:extLst>
          </p:cNvPr>
          <p:cNvSpPr txBox="1"/>
          <p:nvPr userDrawn="1"/>
        </p:nvSpPr>
        <p:spPr>
          <a:xfrm>
            <a:off x="4701955" y="2345586"/>
            <a:ext cx="667078"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FFFFFF"/>
                </a:solidFill>
                <a:latin typeface="HelveticaNeueLTPro-Blk"/>
                <a:cs typeface="HelveticaNeueLTPro-Blk"/>
              </a:rPr>
              <a:t>PANTONE </a:t>
            </a:r>
            <a:r>
              <a:rPr sz="605" b="1" spc="-9">
                <a:solidFill>
                  <a:srgbClr val="FFFFFF"/>
                </a:solidFill>
                <a:latin typeface="HelveticaNeueLTPro-Blk"/>
                <a:cs typeface="HelveticaNeueLTPro-Blk"/>
              </a:rPr>
              <a:t>7408  </a:t>
            </a:r>
            <a:r>
              <a:rPr sz="605" b="1" spc="3">
                <a:solidFill>
                  <a:srgbClr val="FFFFFF"/>
                </a:solidFill>
                <a:latin typeface="HelveticaNeueLTPro-Blk"/>
                <a:cs typeface="HelveticaNeueLTPro-Blk"/>
              </a:rPr>
              <a:t>C</a:t>
            </a:r>
            <a:r>
              <a:rPr sz="605" b="1" spc="-15">
                <a:solidFill>
                  <a:srgbClr val="FFFFFF"/>
                </a:solidFill>
                <a:latin typeface="HelveticaNeueLTPro-Blk"/>
                <a:cs typeface="HelveticaNeueLTPro-Blk"/>
              </a:rPr>
              <a:t>0</a:t>
            </a:r>
            <a:r>
              <a:rPr sz="605" b="1" spc="6">
                <a:solidFill>
                  <a:srgbClr val="FFFFFF"/>
                </a:solidFill>
                <a:latin typeface="HelveticaNeueLTPro-Blk"/>
                <a:cs typeface="HelveticaNeueLTPro-Blk"/>
              </a:rPr>
              <a:t>/</a:t>
            </a:r>
            <a:r>
              <a:rPr sz="605" b="1" spc="9">
                <a:solidFill>
                  <a:srgbClr val="FFFFFF"/>
                </a:solidFill>
                <a:latin typeface="HelveticaNeueLTPro-Blk"/>
                <a:cs typeface="HelveticaNeueLTPro-Blk"/>
              </a:rPr>
              <a:t>M2</a:t>
            </a:r>
            <a:r>
              <a:rPr sz="605" b="1" spc="-9">
                <a:solidFill>
                  <a:srgbClr val="FFFFFF"/>
                </a:solidFill>
                <a:latin typeface="HelveticaNeueLTPro-Blk"/>
                <a:cs typeface="HelveticaNeueLTPro-Blk"/>
              </a:rPr>
              <a:t>5</a:t>
            </a:r>
            <a:r>
              <a:rPr sz="605" b="1" spc="33">
                <a:solidFill>
                  <a:srgbClr val="FFFFFF"/>
                </a:solidFill>
                <a:latin typeface="HelveticaNeueLTPro-Blk"/>
                <a:cs typeface="HelveticaNeueLTPro-Blk"/>
              </a:rPr>
              <a:t>/</a:t>
            </a:r>
            <a:r>
              <a:rPr sz="605" b="1" spc="-9">
                <a:solidFill>
                  <a:srgbClr val="FFFFFF"/>
                </a:solidFill>
                <a:latin typeface="HelveticaNeueLTPro-Blk"/>
                <a:cs typeface="HelveticaNeueLTPro-Blk"/>
              </a:rPr>
              <a:t>Y</a:t>
            </a:r>
            <a:r>
              <a:rPr sz="605" b="1" spc="3">
                <a:solidFill>
                  <a:srgbClr val="FFFFFF"/>
                </a:solidFill>
                <a:latin typeface="HelveticaNeueLTPro-Blk"/>
                <a:cs typeface="HelveticaNeueLTPro-Blk"/>
              </a:rPr>
              <a:t>9</a:t>
            </a:r>
            <a:r>
              <a:rPr sz="605" b="1" spc="-9">
                <a:solidFill>
                  <a:srgbClr val="FFFFFF"/>
                </a:solidFill>
                <a:latin typeface="HelveticaNeueLTPro-Blk"/>
                <a:cs typeface="HelveticaNeueLTPro-Blk"/>
              </a:rPr>
              <a:t>5</a:t>
            </a:r>
            <a:r>
              <a:rPr sz="605" b="1" spc="6">
                <a:solidFill>
                  <a:srgbClr val="FFFFFF"/>
                </a:solidFill>
                <a:latin typeface="HelveticaNeueLTPro-Blk"/>
                <a:cs typeface="HelveticaNeueLTPro-Blk"/>
              </a:rPr>
              <a:t>/</a:t>
            </a:r>
            <a:r>
              <a:rPr sz="605" b="1" spc="-18">
                <a:solidFill>
                  <a:srgbClr val="FFFFFF"/>
                </a:solidFill>
                <a:latin typeface="HelveticaNeueLTPro-Blk"/>
                <a:cs typeface="HelveticaNeueLTPro-Blk"/>
              </a:rPr>
              <a:t>K</a:t>
            </a:r>
            <a:r>
              <a:rPr sz="605" b="1">
                <a:solidFill>
                  <a:srgbClr val="FFFFFF"/>
                </a:solidFill>
                <a:latin typeface="HelveticaNeueLTPro-Blk"/>
                <a:cs typeface="HelveticaNeueLTPro-Blk"/>
              </a:rPr>
              <a:t>0  </a:t>
            </a:r>
            <a:r>
              <a:rPr sz="605" b="1" spc="-9">
                <a:solidFill>
                  <a:srgbClr val="FFFFFF"/>
                </a:solidFill>
                <a:latin typeface="HelveticaNeueLTPro-Blk"/>
                <a:cs typeface="HelveticaNeueLTPro-Blk"/>
              </a:rPr>
              <a:t>R255/G191/B34</a:t>
            </a:r>
            <a:endParaRPr sz="605">
              <a:solidFill>
                <a:prstClr val="black"/>
              </a:solidFill>
              <a:latin typeface="HelveticaNeueLTPro-Blk"/>
              <a:cs typeface="HelveticaNeueLTPro-Blk"/>
            </a:endParaRPr>
          </a:p>
        </p:txBody>
      </p:sp>
      <p:sp>
        <p:nvSpPr>
          <p:cNvPr id="15" name="object 18">
            <a:extLst>
              <a:ext uri="{FF2B5EF4-FFF2-40B4-BE49-F238E27FC236}">
                <a16:creationId xmlns:a16="http://schemas.microsoft.com/office/drawing/2014/main" id="{94062D12-7027-7540-B2D0-91D1F654F299}"/>
              </a:ext>
            </a:extLst>
          </p:cNvPr>
          <p:cNvSpPr/>
          <p:nvPr userDrawn="1"/>
        </p:nvSpPr>
        <p:spPr>
          <a:xfrm>
            <a:off x="4626627" y="2962841"/>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26522"/>
          </a:solidFill>
        </p:spPr>
        <p:txBody>
          <a:bodyPr wrap="square" lIns="0" tIns="0" rIns="0" bIns="0" rtlCol="0"/>
          <a:lstStyle/>
          <a:p>
            <a:pPr defTabSz="276515"/>
            <a:endParaRPr sz="1089">
              <a:solidFill>
                <a:srgbClr val="F26522"/>
              </a:solidFill>
              <a:latin typeface="Calibri" panose="020F0502020204030204"/>
            </a:endParaRPr>
          </a:p>
        </p:txBody>
      </p:sp>
      <p:sp>
        <p:nvSpPr>
          <p:cNvPr id="16" name="object 19">
            <a:extLst>
              <a:ext uri="{FF2B5EF4-FFF2-40B4-BE49-F238E27FC236}">
                <a16:creationId xmlns:a16="http://schemas.microsoft.com/office/drawing/2014/main" id="{7E4B378D-CF56-5E41-9003-17C347983F94}"/>
              </a:ext>
            </a:extLst>
          </p:cNvPr>
          <p:cNvSpPr txBox="1"/>
          <p:nvPr userDrawn="1"/>
        </p:nvSpPr>
        <p:spPr>
          <a:xfrm>
            <a:off x="4706036" y="3020279"/>
            <a:ext cx="790355" cy="277061"/>
          </a:xfrm>
          <a:prstGeom prst="rect">
            <a:avLst/>
          </a:prstGeom>
        </p:spPr>
        <p:txBody>
          <a:bodyPr vert="horz" wrap="square" lIns="0" tIns="7681" rIns="0" bIns="0" rtlCol="0">
            <a:spAutoFit/>
          </a:bodyPr>
          <a:lstStyle/>
          <a:p>
            <a:pPr marL="7681" defTabSz="276515">
              <a:lnSpc>
                <a:spcPts val="695"/>
              </a:lnSpc>
              <a:spcBef>
                <a:spcPts val="61"/>
              </a:spcBef>
            </a:pPr>
            <a:r>
              <a:rPr sz="605" b="1">
                <a:solidFill>
                  <a:srgbClr val="FFFFFF"/>
                </a:solidFill>
                <a:latin typeface="HelveticaNeueLTPro-Blk"/>
                <a:cs typeface="HelveticaNeueLTPro-Blk"/>
              </a:rPr>
              <a:t>PANTONE</a:t>
            </a:r>
            <a:r>
              <a:rPr sz="605" b="1" spc="-6">
                <a:solidFill>
                  <a:srgbClr val="FFFFFF"/>
                </a:solidFill>
                <a:latin typeface="HelveticaNeueLTPro-Blk"/>
                <a:cs typeface="HelveticaNeueLTPro-Blk"/>
              </a:rPr>
              <a:t> </a:t>
            </a:r>
            <a:r>
              <a:rPr sz="605" b="1" spc="-12">
                <a:solidFill>
                  <a:srgbClr val="FFFFFF"/>
                </a:solidFill>
                <a:latin typeface="HelveticaNeueLTPro-Blk"/>
                <a:cs typeface="HelveticaNeueLTPro-Blk"/>
              </a:rPr>
              <a:t>166</a:t>
            </a:r>
            <a:endParaRPr sz="605">
              <a:solidFill>
                <a:prstClr val="black"/>
              </a:solidFill>
              <a:latin typeface="HelveticaNeueLTPro-Blk"/>
              <a:cs typeface="HelveticaNeueLTPro-Blk"/>
            </a:endParaRPr>
          </a:p>
          <a:p>
            <a:pPr marL="7681" marR="3073" defTabSz="276515">
              <a:lnSpc>
                <a:spcPts val="665"/>
              </a:lnSpc>
              <a:spcBef>
                <a:spcPts val="42"/>
              </a:spcBef>
            </a:pPr>
            <a:r>
              <a:rPr sz="605" b="1" spc="3">
                <a:solidFill>
                  <a:srgbClr val="FFFFFF"/>
                </a:solidFill>
                <a:latin typeface="HelveticaNeueLTPro-Blk"/>
                <a:cs typeface="HelveticaNeueLTPro-Blk"/>
              </a:rPr>
              <a:t>C:0 </a:t>
            </a:r>
            <a:r>
              <a:rPr sz="605" b="1" spc="-6">
                <a:solidFill>
                  <a:srgbClr val="FFFFFF"/>
                </a:solidFill>
                <a:latin typeface="HelveticaNeueLTPro-Blk"/>
                <a:cs typeface="HelveticaNeueLTPro-Blk"/>
              </a:rPr>
              <a:t>M:75 </a:t>
            </a:r>
            <a:r>
              <a:rPr sz="605" b="1" spc="-15">
                <a:solidFill>
                  <a:srgbClr val="FFFFFF"/>
                </a:solidFill>
                <a:latin typeface="HelveticaNeueLTPro-Blk"/>
                <a:cs typeface="HelveticaNeueLTPro-Blk"/>
              </a:rPr>
              <a:t>Y:100</a:t>
            </a:r>
            <a:r>
              <a:rPr sz="605" b="1" spc="-36">
                <a:solidFill>
                  <a:srgbClr val="FFFFFF"/>
                </a:solidFill>
                <a:latin typeface="HelveticaNeueLTPro-Blk"/>
                <a:cs typeface="HelveticaNeueLTPro-Blk"/>
              </a:rPr>
              <a:t> </a:t>
            </a:r>
            <a:r>
              <a:rPr sz="605" b="1" spc="3">
                <a:solidFill>
                  <a:srgbClr val="FFFFFF"/>
                </a:solidFill>
                <a:latin typeface="HelveticaNeueLTPro-Blk"/>
                <a:cs typeface="HelveticaNeueLTPro-Blk"/>
              </a:rPr>
              <a:t>K:0  R:242 </a:t>
            </a:r>
            <a:r>
              <a:rPr sz="605" b="1" spc="-15">
                <a:solidFill>
                  <a:srgbClr val="FFFFFF"/>
                </a:solidFill>
                <a:latin typeface="HelveticaNeueLTPro-Blk"/>
                <a:cs typeface="HelveticaNeueLTPro-Blk"/>
              </a:rPr>
              <a:t>G:101</a:t>
            </a:r>
            <a:r>
              <a:rPr sz="605" b="1" spc="-21">
                <a:solidFill>
                  <a:srgbClr val="FFFFFF"/>
                </a:solidFill>
                <a:latin typeface="HelveticaNeueLTPro-Blk"/>
                <a:cs typeface="HelveticaNeueLTPro-Blk"/>
              </a:rPr>
              <a:t> </a:t>
            </a:r>
            <a:r>
              <a:rPr sz="605" b="1" spc="3">
                <a:solidFill>
                  <a:srgbClr val="FFFFFF"/>
                </a:solidFill>
                <a:latin typeface="HelveticaNeueLTPro-Blk"/>
                <a:cs typeface="HelveticaNeueLTPro-Blk"/>
              </a:rPr>
              <a:t>B:34</a:t>
            </a:r>
            <a:endParaRPr sz="605">
              <a:solidFill>
                <a:prstClr val="black"/>
              </a:solidFill>
              <a:latin typeface="HelveticaNeueLTPro-Blk"/>
              <a:cs typeface="HelveticaNeueLTPro-Blk"/>
            </a:endParaRPr>
          </a:p>
        </p:txBody>
      </p:sp>
      <p:sp>
        <p:nvSpPr>
          <p:cNvPr id="17" name="object 20">
            <a:extLst>
              <a:ext uri="{FF2B5EF4-FFF2-40B4-BE49-F238E27FC236}">
                <a16:creationId xmlns:a16="http://schemas.microsoft.com/office/drawing/2014/main" id="{A84E9A33-66B1-8D43-AAFE-E75634F30D0B}"/>
              </a:ext>
            </a:extLst>
          </p:cNvPr>
          <p:cNvSpPr/>
          <p:nvPr userDrawn="1"/>
        </p:nvSpPr>
        <p:spPr>
          <a:xfrm>
            <a:off x="4626627" y="1610312"/>
            <a:ext cx="1982800" cy="599870"/>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E600"/>
          </a:solidFill>
          <a:ln>
            <a:noFill/>
          </a:ln>
        </p:spPr>
        <p:txBody>
          <a:bodyPr wrap="square" lIns="0" tIns="0" rIns="0" bIns="0" rtlCol="0"/>
          <a:lstStyle/>
          <a:p>
            <a:pPr defTabSz="276515"/>
            <a:endParaRPr sz="1089">
              <a:solidFill>
                <a:srgbClr val="FFBF22"/>
              </a:solidFill>
              <a:latin typeface="Calibri" panose="020F0502020204030204"/>
            </a:endParaRPr>
          </a:p>
        </p:txBody>
      </p:sp>
      <p:sp>
        <p:nvSpPr>
          <p:cNvPr id="18" name="object 21">
            <a:extLst>
              <a:ext uri="{FF2B5EF4-FFF2-40B4-BE49-F238E27FC236}">
                <a16:creationId xmlns:a16="http://schemas.microsoft.com/office/drawing/2014/main" id="{2EDC15B3-02D3-E144-849D-495D1E925D32}"/>
              </a:ext>
            </a:extLst>
          </p:cNvPr>
          <p:cNvSpPr txBox="1"/>
          <p:nvPr userDrawn="1"/>
        </p:nvSpPr>
        <p:spPr>
          <a:xfrm>
            <a:off x="4706036" y="1667749"/>
            <a:ext cx="743886" cy="286368"/>
          </a:xfrm>
          <a:prstGeom prst="rect">
            <a:avLst/>
          </a:prstGeom>
        </p:spPr>
        <p:txBody>
          <a:bodyPr vert="horz" wrap="square" lIns="0" tIns="16898" rIns="0" bIns="0" rtlCol="0">
            <a:spAutoFit/>
          </a:bodyPr>
          <a:lstStyle/>
          <a:p>
            <a:pPr marL="7681" marR="3073" defTabSz="276515">
              <a:lnSpc>
                <a:spcPts val="665"/>
              </a:lnSpc>
              <a:spcBef>
                <a:spcPts val="133"/>
              </a:spcBef>
            </a:pPr>
            <a:r>
              <a:rPr sz="605" b="1">
                <a:solidFill>
                  <a:srgbClr val="6D6E71"/>
                </a:solidFill>
                <a:latin typeface="HelveticaNeueLTPro-Blk"/>
                <a:cs typeface="HelveticaNeueLTPro-Blk"/>
              </a:rPr>
              <a:t>PANTONE </a:t>
            </a:r>
            <a:r>
              <a:rPr sz="605" b="1" spc="-9">
                <a:solidFill>
                  <a:srgbClr val="6D6E71"/>
                </a:solidFill>
                <a:latin typeface="HelveticaNeueLTPro-Blk"/>
                <a:cs typeface="HelveticaNeueLTPro-Blk"/>
              </a:rPr>
              <a:t>108  </a:t>
            </a:r>
            <a:r>
              <a:rPr sz="605" b="1" spc="3">
                <a:solidFill>
                  <a:srgbClr val="6D6E71"/>
                </a:solidFill>
                <a:latin typeface="HelveticaNeueLTPro-Blk"/>
                <a:cs typeface="HelveticaNeueLTPro-Blk"/>
              </a:rPr>
              <a:t>C:0 </a:t>
            </a:r>
            <a:r>
              <a:rPr sz="605" b="1" spc="6">
                <a:solidFill>
                  <a:srgbClr val="6D6E71"/>
                </a:solidFill>
                <a:latin typeface="HelveticaNeueLTPro-Blk"/>
                <a:cs typeface="HelveticaNeueLTPro-Blk"/>
              </a:rPr>
              <a:t>M:0 </a:t>
            </a:r>
            <a:r>
              <a:rPr sz="605" b="1" spc="-15">
                <a:solidFill>
                  <a:srgbClr val="6D6E71"/>
                </a:solidFill>
                <a:latin typeface="HelveticaNeueLTPro-Blk"/>
                <a:cs typeface="HelveticaNeueLTPro-Blk"/>
              </a:rPr>
              <a:t>Y:100</a:t>
            </a:r>
            <a:r>
              <a:rPr sz="605" b="1" spc="-52">
                <a:solidFill>
                  <a:srgbClr val="6D6E71"/>
                </a:solidFill>
                <a:latin typeface="HelveticaNeueLTPro-Blk"/>
                <a:cs typeface="HelveticaNeueLTPro-Blk"/>
              </a:rPr>
              <a:t> </a:t>
            </a:r>
            <a:r>
              <a:rPr sz="605" b="1" spc="3">
                <a:solidFill>
                  <a:srgbClr val="6D6E71"/>
                </a:solidFill>
                <a:latin typeface="HelveticaNeueLTPro-Blk"/>
                <a:cs typeface="HelveticaNeueLTPro-Blk"/>
              </a:rPr>
              <a:t>K:0  </a:t>
            </a:r>
            <a:r>
              <a:rPr sz="605" b="1" spc="6">
                <a:solidFill>
                  <a:srgbClr val="6D6E71"/>
                </a:solidFill>
                <a:latin typeface="HelveticaNeueLTPro-Blk"/>
                <a:cs typeface="HelveticaNeueLTPro-Blk"/>
              </a:rPr>
              <a:t>R:255 </a:t>
            </a:r>
            <a:r>
              <a:rPr sz="605" b="1" spc="3">
                <a:solidFill>
                  <a:srgbClr val="6D6E71"/>
                </a:solidFill>
                <a:latin typeface="HelveticaNeueLTPro-Blk"/>
                <a:cs typeface="HelveticaNeueLTPro-Blk"/>
              </a:rPr>
              <a:t>G:230</a:t>
            </a:r>
            <a:r>
              <a:rPr sz="605" b="1" spc="-30">
                <a:solidFill>
                  <a:srgbClr val="6D6E71"/>
                </a:solidFill>
                <a:latin typeface="HelveticaNeueLTPro-Blk"/>
                <a:cs typeface="HelveticaNeueLTPro-Blk"/>
              </a:rPr>
              <a:t> </a:t>
            </a:r>
            <a:r>
              <a:rPr sz="605" b="1" spc="6">
                <a:solidFill>
                  <a:srgbClr val="6D6E71"/>
                </a:solidFill>
                <a:latin typeface="HelveticaNeueLTPro-Blk"/>
                <a:cs typeface="HelveticaNeueLTPro-Blk"/>
              </a:rPr>
              <a:t>B:0</a:t>
            </a:r>
            <a:endParaRPr sz="605">
              <a:solidFill>
                <a:prstClr val="black"/>
              </a:solidFill>
              <a:latin typeface="HelveticaNeueLTPro-Blk"/>
              <a:cs typeface="HelveticaNeueLTPro-Blk"/>
            </a:endParaRPr>
          </a:p>
        </p:txBody>
      </p:sp>
      <p:sp>
        <p:nvSpPr>
          <p:cNvPr id="19" name="object 2">
            <a:extLst>
              <a:ext uri="{FF2B5EF4-FFF2-40B4-BE49-F238E27FC236}">
                <a16:creationId xmlns:a16="http://schemas.microsoft.com/office/drawing/2014/main" id="{D65B0A28-BEED-464F-B891-E16761BDB641}"/>
              </a:ext>
            </a:extLst>
          </p:cNvPr>
          <p:cNvSpPr txBox="1"/>
          <p:nvPr userDrawn="1"/>
        </p:nvSpPr>
        <p:spPr>
          <a:xfrm>
            <a:off x="4619933" y="214297"/>
            <a:ext cx="4082472" cy="1145119"/>
          </a:xfrm>
          <a:prstGeom prst="rect">
            <a:avLst/>
          </a:prstGeom>
        </p:spPr>
        <p:txBody>
          <a:bodyPr vert="horz" wrap="square" lIns="0" tIns="7681" rIns="0" bIns="0" rtlCol="0">
            <a:spAutoFit/>
          </a:bodyPr>
          <a:lstStyle/>
          <a:p>
            <a:pPr marL="7681" defTabSz="553029">
              <a:spcBef>
                <a:spcPts val="61"/>
              </a:spcBef>
            </a:pPr>
            <a:r>
              <a:rPr sz="726" b="1">
                <a:solidFill>
                  <a:srgbClr val="FFBF22"/>
                </a:solidFill>
                <a:latin typeface="HelveticaNeueLTPro-Hv"/>
                <a:cs typeface="HelveticaNeueLTPro-Hv"/>
              </a:rPr>
              <a:t>Primary</a:t>
            </a:r>
            <a:endParaRPr sz="726">
              <a:solidFill>
                <a:srgbClr val="FFBF22"/>
              </a:solidFill>
              <a:latin typeface="HelveticaNeueLTPro-Hv"/>
              <a:cs typeface="HelveticaNeueLTPro-Hv"/>
            </a:endParaRPr>
          </a:p>
          <a:p>
            <a:pPr marL="7681" marR="3073" defTabSz="553029">
              <a:lnSpc>
                <a:spcPct val="125000"/>
              </a:lnSpc>
              <a:spcAft>
                <a:spcPts val="363"/>
              </a:spcAft>
            </a:pPr>
            <a:r>
              <a:rPr sz="605" spc="-3">
                <a:solidFill>
                  <a:srgbClr val="6D6E71"/>
                </a:solidFill>
                <a:latin typeface="HelveticaNeueLTPro-Roman"/>
                <a:cs typeface="HelveticaNeueLTPro-Roman"/>
              </a:rPr>
              <a:t>This </a:t>
            </a:r>
            <a:r>
              <a:rPr sz="605" spc="-6">
                <a:solidFill>
                  <a:srgbClr val="6D6E71"/>
                </a:solidFill>
                <a:latin typeface="HelveticaNeueLTPro-Roman"/>
                <a:cs typeface="HelveticaNeueLTPro-Roman"/>
              </a:rPr>
              <a:t>palette </a:t>
            </a:r>
            <a:r>
              <a:rPr sz="605" spc="-3">
                <a:solidFill>
                  <a:srgbClr val="6D6E71"/>
                </a:solidFill>
                <a:latin typeface="HelveticaNeueLTPro-Roman"/>
                <a:cs typeface="HelveticaNeueLTPro-Roman"/>
              </a:rPr>
              <a:t>consists </a:t>
            </a:r>
            <a:r>
              <a:rPr sz="605" spc="-6">
                <a:solidFill>
                  <a:srgbClr val="6D6E71"/>
                </a:solidFill>
                <a:latin typeface="HelveticaNeueLTPro-Roman"/>
                <a:cs typeface="HelveticaNeueLTPro-Roman"/>
              </a:rPr>
              <a:t>of </a:t>
            </a:r>
            <a:r>
              <a:rPr sz="605" spc="-9">
                <a:solidFill>
                  <a:srgbClr val="6D6E71"/>
                </a:solidFill>
                <a:latin typeface="HelveticaNeueLTPro-Roman"/>
                <a:cs typeface="HelveticaNeueLTPro-Roman"/>
              </a:rPr>
              <a:t>yellows </a:t>
            </a:r>
            <a:r>
              <a:rPr sz="605" spc="-3">
                <a:solidFill>
                  <a:srgbClr val="6D6E71"/>
                </a:solidFill>
                <a:latin typeface="HelveticaNeueLTPro-Roman"/>
                <a:cs typeface="HelveticaNeueLTPro-Roman"/>
              </a:rPr>
              <a:t>and oranges, which </a:t>
            </a:r>
            <a:r>
              <a:rPr sz="605" spc="-9">
                <a:solidFill>
                  <a:srgbClr val="6D6E71"/>
                </a:solidFill>
                <a:latin typeface="HelveticaNeueLTPro-Roman"/>
                <a:cs typeface="HelveticaNeueLTPro-Roman"/>
              </a:rPr>
              <a:t>radiate </a:t>
            </a:r>
            <a:r>
              <a:rPr sz="605" spc="-6">
                <a:solidFill>
                  <a:srgbClr val="6D6E71"/>
                </a:solidFill>
                <a:latin typeface="HelveticaNeueLTPro-Roman"/>
                <a:cs typeface="HelveticaNeueLTPro-Roman"/>
              </a:rPr>
              <a:t>ambition, </a:t>
            </a:r>
            <a:r>
              <a:rPr sz="605" spc="-9">
                <a:solidFill>
                  <a:srgbClr val="6D6E71"/>
                </a:solidFill>
                <a:latin typeface="HelveticaNeueLTPro-Roman"/>
                <a:cs typeface="HelveticaNeueLTPro-Roman"/>
              </a:rPr>
              <a:t>energy, </a:t>
            </a:r>
            <a:r>
              <a:rPr sz="605" spc="-6">
                <a:solidFill>
                  <a:srgbClr val="6D6E71"/>
                </a:solidFill>
                <a:latin typeface="HelveticaNeueLTPro-Roman"/>
                <a:cs typeface="HelveticaNeueLTPro-Roman"/>
              </a:rPr>
              <a:t>warmth, </a:t>
            </a:r>
            <a:r>
              <a:rPr sz="605" spc="-3">
                <a:solidFill>
                  <a:srgbClr val="6D6E71"/>
                </a:solidFill>
                <a:latin typeface="HelveticaNeueLTPro-Roman"/>
                <a:cs typeface="HelveticaNeueLTPro-Roman"/>
              </a:rPr>
              <a:t>passion and </a:t>
            </a:r>
            <a:r>
              <a:rPr sz="605" spc="-9">
                <a:solidFill>
                  <a:srgbClr val="6D6E71"/>
                </a:solidFill>
                <a:latin typeface="HelveticaNeueLTPro-Roman"/>
                <a:cs typeface="HelveticaNeueLTPro-Roman"/>
              </a:rPr>
              <a:t>originality. </a:t>
            </a:r>
            <a:br>
              <a:rPr lang="en-GB" sz="605" spc="-9">
                <a:solidFill>
                  <a:srgbClr val="6D6E71"/>
                </a:solidFill>
                <a:latin typeface="HelveticaNeueLTPro-Roman"/>
                <a:cs typeface="HelveticaNeueLTPro-Roman"/>
              </a:rPr>
            </a:br>
            <a:r>
              <a:rPr sz="605" spc="-24">
                <a:solidFill>
                  <a:srgbClr val="6D6E71"/>
                </a:solidFill>
                <a:latin typeface="HelveticaNeueLTPro-Roman"/>
                <a:cs typeface="HelveticaNeueLTPro-Roman"/>
              </a:rPr>
              <a:t>You </a:t>
            </a:r>
            <a:r>
              <a:rPr sz="605">
                <a:solidFill>
                  <a:srgbClr val="6D6E71"/>
                </a:solidFill>
                <a:latin typeface="HelveticaNeueLTPro-Roman"/>
                <a:cs typeface="HelveticaNeueLTPro-Roman"/>
              </a:rPr>
              <a:t>can </a:t>
            </a:r>
            <a:r>
              <a:rPr sz="605" spc="-3">
                <a:solidFill>
                  <a:srgbClr val="6D6E71"/>
                </a:solidFill>
                <a:latin typeface="HelveticaNeueLTPro-Roman"/>
                <a:cs typeface="HelveticaNeueLTPro-Roman"/>
              </a:rPr>
              <a:t>use </a:t>
            </a:r>
            <a:r>
              <a:rPr sz="605">
                <a:solidFill>
                  <a:srgbClr val="6D6E71"/>
                </a:solidFill>
                <a:latin typeface="HelveticaNeueLTPro-Roman"/>
                <a:cs typeface="HelveticaNeueLTPro-Roman"/>
              </a:rPr>
              <a:t>a </a:t>
            </a:r>
            <a:r>
              <a:rPr sz="605" spc="-6">
                <a:solidFill>
                  <a:srgbClr val="6D6E71"/>
                </a:solidFill>
                <a:latin typeface="HelveticaNeueLTPro-Roman"/>
                <a:cs typeface="HelveticaNeueLTPro-Roman"/>
              </a:rPr>
              <a:t>gradient of </a:t>
            </a:r>
            <a:r>
              <a:rPr sz="605" spc="-3">
                <a:solidFill>
                  <a:srgbClr val="6D6E71"/>
                </a:solidFill>
                <a:latin typeface="HelveticaNeueLTPro-Roman"/>
                <a:cs typeface="HelveticaNeueLTPro-Roman"/>
              </a:rPr>
              <a:t>these colours </a:t>
            </a:r>
            <a:r>
              <a:rPr sz="605">
                <a:solidFill>
                  <a:srgbClr val="6D6E71"/>
                </a:solidFill>
                <a:latin typeface="HelveticaNeueLTPro-Roman"/>
                <a:cs typeface="HelveticaNeueLTPro-Roman"/>
              </a:rPr>
              <a:t>as a</a:t>
            </a:r>
            <a:r>
              <a:rPr sz="605" spc="15">
                <a:solidFill>
                  <a:srgbClr val="6D6E71"/>
                </a:solidFill>
                <a:latin typeface="HelveticaNeueLTPro-Roman"/>
                <a:cs typeface="HelveticaNeueLTPro-Roman"/>
              </a:rPr>
              <a:t> </a:t>
            </a:r>
            <a:r>
              <a:rPr sz="605" spc="-6">
                <a:solidFill>
                  <a:srgbClr val="6D6E71"/>
                </a:solidFill>
                <a:latin typeface="HelveticaNeueLTPro-Roman"/>
                <a:cs typeface="HelveticaNeueLTPro-Roman"/>
              </a:rPr>
              <a:t>background.</a:t>
            </a:r>
            <a:endParaRPr lang="en-GB" sz="605" spc="-6">
              <a:solidFill>
                <a:srgbClr val="6D6E71"/>
              </a:solidFill>
              <a:latin typeface="HelveticaNeueLTPro-Roman"/>
              <a:cs typeface="HelveticaNeueLTPro-Roman"/>
            </a:endParaRPr>
          </a:p>
          <a:p>
            <a:pPr marL="7681" defTabSz="553029"/>
            <a:r>
              <a:rPr lang="en-GB" sz="726" b="1">
                <a:solidFill>
                  <a:srgbClr val="FFBF22"/>
                </a:solidFill>
                <a:latin typeface="HelveticaNeueLTPro-Hv"/>
                <a:cs typeface="HelveticaNeueLTPro-Hv"/>
              </a:rPr>
              <a:t>Complementary</a:t>
            </a:r>
            <a:endParaRPr lang="en-GB" sz="726">
              <a:solidFill>
                <a:srgbClr val="FFBF22"/>
              </a:solidFill>
              <a:latin typeface="HelveticaNeueLTPro-Hv"/>
              <a:cs typeface="HelveticaNeueLTPro-Hv"/>
            </a:endParaRPr>
          </a:p>
          <a:p>
            <a:pPr marL="7681" marR="3073" defTabSz="553029">
              <a:lnSpc>
                <a:spcPct val="125000"/>
              </a:lnSpc>
              <a:spcAft>
                <a:spcPts val="363"/>
              </a:spcAft>
            </a:pPr>
            <a:r>
              <a:rPr lang="en-GB" sz="605" spc="-6">
                <a:solidFill>
                  <a:srgbClr val="6D6E71"/>
                </a:solidFill>
                <a:latin typeface="HelveticaNeueLTPro-Roman"/>
                <a:cs typeface="HelveticaNeueLTPro-Roman"/>
              </a:rPr>
              <a:t>Consisting of </a:t>
            </a:r>
            <a:r>
              <a:rPr lang="en-GB" sz="605">
                <a:solidFill>
                  <a:srgbClr val="6D6E71"/>
                </a:solidFill>
                <a:latin typeface="HelveticaNeueLTPro-Roman"/>
                <a:cs typeface="HelveticaNeueLTPro-Roman"/>
              </a:rPr>
              <a:t>a secondary </a:t>
            </a:r>
            <a:r>
              <a:rPr lang="en-GB" sz="605" spc="-3">
                <a:solidFill>
                  <a:srgbClr val="6D6E71"/>
                </a:solidFill>
                <a:latin typeface="HelveticaNeueLTPro-Roman"/>
                <a:cs typeface="HelveticaNeueLTPro-Roman"/>
              </a:rPr>
              <a:t>and </a:t>
            </a:r>
            <a:r>
              <a:rPr lang="en-GB" sz="605">
                <a:solidFill>
                  <a:srgbClr val="6D6E71"/>
                </a:solidFill>
                <a:latin typeface="HelveticaNeueLTPro-Roman"/>
                <a:cs typeface="HelveticaNeueLTPro-Roman"/>
              </a:rPr>
              <a:t>tertiary </a:t>
            </a:r>
            <a:r>
              <a:rPr lang="en-GB" sz="605" spc="-6">
                <a:solidFill>
                  <a:srgbClr val="6D6E71"/>
                </a:solidFill>
                <a:latin typeface="HelveticaNeueLTPro-Roman"/>
                <a:cs typeface="HelveticaNeueLTPro-Roman"/>
              </a:rPr>
              <a:t>palette. </a:t>
            </a:r>
            <a:r>
              <a:rPr lang="en-GB" sz="605" spc="-3">
                <a:solidFill>
                  <a:srgbClr val="6D6E71"/>
                </a:solidFill>
                <a:latin typeface="HelveticaNeueLTPro-Roman"/>
                <a:cs typeface="HelveticaNeueLTPro-Roman"/>
              </a:rPr>
              <a:t>This </a:t>
            </a:r>
            <a:r>
              <a:rPr lang="en-GB" sz="605" spc="-6">
                <a:solidFill>
                  <a:srgbClr val="6D6E71"/>
                </a:solidFill>
                <a:latin typeface="HelveticaNeueLTPro-Roman"/>
                <a:cs typeface="HelveticaNeueLTPro-Roman"/>
              </a:rPr>
              <a:t>palette </a:t>
            </a:r>
            <a:r>
              <a:rPr lang="en-GB" sz="605" spc="-3">
                <a:solidFill>
                  <a:srgbClr val="6D6E71"/>
                </a:solidFill>
                <a:latin typeface="HelveticaNeueLTPro-Roman"/>
                <a:cs typeface="HelveticaNeueLTPro-Roman"/>
              </a:rPr>
              <a:t>is  designed </a:t>
            </a:r>
            <a:r>
              <a:rPr lang="en-GB" sz="605" spc="-9">
                <a:solidFill>
                  <a:srgbClr val="6D6E71"/>
                </a:solidFill>
                <a:latin typeface="HelveticaNeueLTPro-Roman"/>
                <a:cs typeface="HelveticaNeueLTPro-Roman"/>
              </a:rPr>
              <a:t>to </a:t>
            </a:r>
            <a:r>
              <a:rPr lang="en-GB" sz="605">
                <a:solidFill>
                  <a:srgbClr val="6D6E71"/>
                </a:solidFill>
                <a:latin typeface="HelveticaNeueLTPro-Roman"/>
                <a:cs typeface="HelveticaNeueLTPro-Roman"/>
              </a:rPr>
              <a:t>support </a:t>
            </a:r>
            <a:r>
              <a:rPr lang="en-GB" sz="605" spc="-6">
                <a:solidFill>
                  <a:srgbClr val="6D6E71"/>
                </a:solidFill>
                <a:latin typeface="HelveticaNeueLTPro-Roman"/>
                <a:cs typeface="HelveticaNeueLTPro-Roman"/>
              </a:rPr>
              <a:t>the </a:t>
            </a:r>
            <a:r>
              <a:rPr lang="en-GB" sz="605">
                <a:solidFill>
                  <a:srgbClr val="6D6E71"/>
                </a:solidFill>
                <a:latin typeface="HelveticaNeueLTPro-Roman"/>
                <a:cs typeface="HelveticaNeueLTPro-Roman"/>
              </a:rPr>
              <a:t>primary </a:t>
            </a:r>
            <a:r>
              <a:rPr lang="en-GB" sz="605" spc="-3">
                <a:solidFill>
                  <a:srgbClr val="6D6E71"/>
                </a:solidFill>
                <a:latin typeface="HelveticaNeueLTPro-Roman"/>
                <a:cs typeface="HelveticaNeueLTPro-Roman"/>
              </a:rPr>
              <a:t>colours. Ideal if </a:t>
            </a:r>
            <a:r>
              <a:rPr lang="en-GB" sz="605" spc="-6">
                <a:solidFill>
                  <a:srgbClr val="6D6E71"/>
                </a:solidFill>
                <a:latin typeface="HelveticaNeueLTPro-Roman"/>
                <a:cs typeface="HelveticaNeueLTPro-Roman"/>
              </a:rPr>
              <a:t>communication </a:t>
            </a:r>
            <a:r>
              <a:rPr lang="en-GB" sz="605">
                <a:solidFill>
                  <a:srgbClr val="6D6E71"/>
                </a:solidFill>
                <a:latin typeface="HelveticaNeueLTPro-Roman"/>
                <a:cs typeface="HelveticaNeueLTPro-Roman"/>
              </a:rPr>
              <a:t>needs further </a:t>
            </a:r>
            <a:r>
              <a:rPr lang="en-GB" sz="605" spc="-3">
                <a:solidFill>
                  <a:srgbClr val="6D6E71"/>
                </a:solidFill>
                <a:latin typeface="HelveticaNeueLTPro-Roman"/>
                <a:cs typeface="HelveticaNeueLTPro-Roman"/>
              </a:rPr>
              <a:t>stand out. </a:t>
            </a:r>
            <a:r>
              <a:rPr lang="en-GB" sz="605">
                <a:solidFill>
                  <a:srgbClr val="6D6E71"/>
                </a:solidFill>
                <a:latin typeface="HelveticaNeueLTPro-Roman"/>
                <a:cs typeface="HelveticaNeueLTPro-Roman"/>
              </a:rPr>
              <a:t>These </a:t>
            </a:r>
            <a:r>
              <a:rPr lang="en-GB" sz="605" spc="-3">
                <a:solidFill>
                  <a:srgbClr val="6D6E71"/>
                </a:solidFill>
                <a:latin typeface="HelveticaNeueLTPro-Roman"/>
                <a:cs typeface="HelveticaNeueLTPro-Roman"/>
              </a:rPr>
              <a:t>colours are also designed </a:t>
            </a:r>
            <a:r>
              <a:rPr lang="en-GB" sz="605" spc="-6">
                <a:solidFill>
                  <a:srgbClr val="6D6E71"/>
                </a:solidFill>
                <a:latin typeface="HelveticaNeueLTPro-Roman"/>
                <a:cs typeface="HelveticaNeueLTPro-Roman"/>
              </a:rPr>
              <a:t>with </a:t>
            </a:r>
            <a:r>
              <a:rPr lang="en-GB" sz="605">
                <a:solidFill>
                  <a:srgbClr val="6D6E71"/>
                </a:solidFill>
                <a:latin typeface="HelveticaNeueLTPro-Roman"/>
                <a:cs typeface="HelveticaNeueLTPro-Roman"/>
              </a:rPr>
              <a:t>charts </a:t>
            </a:r>
            <a:r>
              <a:rPr lang="en-GB" sz="605" spc="-3">
                <a:solidFill>
                  <a:srgbClr val="6D6E71"/>
                </a:solidFill>
                <a:latin typeface="HelveticaNeueLTPro-Roman"/>
                <a:cs typeface="HelveticaNeueLTPro-Roman"/>
              </a:rPr>
              <a:t>and colour </a:t>
            </a:r>
            <a:r>
              <a:rPr lang="en-GB" sz="605" spc="-6">
                <a:solidFill>
                  <a:srgbClr val="6D6E71"/>
                </a:solidFill>
                <a:latin typeface="HelveticaNeueLTPro-Roman"/>
                <a:cs typeface="HelveticaNeueLTPro-Roman"/>
              </a:rPr>
              <a:t>coordinating </a:t>
            </a:r>
            <a:r>
              <a:rPr lang="en-GB" sz="605" spc="-3">
                <a:solidFill>
                  <a:srgbClr val="6D6E71"/>
                </a:solidFill>
                <a:latin typeface="HelveticaNeueLTPro-Roman"/>
                <a:cs typeface="HelveticaNeueLTPro-Roman"/>
              </a:rPr>
              <a:t>in</a:t>
            </a:r>
            <a:r>
              <a:rPr lang="en-GB" sz="605" spc="6">
                <a:solidFill>
                  <a:srgbClr val="6D6E71"/>
                </a:solidFill>
                <a:latin typeface="HelveticaNeueLTPro-Roman"/>
                <a:cs typeface="HelveticaNeueLTPro-Roman"/>
              </a:rPr>
              <a:t> </a:t>
            </a:r>
            <a:r>
              <a:rPr lang="en-GB" sz="605" spc="-6">
                <a:solidFill>
                  <a:srgbClr val="6D6E71"/>
                </a:solidFill>
                <a:latin typeface="HelveticaNeueLTPro-Roman"/>
                <a:cs typeface="HelveticaNeueLTPro-Roman"/>
              </a:rPr>
              <a:t>mind.</a:t>
            </a:r>
          </a:p>
          <a:p>
            <a:pPr marL="7681" defTabSz="553029">
              <a:spcBef>
                <a:spcPts val="61"/>
              </a:spcBef>
            </a:pPr>
            <a:r>
              <a:rPr lang="en-GB" sz="726" b="1" spc="-3">
                <a:solidFill>
                  <a:srgbClr val="FFBF22"/>
                </a:solidFill>
                <a:latin typeface="HelveticaNeueLTPro-Hv"/>
                <a:cs typeface="HelveticaNeueLTPro-Hv"/>
              </a:rPr>
              <a:t>Note</a:t>
            </a:r>
            <a:endParaRPr lang="en-GB" sz="726">
              <a:solidFill>
                <a:srgbClr val="FFBF22"/>
              </a:solidFill>
              <a:latin typeface="HelveticaNeueLTPro-Hv"/>
              <a:cs typeface="HelveticaNeueLTPro-Hv"/>
            </a:endParaRPr>
          </a:p>
          <a:p>
            <a:pPr marL="7681" marR="3073" defTabSz="553029">
              <a:lnSpc>
                <a:spcPct val="125000"/>
              </a:lnSpc>
            </a:pPr>
            <a:r>
              <a:rPr lang="en-GB" sz="605" spc="-3">
                <a:solidFill>
                  <a:srgbClr val="6D6E71"/>
                </a:solidFill>
                <a:latin typeface="HelveticaNeueLTPro-Roman"/>
                <a:cs typeface="HelveticaNeueLTPro-Roman"/>
              </a:rPr>
              <a:t>When using </a:t>
            </a:r>
            <a:r>
              <a:rPr lang="en-GB" sz="605" spc="-6">
                <a:solidFill>
                  <a:srgbClr val="6D6E71"/>
                </a:solidFill>
                <a:latin typeface="HelveticaNeueLTPro-Roman"/>
                <a:cs typeface="HelveticaNeueLTPro-Roman"/>
              </a:rPr>
              <a:t>the </a:t>
            </a:r>
            <a:r>
              <a:rPr lang="en-GB" sz="605" spc="-3">
                <a:solidFill>
                  <a:srgbClr val="6D6E71"/>
                </a:solidFill>
                <a:latin typeface="HelveticaNeueLTPro-Roman"/>
                <a:cs typeface="HelveticaNeueLTPro-Roman"/>
              </a:rPr>
              <a:t>colour </a:t>
            </a:r>
            <a:r>
              <a:rPr lang="en-GB" sz="605" spc="-6">
                <a:solidFill>
                  <a:srgbClr val="6D6E71"/>
                </a:solidFill>
                <a:latin typeface="HelveticaNeueLTPro-Roman"/>
                <a:cs typeface="HelveticaNeueLTPro-Roman"/>
              </a:rPr>
              <a:t>palette, refer </a:t>
            </a:r>
            <a:r>
              <a:rPr lang="en-GB" sz="605" spc="-9">
                <a:solidFill>
                  <a:srgbClr val="6D6E71"/>
                </a:solidFill>
                <a:latin typeface="HelveticaNeueLTPro-Roman"/>
                <a:cs typeface="HelveticaNeueLTPro-Roman"/>
              </a:rPr>
              <a:t>to </a:t>
            </a:r>
            <a:r>
              <a:rPr lang="en-GB" sz="605" spc="-6">
                <a:solidFill>
                  <a:srgbClr val="6D6E71"/>
                </a:solidFill>
                <a:latin typeface="HelveticaNeueLTPro-Roman"/>
                <a:cs typeface="HelveticaNeueLTPro-Roman"/>
              </a:rPr>
              <a:t>the templates provided  </a:t>
            </a:r>
            <a:r>
              <a:rPr lang="en-GB" sz="605" spc="-3">
                <a:solidFill>
                  <a:srgbClr val="6D6E71"/>
                </a:solidFill>
                <a:latin typeface="HelveticaNeueLTPro-Roman"/>
                <a:cs typeface="HelveticaNeueLTPro-Roman"/>
              </a:rPr>
              <a:t>and </a:t>
            </a:r>
            <a:r>
              <a:rPr lang="en-GB" sz="605">
                <a:solidFill>
                  <a:srgbClr val="6D6E71"/>
                </a:solidFill>
                <a:latin typeface="HelveticaNeueLTPro-Roman"/>
                <a:cs typeface="HelveticaNeueLTPro-Roman"/>
              </a:rPr>
              <a:t>be </a:t>
            </a:r>
            <a:r>
              <a:rPr lang="en-GB" sz="605" spc="-6">
                <a:solidFill>
                  <a:srgbClr val="6D6E71"/>
                </a:solidFill>
                <a:latin typeface="HelveticaNeueLTPro-Roman"/>
                <a:cs typeface="HelveticaNeueLTPro-Roman"/>
              </a:rPr>
              <a:t>mindful of </a:t>
            </a:r>
            <a:r>
              <a:rPr lang="en-GB" sz="605" spc="-3">
                <a:solidFill>
                  <a:srgbClr val="6D6E71"/>
                </a:solidFill>
                <a:latin typeface="HelveticaNeueLTPro-Roman"/>
                <a:cs typeface="HelveticaNeueLTPro-Roman"/>
              </a:rPr>
              <a:t>using </a:t>
            </a:r>
            <a:r>
              <a:rPr lang="en-GB" sz="605" spc="-6">
                <a:solidFill>
                  <a:srgbClr val="6D6E71"/>
                </a:solidFill>
                <a:latin typeface="HelveticaNeueLTPro-Roman"/>
                <a:cs typeface="HelveticaNeueLTPro-Roman"/>
              </a:rPr>
              <a:t>too many </a:t>
            </a:r>
            <a:r>
              <a:rPr lang="en-GB" sz="605" spc="-3">
                <a:solidFill>
                  <a:srgbClr val="6D6E71"/>
                </a:solidFill>
                <a:latin typeface="HelveticaNeueLTPro-Roman"/>
                <a:cs typeface="HelveticaNeueLTPro-Roman"/>
              </a:rPr>
              <a:t>colours on one </a:t>
            </a:r>
            <a:br>
              <a:rPr lang="en-GB" sz="605" spc="-3">
                <a:solidFill>
                  <a:srgbClr val="6D6E71"/>
                </a:solidFill>
                <a:latin typeface="HelveticaNeueLTPro-Roman"/>
                <a:cs typeface="HelveticaNeueLTPro-Roman"/>
              </a:rPr>
            </a:br>
            <a:r>
              <a:rPr lang="en-GB" sz="605" spc="-3">
                <a:solidFill>
                  <a:srgbClr val="6D6E71"/>
                </a:solidFill>
                <a:latin typeface="HelveticaNeueLTPro-Roman"/>
                <a:cs typeface="HelveticaNeueLTPro-Roman"/>
              </a:rPr>
              <a:t>piece </a:t>
            </a:r>
            <a:r>
              <a:rPr lang="en-GB" sz="605" spc="-6">
                <a:solidFill>
                  <a:srgbClr val="6D6E71"/>
                </a:solidFill>
                <a:latin typeface="HelveticaNeueLTPro-Roman"/>
                <a:cs typeface="HelveticaNeueLTPro-Roman"/>
              </a:rPr>
              <a:t>of communication. </a:t>
            </a:r>
            <a:r>
              <a:rPr lang="en-GB" sz="605" spc="-9">
                <a:solidFill>
                  <a:srgbClr val="6D6E71"/>
                </a:solidFill>
                <a:latin typeface="HelveticaNeueLTPro-Roman"/>
                <a:cs typeface="HelveticaNeueLTPro-Roman"/>
              </a:rPr>
              <a:t>Make </a:t>
            </a:r>
            <a:r>
              <a:rPr lang="en-GB" sz="605" spc="-3">
                <a:solidFill>
                  <a:srgbClr val="6D6E71"/>
                </a:solidFill>
                <a:latin typeface="HelveticaNeueLTPro-Roman"/>
                <a:cs typeface="HelveticaNeueLTPro-Roman"/>
              </a:rPr>
              <a:t>sure </a:t>
            </a:r>
            <a:r>
              <a:rPr lang="en-GB" sz="605" spc="-6">
                <a:solidFill>
                  <a:srgbClr val="6D6E71"/>
                </a:solidFill>
                <a:latin typeface="HelveticaNeueLTPro-Roman"/>
                <a:cs typeface="HelveticaNeueLTPro-Roman"/>
              </a:rPr>
              <a:t>the copy </a:t>
            </a:r>
            <a:r>
              <a:rPr lang="en-GB" sz="605" spc="-3">
                <a:solidFill>
                  <a:srgbClr val="6D6E71"/>
                </a:solidFill>
                <a:latin typeface="HelveticaNeueLTPro-Roman"/>
                <a:cs typeface="HelveticaNeueLTPro-Roman"/>
              </a:rPr>
              <a:t>and </a:t>
            </a:r>
            <a:r>
              <a:rPr lang="en-GB" sz="605">
                <a:solidFill>
                  <a:srgbClr val="6D6E71"/>
                </a:solidFill>
                <a:latin typeface="HelveticaNeueLTPro-Roman"/>
                <a:cs typeface="HelveticaNeueLTPro-Roman"/>
              </a:rPr>
              <a:t>imagery </a:t>
            </a:r>
            <a:r>
              <a:rPr lang="en-GB" sz="605" spc="-3">
                <a:solidFill>
                  <a:srgbClr val="6D6E71"/>
                </a:solidFill>
                <a:latin typeface="HelveticaNeueLTPro-Roman"/>
                <a:cs typeface="HelveticaNeueLTPro-Roman"/>
              </a:rPr>
              <a:t>are </a:t>
            </a:r>
            <a:r>
              <a:rPr lang="en-GB" sz="605" spc="-6">
                <a:solidFill>
                  <a:srgbClr val="6D6E71"/>
                </a:solidFill>
                <a:latin typeface="HelveticaNeueLTPro-Roman"/>
                <a:cs typeface="HelveticaNeueLTPro-Roman"/>
              </a:rPr>
              <a:t>legible </a:t>
            </a:r>
            <a:r>
              <a:rPr lang="en-GB" sz="605" spc="-3">
                <a:solidFill>
                  <a:srgbClr val="6D6E71"/>
                </a:solidFill>
                <a:latin typeface="HelveticaNeueLTPro-Roman"/>
                <a:cs typeface="HelveticaNeueLTPro-Roman"/>
              </a:rPr>
              <a:t>and </a:t>
            </a:r>
            <a:r>
              <a:rPr lang="en-GB" sz="605" spc="-6">
                <a:solidFill>
                  <a:srgbClr val="6D6E71"/>
                </a:solidFill>
                <a:latin typeface="HelveticaNeueLTPro-Roman"/>
                <a:cs typeface="HelveticaNeueLTPro-Roman"/>
              </a:rPr>
              <a:t>that </a:t>
            </a:r>
            <a:r>
              <a:rPr lang="en-GB" sz="605" spc="-3">
                <a:solidFill>
                  <a:srgbClr val="6D6E71"/>
                </a:solidFill>
                <a:latin typeface="HelveticaNeueLTPro-Roman"/>
                <a:cs typeface="HelveticaNeueLTPro-Roman"/>
              </a:rPr>
              <a:t>colours are used</a:t>
            </a:r>
            <a:r>
              <a:rPr lang="en-GB" sz="605" spc="12">
                <a:solidFill>
                  <a:srgbClr val="6D6E71"/>
                </a:solidFill>
                <a:latin typeface="HelveticaNeueLTPro-Roman"/>
                <a:cs typeface="HelveticaNeueLTPro-Roman"/>
              </a:rPr>
              <a:t> </a:t>
            </a:r>
            <a:r>
              <a:rPr lang="en-GB" sz="605" spc="-9">
                <a:solidFill>
                  <a:srgbClr val="6D6E71"/>
                </a:solidFill>
                <a:latin typeface="HelveticaNeueLTPro-Roman"/>
                <a:cs typeface="HelveticaNeueLTPro-Roman"/>
              </a:rPr>
              <a:t>sparingly.</a:t>
            </a:r>
            <a:endParaRPr lang="en-GB" sz="605">
              <a:solidFill>
                <a:prstClr val="black"/>
              </a:solidFill>
              <a:latin typeface="HelveticaNeueLTPro-Roman"/>
              <a:cs typeface="HelveticaNeueLTPro-Roman"/>
            </a:endParaRPr>
          </a:p>
        </p:txBody>
      </p:sp>
      <p:sp>
        <p:nvSpPr>
          <p:cNvPr id="20" name="Rectangle 19">
            <a:extLst>
              <a:ext uri="{FF2B5EF4-FFF2-40B4-BE49-F238E27FC236}">
                <a16:creationId xmlns:a16="http://schemas.microsoft.com/office/drawing/2014/main" id="{1A785225-9A48-D846-BA65-07C0DF0D6E51}"/>
              </a:ext>
            </a:extLst>
          </p:cNvPr>
          <p:cNvSpPr/>
          <p:nvPr userDrawn="1"/>
        </p:nvSpPr>
        <p:spPr>
          <a:xfrm>
            <a:off x="4572000" y="1485035"/>
            <a:ext cx="480901" cy="185435"/>
          </a:xfrm>
          <a:prstGeom prst="rect">
            <a:avLst/>
          </a:prstGeom>
        </p:spPr>
        <p:txBody>
          <a:bodyPr wrap="none">
            <a:spAutoFit/>
          </a:bodyPr>
          <a:lstStyle/>
          <a:p>
            <a:pPr marL="7681" defTabSz="553029">
              <a:spcBef>
                <a:spcPts val="61"/>
              </a:spcBef>
            </a:pPr>
            <a:r>
              <a:rPr lang="en-GB" sz="605" b="1">
                <a:solidFill>
                  <a:srgbClr val="FFBF22"/>
                </a:solidFill>
                <a:latin typeface="HelveticaNeueLTPro-Hv"/>
                <a:cs typeface="HelveticaNeueLTPro-Hv"/>
              </a:rPr>
              <a:t>Primary</a:t>
            </a:r>
            <a:endParaRPr lang="en-GB" sz="605">
              <a:solidFill>
                <a:srgbClr val="FFBF22"/>
              </a:solidFill>
              <a:latin typeface="HelveticaNeueLTPro-Hv"/>
              <a:cs typeface="HelveticaNeueLTPro-Hv"/>
            </a:endParaRPr>
          </a:p>
        </p:txBody>
      </p:sp>
      <p:sp>
        <p:nvSpPr>
          <p:cNvPr id="21" name="Rectangle 20">
            <a:extLst>
              <a:ext uri="{FF2B5EF4-FFF2-40B4-BE49-F238E27FC236}">
                <a16:creationId xmlns:a16="http://schemas.microsoft.com/office/drawing/2014/main" id="{2D20D11B-5369-8A4D-B36F-6DC0DC12C1CF}"/>
              </a:ext>
            </a:extLst>
          </p:cNvPr>
          <p:cNvSpPr/>
          <p:nvPr userDrawn="1"/>
        </p:nvSpPr>
        <p:spPr>
          <a:xfrm>
            <a:off x="4579000" y="3601324"/>
            <a:ext cx="780663" cy="185435"/>
          </a:xfrm>
          <a:prstGeom prst="rect">
            <a:avLst/>
          </a:prstGeom>
        </p:spPr>
        <p:txBody>
          <a:bodyPr wrap="none">
            <a:spAutoFit/>
          </a:bodyPr>
          <a:lstStyle/>
          <a:p>
            <a:pPr marL="7681" defTabSz="553029">
              <a:spcBef>
                <a:spcPts val="61"/>
              </a:spcBef>
            </a:pPr>
            <a:r>
              <a:rPr lang="en-GB" sz="605" b="1">
                <a:solidFill>
                  <a:srgbClr val="FFBF22"/>
                </a:solidFill>
                <a:latin typeface="HelveticaNeueLTPro-Hv"/>
                <a:cs typeface="HelveticaNeueLTPro-Hv"/>
              </a:rPr>
              <a:t>Complementary</a:t>
            </a:r>
            <a:endParaRPr lang="en-GB" sz="605">
              <a:solidFill>
                <a:srgbClr val="FFBF22"/>
              </a:solidFill>
              <a:latin typeface="HelveticaNeueLTPro-Hv"/>
              <a:cs typeface="HelveticaNeueLTPro-Hv"/>
            </a:endParaRPr>
          </a:p>
        </p:txBody>
      </p:sp>
      <p:sp>
        <p:nvSpPr>
          <p:cNvPr id="22" name="Rectangle 21">
            <a:extLst>
              <a:ext uri="{FF2B5EF4-FFF2-40B4-BE49-F238E27FC236}">
                <a16:creationId xmlns:a16="http://schemas.microsoft.com/office/drawing/2014/main" id="{80EBBE67-735C-BC45-9397-22C2FACEDCE8}"/>
              </a:ext>
            </a:extLst>
          </p:cNvPr>
          <p:cNvSpPr/>
          <p:nvPr userDrawn="1"/>
        </p:nvSpPr>
        <p:spPr>
          <a:xfrm>
            <a:off x="6664054" y="1480730"/>
            <a:ext cx="780663" cy="185435"/>
          </a:xfrm>
          <a:prstGeom prst="rect">
            <a:avLst/>
          </a:prstGeom>
        </p:spPr>
        <p:txBody>
          <a:bodyPr wrap="none">
            <a:spAutoFit/>
          </a:bodyPr>
          <a:lstStyle/>
          <a:p>
            <a:pPr marL="7681" defTabSz="553029">
              <a:spcBef>
                <a:spcPts val="61"/>
              </a:spcBef>
            </a:pPr>
            <a:r>
              <a:rPr lang="en-GB" sz="605" b="1">
                <a:solidFill>
                  <a:srgbClr val="FFBF22"/>
                </a:solidFill>
                <a:latin typeface="HelveticaNeueLTPro-Hv"/>
                <a:cs typeface="HelveticaNeueLTPro-Hv"/>
              </a:rPr>
              <a:t>Complementary</a:t>
            </a:r>
            <a:endParaRPr lang="en-GB" sz="605">
              <a:solidFill>
                <a:srgbClr val="FFBF22"/>
              </a:solidFill>
              <a:latin typeface="HelveticaNeueLTPro-Hv"/>
              <a:cs typeface="HelveticaNeueLTPro-Hv"/>
            </a:endParaRPr>
          </a:p>
        </p:txBody>
      </p:sp>
      <p:sp>
        <p:nvSpPr>
          <p:cNvPr id="23" name="Title 2">
            <a:extLst>
              <a:ext uri="{FF2B5EF4-FFF2-40B4-BE49-F238E27FC236}">
                <a16:creationId xmlns:a16="http://schemas.microsoft.com/office/drawing/2014/main" id="{705249DA-C75A-454C-80D2-291C9ADA6187}"/>
              </a:ext>
            </a:extLst>
          </p:cNvPr>
          <p:cNvSpPr txBox="1">
            <a:spLocks/>
          </p:cNvSpPr>
          <p:nvPr userDrawn="1"/>
        </p:nvSpPr>
        <p:spPr>
          <a:xfrm>
            <a:off x="379215" y="822684"/>
            <a:ext cx="2971421" cy="618573"/>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pPr defTabSz="553016"/>
            <a:r>
              <a:rPr lang="en-GB" sz="2661">
                <a:latin typeface="Helvetica Neue LT Pro 55 Roman" panose="020B0604020202020204" pitchFamily="34" charset="77"/>
              </a:rPr>
              <a:t>Title Slide Header</a:t>
            </a:r>
          </a:p>
          <a:p>
            <a:pPr defTabSz="553016"/>
            <a:r>
              <a:rPr lang="en-US" sz="847">
                <a:solidFill>
                  <a:prstClr val="black">
                    <a:lumMod val="65000"/>
                    <a:lumOff val="35000"/>
                  </a:prstClr>
                </a:solidFill>
                <a:latin typeface="Helvetica Neue LT Pro 55 Roman" panose="020B0604020202020204" pitchFamily="34" charset="77"/>
              </a:rPr>
              <a:t>Helvetica Neue Lt Pro – 44pt</a:t>
            </a:r>
          </a:p>
        </p:txBody>
      </p:sp>
      <p:sp>
        <p:nvSpPr>
          <p:cNvPr id="24" name="Text Placeholder 3">
            <a:extLst>
              <a:ext uri="{FF2B5EF4-FFF2-40B4-BE49-F238E27FC236}">
                <a16:creationId xmlns:a16="http://schemas.microsoft.com/office/drawing/2014/main" id="{897AA2E2-E1CF-3541-A4BF-B5E6E7D34363}"/>
              </a:ext>
            </a:extLst>
          </p:cNvPr>
          <p:cNvSpPr txBox="1">
            <a:spLocks/>
          </p:cNvSpPr>
          <p:nvPr userDrawn="1"/>
        </p:nvSpPr>
        <p:spPr>
          <a:xfrm>
            <a:off x="379216" y="1649349"/>
            <a:ext cx="3299891" cy="1370930"/>
          </a:xfrm>
          <a:prstGeom prst="rect">
            <a:avLst/>
          </a:prstGeom>
          <a:ln>
            <a:noFill/>
          </a:ln>
        </p:spPr>
        <p:txBody>
          <a:bodyPr/>
          <a:lstStyle>
            <a:lvl1pPr marL="0" indent="0" algn="l" defTabSz="914377" rtl="0" eaLnBrk="1" latinLnBrk="0" hangingPunct="1">
              <a:lnSpc>
                <a:spcPct val="90000"/>
              </a:lnSpc>
              <a:spcBef>
                <a:spcPts val="1000"/>
              </a:spcBef>
              <a:buFont typeface="Arial" panose="020B0604020202020204" pitchFamily="34" charset="0"/>
              <a:buNone/>
              <a:defRPr sz="1400" b="0" i="0" kern="1200">
                <a:solidFill>
                  <a:srgbClr val="FFBF22"/>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3016">
              <a:spcBef>
                <a:spcPts val="605"/>
              </a:spcBef>
              <a:defRPr/>
            </a:pPr>
            <a:r>
              <a:rPr lang="en-GB" sz="968">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Lorem ipsum </a:t>
            </a:r>
            <a:r>
              <a:rPr lang="en-GB" sz="968" err="1">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dolor</a:t>
            </a:r>
            <a:r>
              <a:rPr lang="en-GB" sz="968">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 sit </a:t>
            </a:r>
            <a:r>
              <a:rPr lang="en-GB" sz="968" err="1">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amet</a:t>
            </a:r>
            <a:r>
              <a:rPr lang="en-GB" sz="968">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 </a:t>
            </a:r>
            <a:r>
              <a:rPr lang="en-GB" sz="968" err="1">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consectetuer</a:t>
            </a:r>
            <a:r>
              <a:rPr lang="en-GB" sz="968">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 </a:t>
            </a:r>
            <a:r>
              <a:rPr lang="en-GB" sz="968" err="1">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adipiscing</a:t>
            </a:r>
            <a:r>
              <a:rPr lang="en-GB" sz="968">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 elit. Maecenas porttitor congue massa. Fusce posuere, magna sed pulvinar ultricies, purus lectus malesuada libero, sit amet commodo magna eros quis </a:t>
            </a:r>
            <a:r>
              <a:rPr lang="en-GB" sz="968" err="1">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urna</a:t>
            </a:r>
            <a:r>
              <a:rPr lang="en-GB" sz="968">
                <a:solidFill>
                  <a:srgbClr val="000000">
                    <a:lumMod val="65000"/>
                    <a:lumOff val="35000"/>
                  </a:srgbClr>
                </a:solidFill>
                <a:latin typeface="Helvetica Neue LT Pro 65 Medium" panose="020B0604020202020204" pitchFamily="34" charset="77"/>
                <a:ea typeface="Helvetica Neue Medium" panose="02000503000000020004" pitchFamily="2" charset="0"/>
                <a:cs typeface="Helvetica Neue Medium" panose="02000503000000020004" pitchFamily="2" charset="0"/>
              </a:rPr>
              <a:t>.</a:t>
            </a:r>
          </a:p>
          <a:p>
            <a:pPr defTabSz="553016">
              <a:spcBef>
                <a:spcPts val="605"/>
              </a:spcBef>
              <a:defRPr/>
            </a:pPr>
            <a:r>
              <a:rPr lang="en-GB" sz="968">
                <a:solidFill>
                  <a:srgbClr val="000000">
                    <a:lumMod val="65000"/>
                    <a:lumOff val="35000"/>
                  </a:srgbClr>
                </a:solidFill>
                <a:latin typeface="Helvetica Neue LT Pro 55 Roman" panose="020B0604020202020204" pitchFamily="34" charset="77"/>
              </a:rPr>
              <a:t>Lorem ipsum dolor sit amet, consectetuer adipiscing elit. Maecenas porttitor congue massa. Fusce posuere, magna sed pulvinar ultricies, purus lectus malesuada libero, sit amet commodo magna eros quis </a:t>
            </a:r>
            <a:r>
              <a:rPr lang="en-GB" sz="968" err="1">
                <a:solidFill>
                  <a:srgbClr val="000000">
                    <a:lumMod val="65000"/>
                    <a:lumOff val="35000"/>
                  </a:srgbClr>
                </a:solidFill>
                <a:latin typeface="Helvetica Neue LT Pro 55 Roman" panose="020B0604020202020204" pitchFamily="34" charset="77"/>
              </a:rPr>
              <a:t>urna</a:t>
            </a:r>
            <a:r>
              <a:rPr lang="en-GB" sz="968">
                <a:solidFill>
                  <a:srgbClr val="000000">
                    <a:lumMod val="65000"/>
                    <a:lumOff val="35000"/>
                  </a:srgbClr>
                </a:solidFill>
                <a:latin typeface="Helvetica Neue LT Pro 55 Roman" panose="020B0604020202020204" pitchFamily="34" charset="77"/>
              </a:rPr>
              <a:t>.</a:t>
            </a:r>
          </a:p>
          <a:p>
            <a:pPr defTabSz="553016">
              <a:spcBef>
                <a:spcPts val="605"/>
              </a:spcBef>
              <a:defRPr/>
            </a:pPr>
            <a:r>
              <a:rPr lang="en-GB" sz="968">
                <a:latin typeface="Helvetica Neue LT Pro 55 Roman" panose="020B0604020202020204" pitchFamily="34" charset="77"/>
              </a:rPr>
              <a:t>Intro copy – Helvetica Neue LT Pro – 16pt </a:t>
            </a:r>
          </a:p>
          <a:p>
            <a:pPr defTabSz="553016">
              <a:spcBef>
                <a:spcPts val="605"/>
              </a:spcBef>
              <a:defRPr/>
            </a:pPr>
            <a:endParaRPr lang="en-GB" sz="968">
              <a:solidFill>
                <a:srgbClr val="000000">
                  <a:lumMod val="65000"/>
                  <a:lumOff val="35000"/>
                </a:srgbClr>
              </a:solidFill>
              <a:latin typeface="Helvetica Neue LT Pro 55 Roman" panose="020B0604020202020204" pitchFamily="34" charset="77"/>
            </a:endParaRPr>
          </a:p>
        </p:txBody>
      </p:sp>
      <p:sp>
        <p:nvSpPr>
          <p:cNvPr id="25" name="Text Placeholder 4">
            <a:extLst>
              <a:ext uri="{FF2B5EF4-FFF2-40B4-BE49-F238E27FC236}">
                <a16:creationId xmlns:a16="http://schemas.microsoft.com/office/drawing/2014/main" id="{8E220FFE-5FDA-3849-836D-ACB2EF7024F9}"/>
              </a:ext>
            </a:extLst>
          </p:cNvPr>
          <p:cNvSpPr txBox="1">
            <a:spLocks/>
          </p:cNvSpPr>
          <p:nvPr userDrawn="1"/>
        </p:nvSpPr>
        <p:spPr>
          <a:xfrm>
            <a:off x="379215" y="3294528"/>
            <a:ext cx="3134376" cy="162729"/>
          </a:xfrm>
          <a:prstGeom prst="rect">
            <a:avLst/>
          </a:prstGeom>
          <a:ln>
            <a:noFill/>
          </a:ln>
        </p:spPr>
        <p:txBody>
          <a:bodyPr/>
          <a:lstStyle>
            <a:lvl1pPr marL="0" indent="0" algn="l" defTabSz="914377" rtl="0" eaLnBrk="1" latinLnBrk="0" hangingPunct="1">
              <a:lnSpc>
                <a:spcPct val="90000"/>
              </a:lnSpc>
              <a:spcBef>
                <a:spcPts val="1000"/>
              </a:spcBef>
              <a:buFont typeface="Arial" panose="020B0604020202020204" pitchFamily="34" charset="0"/>
              <a:buNone/>
              <a:defRPr sz="1200" b="1" i="1" kern="1200">
                <a:solidFill>
                  <a:srgbClr val="E75400"/>
                </a:solidFill>
                <a:latin typeface="Helvetica Neue LT Std 97 Black " panose="020B0604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3016">
              <a:spcBef>
                <a:spcPts val="605"/>
              </a:spcBef>
            </a:pPr>
            <a:r>
              <a:rPr lang="en-GB" sz="968" b="0" i="0">
                <a:solidFill>
                  <a:srgbClr val="F26522"/>
                </a:solidFill>
                <a:latin typeface="Helvetica Neue LT Pro 55 Roman" panose="020B0604020202020204" pitchFamily="34" charset="77"/>
              </a:rPr>
              <a:t>Sub Header Copy Here – Helvetica Neue Lt Pro – 16pt</a:t>
            </a:r>
          </a:p>
          <a:p>
            <a:pPr defTabSz="553016">
              <a:spcBef>
                <a:spcPts val="605"/>
              </a:spcBef>
            </a:pPr>
            <a:endParaRPr lang="en-US" sz="968" b="0" i="0">
              <a:latin typeface="Helvetica Neue LT Std 65 Medium" panose="020B0604020202020204" pitchFamily="34" charset="0"/>
            </a:endParaRPr>
          </a:p>
        </p:txBody>
      </p:sp>
      <p:sp>
        <p:nvSpPr>
          <p:cNvPr id="26" name="Text Placeholder 5">
            <a:extLst>
              <a:ext uri="{FF2B5EF4-FFF2-40B4-BE49-F238E27FC236}">
                <a16:creationId xmlns:a16="http://schemas.microsoft.com/office/drawing/2014/main" id="{7E28C139-CAD0-5C49-9F98-ED8F66B34D0B}"/>
              </a:ext>
            </a:extLst>
          </p:cNvPr>
          <p:cNvSpPr txBox="1">
            <a:spLocks/>
          </p:cNvSpPr>
          <p:nvPr userDrawn="1"/>
        </p:nvSpPr>
        <p:spPr>
          <a:xfrm>
            <a:off x="379214" y="3590524"/>
            <a:ext cx="3192280" cy="711343"/>
          </a:xfrm>
          <a:prstGeom prst="rect">
            <a:avLst/>
          </a:prstGeom>
          <a:ln>
            <a:noFill/>
          </a:ln>
        </p:spPr>
        <p:txBody>
          <a:bodyPr numCol="2"/>
          <a:lstStyle>
            <a:lvl1pPr marL="285750" indent="-2857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20201E"/>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20201E"/>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822" indent="-172822" defTabSz="553016">
              <a:spcBef>
                <a:spcPts val="605"/>
              </a:spcBef>
            </a:pPr>
            <a:r>
              <a:rPr lang="en-US" sz="665">
                <a:solidFill>
                  <a:prstClr val="black">
                    <a:lumMod val="65000"/>
                    <a:lumOff val="35000"/>
                  </a:prstClr>
                </a:solidFill>
                <a:latin typeface="Helvetica Neue LT Pro 45 Light" panose="020B0403020202020204" pitchFamily="34" charset="77"/>
              </a:rPr>
              <a:t>Ab </a:t>
            </a:r>
            <a:r>
              <a:rPr lang="en-US" sz="665" err="1">
                <a:solidFill>
                  <a:prstClr val="black">
                    <a:lumMod val="65000"/>
                    <a:lumOff val="35000"/>
                  </a:prstClr>
                </a:solidFill>
                <a:latin typeface="Helvetica Neue LT Pro 45 Light" panose="020B0403020202020204" pitchFamily="34" charset="77"/>
              </a:rPr>
              <a:t>inis</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est</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aut</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voloriae</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Genesseria</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ipicatur</a:t>
            </a:r>
            <a:r>
              <a:rPr lang="en-US" sz="665">
                <a:solidFill>
                  <a:prstClr val="black">
                    <a:lumMod val="65000"/>
                    <a:lumOff val="35000"/>
                  </a:prstClr>
                </a:solidFill>
                <a:latin typeface="Helvetica Neue LT Pro 45 Light" panose="020B0403020202020204" pitchFamily="34" charset="77"/>
              </a:rPr>
              <a:t> ad </a:t>
            </a:r>
            <a:r>
              <a:rPr lang="en-US" sz="665" err="1">
                <a:solidFill>
                  <a:prstClr val="black">
                    <a:lumMod val="65000"/>
                    <a:lumOff val="35000"/>
                  </a:prstClr>
                </a:solidFill>
                <a:latin typeface="Helvetica Neue LT Pro 45 Light" panose="020B0403020202020204" pitchFamily="34" charset="77"/>
              </a:rPr>
              <a:t>quia</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dit</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eatur</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repudae</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doluptat</a:t>
            </a:r>
            <a:br>
              <a:rPr lang="en-GB" sz="665">
                <a:solidFill>
                  <a:srgbClr val="000000">
                    <a:lumMod val="65000"/>
                    <a:lumOff val="35000"/>
                  </a:srgbClr>
                </a:solidFill>
                <a:latin typeface="Helvetica Neue LT Pro 45 Light" panose="020B0403020202020204" pitchFamily="34" charset="77"/>
              </a:rPr>
            </a:br>
            <a:br>
              <a:rPr lang="en-GB" sz="665">
                <a:solidFill>
                  <a:srgbClr val="000000">
                    <a:lumMod val="65000"/>
                    <a:lumOff val="35000"/>
                  </a:srgbClr>
                </a:solidFill>
                <a:latin typeface="Helvetica Neue LT Pro 45 Light" panose="020B0403020202020204" pitchFamily="34" charset="77"/>
              </a:rPr>
            </a:br>
            <a:r>
              <a:rPr lang="en-US" sz="665">
                <a:solidFill>
                  <a:prstClr val="black">
                    <a:lumMod val="65000"/>
                    <a:lumOff val="35000"/>
                  </a:prstClr>
                </a:solidFill>
                <a:latin typeface="Helvetica Neue LT Pro 45 Light" panose="020B0403020202020204" pitchFamily="34" charset="77"/>
              </a:rPr>
              <a:t>Quid </a:t>
            </a:r>
            <a:r>
              <a:rPr lang="en-US" sz="665" err="1">
                <a:solidFill>
                  <a:prstClr val="black">
                    <a:lumMod val="65000"/>
                    <a:lumOff val="35000"/>
                  </a:prstClr>
                </a:solidFill>
                <a:latin typeface="Helvetica Neue LT Pro 45 Light" panose="020B0403020202020204" pitchFamily="34" charset="77"/>
              </a:rPr>
              <a:t>est</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sunti</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officiist</a:t>
            </a:r>
            <a:r>
              <a:rPr lang="en-US" sz="665">
                <a:solidFill>
                  <a:prstClr val="black">
                    <a:lumMod val="65000"/>
                    <a:lumOff val="35000"/>
                  </a:prstClr>
                </a:solidFill>
                <a:latin typeface="Helvetica Neue LT Pro 45 Light" panose="020B0403020202020204" pitchFamily="34" charset="77"/>
              </a:rPr>
              <a:t>, to </a:t>
            </a:r>
            <a:r>
              <a:rPr lang="en-US" sz="665" err="1">
                <a:solidFill>
                  <a:prstClr val="black">
                    <a:lumMod val="65000"/>
                    <a:lumOff val="35000"/>
                  </a:prstClr>
                </a:solidFill>
                <a:latin typeface="Helvetica Neue LT Pro 45 Light" panose="020B0403020202020204" pitchFamily="34" charset="77"/>
              </a:rPr>
              <a:t>volut</a:t>
            </a:r>
            <a:r>
              <a:rPr lang="en-US" sz="665">
                <a:solidFill>
                  <a:prstClr val="black">
                    <a:lumMod val="65000"/>
                    <a:lumOff val="35000"/>
                  </a:prstClr>
                </a:solidFill>
                <a:latin typeface="Helvetica Neue LT Pro 45 Light" panose="020B0403020202020204" pitchFamily="34" charset="77"/>
              </a:rPr>
              <a:t> </a:t>
            </a:r>
            <a:br>
              <a:rPr lang="en-US" sz="665">
                <a:solidFill>
                  <a:prstClr val="black">
                    <a:lumMod val="65000"/>
                    <a:lumOff val="35000"/>
                  </a:prstClr>
                </a:solidFill>
                <a:latin typeface="Helvetica Neue LT Pro 45 Light" panose="020B0403020202020204" pitchFamily="34" charset="77"/>
              </a:rPr>
            </a:br>
            <a:r>
              <a:rPr lang="en-US" sz="665" err="1">
                <a:solidFill>
                  <a:prstClr val="black">
                    <a:lumMod val="65000"/>
                    <a:lumOff val="35000"/>
                  </a:prstClr>
                </a:solidFill>
                <a:latin typeface="Helvetica Neue LT Pro 45 Light" panose="020B0403020202020204" pitchFamily="34" charset="77"/>
              </a:rPr>
              <a:t>aut</a:t>
            </a:r>
            <a:r>
              <a:rPr lang="en-US" sz="665">
                <a:solidFill>
                  <a:prstClr val="black">
                    <a:lumMod val="65000"/>
                    <a:lumOff val="35000"/>
                  </a:prstClr>
                </a:solidFill>
                <a:latin typeface="Helvetica Neue LT Pro 45 Light" panose="020B0403020202020204" pitchFamily="34" charset="77"/>
              </a:rPr>
              <a:t> et qui </a:t>
            </a:r>
          </a:p>
          <a:p>
            <a:pPr marL="172822" indent="-172822" defTabSz="553016">
              <a:spcBef>
                <a:spcPts val="605"/>
              </a:spcBef>
            </a:pPr>
            <a:r>
              <a:rPr lang="en-US" sz="665">
                <a:solidFill>
                  <a:prstClr val="black">
                    <a:lumMod val="65000"/>
                    <a:lumOff val="35000"/>
                  </a:prstClr>
                </a:solidFill>
                <a:latin typeface="Helvetica Neue LT Pro 45 Light" panose="020B0403020202020204" pitchFamily="34" charset="77"/>
              </a:rPr>
              <a:t>Quid </a:t>
            </a:r>
            <a:r>
              <a:rPr lang="en-US" sz="665" err="1">
                <a:solidFill>
                  <a:prstClr val="black">
                    <a:lumMod val="65000"/>
                    <a:lumOff val="35000"/>
                  </a:prstClr>
                </a:solidFill>
                <a:latin typeface="Helvetica Neue LT Pro 45 Light" panose="020B0403020202020204" pitchFamily="34" charset="77"/>
              </a:rPr>
              <a:t>est</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sunti</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officiist</a:t>
            </a:r>
            <a:r>
              <a:rPr lang="en-US" sz="665">
                <a:solidFill>
                  <a:prstClr val="black">
                    <a:lumMod val="65000"/>
                    <a:lumOff val="35000"/>
                  </a:prstClr>
                </a:solidFill>
                <a:latin typeface="Helvetica Neue LT Pro 45 Light" panose="020B0403020202020204" pitchFamily="34" charset="77"/>
              </a:rPr>
              <a:t>, to </a:t>
            </a:r>
            <a:r>
              <a:rPr lang="en-US" sz="665" err="1">
                <a:solidFill>
                  <a:prstClr val="black">
                    <a:lumMod val="65000"/>
                    <a:lumOff val="35000"/>
                  </a:prstClr>
                </a:solidFill>
                <a:latin typeface="Helvetica Neue LT Pro 45 Light" panose="020B0403020202020204" pitchFamily="34" charset="77"/>
              </a:rPr>
              <a:t>volut</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aut</a:t>
            </a:r>
            <a:r>
              <a:rPr lang="en-US" sz="665">
                <a:solidFill>
                  <a:prstClr val="black">
                    <a:lumMod val="65000"/>
                    <a:lumOff val="35000"/>
                  </a:prstClr>
                </a:solidFill>
                <a:latin typeface="Helvetica Neue LT Pro 45 Light" panose="020B0403020202020204" pitchFamily="34" charset="77"/>
              </a:rPr>
              <a:t> et qui </a:t>
            </a:r>
            <a:r>
              <a:rPr lang="en-US" sz="665" err="1">
                <a:solidFill>
                  <a:prstClr val="black">
                    <a:lumMod val="65000"/>
                    <a:lumOff val="35000"/>
                  </a:prstClr>
                </a:solidFill>
                <a:latin typeface="Helvetica Neue LT Pro 45 Light" panose="020B0403020202020204" pitchFamily="34" charset="77"/>
              </a:rPr>
              <a:t>dolupta</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cus</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velecti</a:t>
            </a:r>
            <a:r>
              <a:rPr lang="en-US" sz="665">
                <a:solidFill>
                  <a:prstClr val="black">
                    <a:lumMod val="65000"/>
                    <a:lumOff val="35000"/>
                  </a:prstClr>
                </a:solidFill>
                <a:latin typeface="Helvetica Neue LT Pro 45 Light" panose="020B0403020202020204" pitchFamily="34" charset="77"/>
              </a:rPr>
              <a:t> </a:t>
            </a:r>
            <a:r>
              <a:rPr lang="en-US" sz="665" err="1">
                <a:solidFill>
                  <a:prstClr val="black">
                    <a:lumMod val="65000"/>
                    <a:lumOff val="35000"/>
                  </a:prstClr>
                </a:solidFill>
                <a:latin typeface="Helvetica Neue LT Pro 45 Light" panose="020B0403020202020204" pitchFamily="34" charset="77"/>
              </a:rPr>
              <a:t>berios</a:t>
            </a:r>
            <a:r>
              <a:rPr lang="en-US" sz="665">
                <a:solidFill>
                  <a:prstClr val="black">
                    <a:lumMod val="65000"/>
                    <a:lumOff val="35000"/>
                  </a:prstClr>
                </a:solidFill>
                <a:latin typeface="Helvetica Neue LT Pro 45 Light" panose="020B0403020202020204" pitchFamily="34" charset="77"/>
              </a:rPr>
              <a:t> se </a:t>
            </a:r>
            <a:r>
              <a:rPr lang="en-US" sz="665" err="1">
                <a:solidFill>
                  <a:prstClr val="black">
                    <a:lumMod val="65000"/>
                    <a:lumOff val="35000"/>
                  </a:prstClr>
                </a:solidFill>
                <a:latin typeface="Helvetica Neue LT Pro 45 Light" panose="020B0403020202020204" pitchFamily="34" charset="77"/>
              </a:rPr>
              <a:t>laborporitio</a:t>
            </a:r>
            <a:endParaRPr lang="en-US" sz="665">
              <a:solidFill>
                <a:prstClr val="black">
                  <a:lumMod val="65000"/>
                  <a:lumOff val="35000"/>
                </a:prstClr>
              </a:solidFill>
              <a:latin typeface="Helvetica Neue LT Pro 45 Light" panose="020B0403020202020204" pitchFamily="34" charset="77"/>
            </a:endParaRPr>
          </a:p>
          <a:p>
            <a:pPr marL="172822" indent="-172822" defTabSz="553016">
              <a:spcBef>
                <a:spcPts val="605"/>
              </a:spcBef>
            </a:pPr>
            <a:r>
              <a:rPr lang="en-US" sz="847">
                <a:solidFill>
                  <a:srgbClr val="000000">
                    <a:lumMod val="65000"/>
                    <a:lumOff val="35000"/>
                  </a:srgbClr>
                </a:solidFill>
                <a:latin typeface="Helvetica Neue LT Pro 45 Light" panose="020B0403020202020204" pitchFamily="34" charset="77"/>
              </a:rPr>
              <a:t>Body Copy – </a:t>
            </a:r>
            <a:br>
              <a:rPr lang="en-US" sz="847">
                <a:solidFill>
                  <a:srgbClr val="000000">
                    <a:lumMod val="65000"/>
                    <a:lumOff val="35000"/>
                  </a:srgbClr>
                </a:solidFill>
                <a:latin typeface="Helvetica Neue LT Pro 45 Light" panose="020B0403020202020204" pitchFamily="34" charset="77"/>
              </a:rPr>
            </a:br>
            <a:r>
              <a:rPr lang="en-US" sz="847" err="1">
                <a:solidFill>
                  <a:srgbClr val="000000">
                    <a:lumMod val="65000"/>
                    <a:lumOff val="35000"/>
                  </a:srgbClr>
                </a:solidFill>
                <a:latin typeface="Helvetica Neue LT Pro 45 Light" panose="020B0403020202020204" pitchFamily="34" charset="77"/>
              </a:rPr>
              <a:t>Hevetica</a:t>
            </a:r>
            <a:r>
              <a:rPr lang="en-US" sz="847">
                <a:solidFill>
                  <a:srgbClr val="000000">
                    <a:lumMod val="65000"/>
                    <a:lumOff val="35000"/>
                  </a:srgbClr>
                </a:solidFill>
                <a:latin typeface="Helvetica Neue LT Pro 45 Light" panose="020B0403020202020204" pitchFamily="34" charset="77"/>
              </a:rPr>
              <a:t> Neue Lt Pro – 14pt</a:t>
            </a:r>
          </a:p>
        </p:txBody>
      </p:sp>
      <p:sp>
        <p:nvSpPr>
          <p:cNvPr id="27" name="Title 1">
            <a:extLst>
              <a:ext uri="{FF2B5EF4-FFF2-40B4-BE49-F238E27FC236}">
                <a16:creationId xmlns:a16="http://schemas.microsoft.com/office/drawing/2014/main" id="{D4A9DA12-082B-A34C-8468-11587E48967B}"/>
              </a:ext>
            </a:extLst>
          </p:cNvPr>
          <p:cNvSpPr txBox="1">
            <a:spLocks/>
          </p:cNvSpPr>
          <p:nvPr userDrawn="1"/>
        </p:nvSpPr>
        <p:spPr>
          <a:xfrm>
            <a:off x="348256" y="212229"/>
            <a:ext cx="2935517" cy="293036"/>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553016"/>
            <a:r>
              <a:rPr lang="en-US" sz="1210">
                <a:solidFill>
                  <a:prstClr val="black">
                    <a:lumMod val="65000"/>
                    <a:lumOff val="35000"/>
                  </a:prstClr>
                </a:solidFill>
                <a:latin typeface="Helvetica Neue LT Std 65 Medium" panose="020B0604020202020204" pitchFamily="34" charset="0"/>
              </a:rPr>
              <a:t>PowerPoint Template Guide</a:t>
            </a:r>
          </a:p>
        </p:txBody>
      </p:sp>
    </p:spTree>
    <p:extLst>
      <p:ext uri="{BB962C8B-B14F-4D97-AF65-F5344CB8AC3E}">
        <p14:creationId xmlns:p14="http://schemas.microsoft.com/office/powerpoint/2010/main" val="3436633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FFACF0BA-FCB8-2D4A-9836-FD816C771AFC}"/>
              </a:ext>
            </a:extLst>
          </p:cNvPr>
          <p:cNvPicPr>
            <a:picLocks noChangeAspect="1"/>
          </p:cNvPicPr>
          <p:nvPr userDrawn="1"/>
        </p:nvPicPr>
        <p:blipFill>
          <a:blip r:embed="rId2"/>
          <a:srcRect/>
          <a:stretch/>
        </p:blipFill>
        <p:spPr>
          <a:xfrm>
            <a:off x="0" y="2522"/>
            <a:ext cx="9144000" cy="5143500"/>
          </a:xfrm>
          <a:prstGeom prst="rect">
            <a:avLst/>
          </a:prstGeom>
        </p:spPr>
      </p:pic>
      <p:pic>
        <p:nvPicPr>
          <p:cNvPr id="4" name="Picture 3">
            <a:extLst>
              <a:ext uri="{FF2B5EF4-FFF2-40B4-BE49-F238E27FC236}">
                <a16:creationId xmlns:a16="http://schemas.microsoft.com/office/drawing/2014/main" id="{D31E50F2-9DE1-2E46-9E9D-F3A789C485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Tree>
    <p:extLst>
      <p:ext uri="{BB962C8B-B14F-4D97-AF65-F5344CB8AC3E}">
        <p14:creationId xmlns:p14="http://schemas.microsoft.com/office/powerpoint/2010/main" val="32990099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6430-6033-F84F-B0DA-90A939BE7A91}"/>
              </a:ext>
            </a:extLst>
          </p:cNvPr>
          <p:cNvSpPr>
            <a:spLocks noGrp="1"/>
          </p:cNvSpPr>
          <p:nvPr>
            <p:ph type="title"/>
          </p:nvPr>
        </p:nvSpPr>
        <p:spPr>
          <a:xfrm>
            <a:off x="390169" y="302453"/>
            <a:ext cx="7421336" cy="26942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9E04079-E58A-6E4B-B526-4A3A81F65F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FF74B9-D206-5146-936A-26F2803D87EA}"/>
              </a:ext>
            </a:extLst>
          </p:cNvPr>
          <p:cNvSpPr>
            <a:spLocks noGrp="1"/>
          </p:cNvSpPr>
          <p:nvPr>
            <p:ph type="ftr" sz="quarter" idx="11"/>
          </p:nvPr>
        </p:nvSpPr>
        <p:spPr>
          <a:xfrm>
            <a:off x="312516" y="4726921"/>
            <a:ext cx="5082443" cy="416579"/>
          </a:xfrm>
          <a:prstGeom prst="rect">
            <a:avLst/>
          </a:prstGeom>
        </p:spPr>
        <p:txBody>
          <a:bodyPr/>
          <a:lstStyle/>
          <a:p>
            <a:r>
              <a:rPr lang="en-GB"/>
              <a:t>Distributed ReStart | Presentation title | Date </a:t>
            </a:r>
            <a:endParaRPr lang="en-US"/>
          </a:p>
        </p:txBody>
      </p:sp>
      <p:sp>
        <p:nvSpPr>
          <p:cNvPr id="6" name="Slide Number Placeholder 5">
            <a:extLst>
              <a:ext uri="{FF2B5EF4-FFF2-40B4-BE49-F238E27FC236}">
                <a16:creationId xmlns:a16="http://schemas.microsoft.com/office/drawing/2014/main" id="{577D1743-7B7E-B645-9E33-3ACEDDF5A461}"/>
              </a:ext>
            </a:extLst>
          </p:cNvPr>
          <p:cNvSpPr>
            <a:spLocks noGrp="1"/>
          </p:cNvSpPr>
          <p:nvPr>
            <p:ph type="sldNum" sz="quarter" idx="12"/>
          </p:nvPr>
        </p:nvSpPr>
        <p:spPr>
          <a:xfrm>
            <a:off x="8298404" y="4726921"/>
            <a:ext cx="532463" cy="416579"/>
          </a:xfrm>
          <a:prstGeom prst="rect">
            <a:avLst/>
          </a:prstGeom>
        </p:spPr>
        <p:txBody>
          <a:bodyPr/>
          <a:lstStyle/>
          <a:p>
            <a:fld id="{6084EF63-ADAC-3A4F-B3ED-B6ECD7689DFE}" type="slidenum">
              <a:rPr lang="en-US" smtClean="0"/>
              <a:t>‹#›</a:t>
            </a:fld>
            <a:endParaRPr lang="en-US"/>
          </a:p>
        </p:txBody>
      </p:sp>
    </p:spTree>
    <p:extLst>
      <p:ext uri="{BB962C8B-B14F-4D97-AF65-F5344CB8AC3E}">
        <p14:creationId xmlns:p14="http://schemas.microsoft.com/office/powerpoint/2010/main" val="36099650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8623CF-F2D5-499E-B823-E07DCBF778A1}"/>
              </a:ext>
            </a:extLst>
          </p:cNvPr>
          <p:cNvSpPr>
            <a:spLocks noGrp="1"/>
          </p:cNvSpPr>
          <p:nvPr>
            <p:ph type="title"/>
          </p:nvPr>
        </p:nvSpPr>
        <p:spPr>
          <a:xfrm>
            <a:off x="373143" y="585132"/>
            <a:ext cx="3782399" cy="478310"/>
          </a:xfrm>
          <a:prstGeom prst="rect">
            <a:avLst/>
          </a:prstGeom>
        </p:spPr>
        <p:txBody>
          <a:bodyPr anchor="t">
            <a:normAutofit fontScale="90000"/>
          </a:bodyPr>
          <a:lstStyle>
            <a:lvl1pPr>
              <a:defRPr sz="3300" b="0" i="0">
                <a:solidFill>
                  <a:srgbClr val="FFCE2C"/>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D947A73B-2D41-4A24-929F-C48D0A5C4D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2450"/>
            <a:ext cx="9144000" cy="781050"/>
          </a:xfrm>
          <a:prstGeom prst="rect">
            <a:avLst/>
          </a:prstGeom>
        </p:spPr>
      </p:pic>
      <p:sp>
        <p:nvSpPr>
          <p:cNvPr id="10" name="Text Placeholder 33">
            <a:extLst>
              <a:ext uri="{FF2B5EF4-FFF2-40B4-BE49-F238E27FC236}">
                <a16:creationId xmlns:a16="http://schemas.microsoft.com/office/drawing/2014/main" id="{14711DBB-B98B-4112-8DAE-D93CA5D8E316}"/>
              </a:ext>
            </a:extLst>
          </p:cNvPr>
          <p:cNvSpPr>
            <a:spLocks noGrp="1"/>
          </p:cNvSpPr>
          <p:nvPr>
            <p:ph type="body" sz="quarter" idx="11" hasCustomPrompt="1"/>
          </p:nvPr>
        </p:nvSpPr>
        <p:spPr>
          <a:xfrm>
            <a:off x="373144" y="1969712"/>
            <a:ext cx="3782399" cy="685800"/>
          </a:xfrm>
        </p:spPr>
        <p:txBody>
          <a:bodyPr>
            <a:norm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1350" b="0" i="0" kern="1200" dirty="0" smtClean="0">
                <a:solidFill>
                  <a:srgbClr val="20201E"/>
                </a:solidFill>
                <a:latin typeface="Helvetica Neue LT Std 45 Light" panose="020B0403020202020204" pitchFamily="34" charset="0"/>
                <a:ea typeface="+mn-ea"/>
                <a:cs typeface="+mn-cs"/>
              </a:defRPr>
            </a:lvl1pPr>
            <a:lvl2pPr>
              <a:defRPr sz="1350"/>
            </a:lvl2pPr>
            <a:lvl3pPr>
              <a:defRPr sz="1350"/>
            </a:lvl3pPr>
            <a:lvl4pPr>
              <a:defRPr sz="1350"/>
            </a:lvl4pPr>
            <a:lvl5pPr>
              <a:defRPr sz="1350"/>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Helvetica Neue Light" panose="02000403000000020004" pitchFamily="2" charset="0"/>
                <a:ea typeface="Helvetica Neue Light" panose="02000403000000020004" pitchFamily="2" charset="0"/>
                <a:cs typeface="+mn-cs"/>
              </a:rPr>
              <a:t>Click to add text</a:t>
            </a:r>
          </a:p>
        </p:txBody>
      </p:sp>
      <p:sp>
        <p:nvSpPr>
          <p:cNvPr id="11" name="Text Placeholder 30">
            <a:extLst>
              <a:ext uri="{FF2B5EF4-FFF2-40B4-BE49-F238E27FC236}">
                <a16:creationId xmlns:a16="http://schemas.microsoft.com/office/drawing/2014/main" id="{3895F924-8481-4D68-8120-6D9ECA5741A9}"/>
              </a:ext>
            </a:extLst>
          </p:cNvPr>
          <p:cNvSpPr>
            <a:spLocks noGrp="1"/>
          </p:cNvSpPr>
          <p:nvPr>
            <p:ph type="body" sz="quarter" idx="10" hasCustomPrompt="1"/>
          </p:nvPr>
        </p:nvSpPr>
        <p:spPr>
          <a:xfrm>
            <a:off x="373143" y="1539437"/>
            <a:ext cx="3782399" cy="600761"/>
          </a:xfr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en-GB" sz="1350" kern="1200" dirty="0">
                <a:solidFill>
                  <a:srgbClr val="FFCE2C"/>
                </a:solidFill>
                <a:latin typeface="Helvetica Neue Light" panose="02000403000000020004" pitchFamily="2" charset="0"/>
                <a:ea typeface="Helvetica Neue Light" panose="02000403000000020004" pitchFamily="2" charset="0"/>
                <a:cs typeface="+mn-cs"/>
              </a:defRPr>
            </a:lvl1pPr>
            <a:lvl2pPr>
              <a:defRPr sz="1350"/>
            </a:lvl2pPr>
            <a:lvl3pPr>
              <a:defRPr sz="1350"/>
            </a:lvl3pPr>
            <a:lvl4pPr>
              <a:defRPr sz="1350"/>
            </a:lvl4pPr>
            <a:lvl5pPr>
              <a:defRPr sz="1350"/>
            </a:lvl5pPr>
          </a:lstStyle>
          <a:p>
            <a:pPr lvl="0"/>
            <a:r>
              <a:rPr lang="en-US"/>
              <a:t>Click to add text</a:t>
            </a:r>
            <a:endParaRPr lang="en-GB"/>
          </a:p>
        </p:txBody>
      </p:sp>
    </p:spTree>
    <p:extLst>
      <p:ext uri="{BB962C8B-B14F-4D97-AF65-F5344CB8AC3E}">
        <p14:creationId xmlns:p14="http://schemas.microsoft.com/office/powerpoint/2010/main" val="12293949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5D8E70D-9B78-7943-B7FA-BC59B97EA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22970"/>
            <a:ext cx="9144000" cy="2816298"/>
          </a:xfrm>
          <a:prstGeom prst="rect">
            <a:avLst/>
          </a:prstGeom>
        </p:spPr>
      </p:pic>
      <p:sp>
        <p:nvSpPr>
          <p:cNvPr id="2" name="Title 1">
            <a:extLst>
              <a:ext uri="{FF2B5EF4-FFF2-40B4-BE49-F238E27FC236}">
                <a16:creationId xmlns:a16="http://schemas.microsoft.com/office/drawing/2014/main" id="{F110239E-812B-DE4E-AABE-658D5AF64676}"/>
              </a:ext>
            </a:extLst>
          </p:cNvPr>
          <p:cNvSpPr>
            <a:spLocks noGrp="1"/>
          </p:cNvSpPr>
          <p:nvPr>
            <p:ph type="ctrTitle"/>
          </p:nvPr>
        </p:nvSpPr>
        <p:spPr>
          <a:xfrm>
            <a:off x="312515" y="1220932"/>
            <a:ext cx="8531594" cy="301229"/>
          </a:xfrm>
        </p:spPr>
        <p:txBody>
          <a:bodyPr anchor="t" anchorCtr="0"/>
          <a:lstStyle>
            <a:lvl1pPr algn="l">
              <a:defRPr sz="180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583D99B4-6D8F-6C48-9E29-DC180F9664DC}"/>
              </a:ext>
            </a:extLst>
          </p:cNvPr>
          <p:cNvSpPr>
            <a:spLocks noGrp="1"/>
          </p:cNvSpPr>
          <p:nvPr>
            <p:ph type="subTitle" idx="1"/>
          </p:nvPr>
        </p:nvSpPr>
        <p:spPr>
          <a:xfrm>
            <a:off x="312517" y="1542835"/>
            <a:ext cx="2409902" cy="514565"/>
          </a:xfrm>
        </p:spPr>
        <p:txBody>
          <a:bodyPr anchor="t" anchorCtr="0"/>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1">
            <a:extLst>
              <a:ext uri="{FF2B5EF4-FFF2-40B4-BE49-F238E27FC236}">
                <a16:creationId xmlns:a16="http://schemas.microsoft.com/office/drawing/2014/main" id="{58EEE8B6-8C3F-F748-AD51-407063432D43}"/>
              </a:ext>
            </a:extLst>
          </p:cNvPr>
          <p:cNvSpPr>
            <a:spLocks noGrp="1"/>
          </p:cNvSpPr>
          <p:nvPr>
            <p:ph type="body" sz="quarter" idx="14"/>
          </p:nvPr>
        </p:nvSpPr>
        <p:spPr>
          <a:xfrm>
            <a:off x="312515" y="3818659"/>
            <a:ext cx="4311440" cy="337705"/>
          </a:xfrm>
        </p:spPr>
        <p:txBody>
          <a:bodyPr/>
          <a:lstStyle>
            <a:lvl1pPr>
              <a:defRPr b="0">
                <a:solidFill>
                  <a:schemeClr val="tx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p:txBody>
      </p:sp>
      <p:pic>
        <p:nvPicPr>
          <p:cNvPr id="14" name="Picture 13">
            <a:extLst>
              <a:ext uri="{FF2B5EF4-FFF2-40B4-BE49-F238E27FC236}">
                <a16:creationId xmlns:a16="http://schemas.microsoft.com/office/drawing/2014/main" id="{2CB58C6B-F521-2A43-B1F5-D90C66DCE9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432" y="310375"/>
            <a:ext cx="1705022" cy="780671"/>
          </a:xfrm>
          <a:prstGeom prst="rect">
            <a:avLst/>
          </a:prstGeom>
        </p:spPr>
      </p:pic>
      <p:grpSp>
        <p:nvGrpSpPr>
          <p:cNvPr id="4" name="Group 3">
            <a:extLst>
              <a:ext uri="{FF2B5EF4-FFF2-40B4-BE49-F238E27FC236}">
                <a16:creationId xmlns:a16="http://schemas.microsoft.com/office/drawing/2014/main" id="{D1B8BAA5-86DC-47ED-9668-1B2555C2599D}"/>
              </a:ext>
            </a:extLst>
          </p:cNvPr>
          <p:cNvGrpSpPr/>
          <p:nvPr userDrawn="1"/>
        </p:nvGrpSpPr>
        <p:grpSpPr>
          <a:xfrm>
            <a:off x="0" y="3748312"/>
            <a:ext cx="9144000" cy="1395188"/>
            <a:chOff x="0" y="5009321"/>
            <a:chExt cx="12192000" cy="1860250"/>
          </a:xfrm>
        </p:grpSpPr>
        <p:pic>
          <p:nvPicPr>
            <p:cNvPr id="24" name="Picture 23">
              <a:extLst>
                <a:ext uri="{FF2B5EF4-FFF2-40B4-BE49-F238E27FC236}">
                  <a16:creationId xmlns:a16="http://schemas.microsoft.com/office/drawing/2014/main" id="{A261F2C8-76B8-9B4F-83F4-FA6C0CBFE31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5009321"/>
              <a:ext cx="12192000" cy="1860250"/>
            </a:xfrm>
            <a:prstGeom prst="rect">
              <a:avLst/>
            </a:prstGeom>
          </p:spPr>
        </p:pic>
        <p:pic>
          <p:nvPicPr>
            <p:cNvPr id="16" name="Picture 15" descr="A close up of a sign&#10;&#10;Description automatically generated">
              <a:extLst>
                <a:ext uri="{FF2B5EF4-FFF2-40B4-BE49-F238E27FC236}">
                  <a16:creationId xmlns:a16="http://schemas.microsoft.com/office/drawing/2014/main" id="{A09FC5DE-CE04-1A4E-90A3-2FE08C2A408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34944" y="6198036"/>
              <a:ext cx="2357201" cy="346836"/>
            </a:xfrm>
            <a:prstGeom prst="rect">
              <a:avLst/>
            </a:prstGeom>
          </p:spPr>
        </p:pic>
        <p:pic>
          <p:nvPicPr>
            <p:cNvPr id="20" name="Picture 19">
              <a:extLst>
                <a:ext uri="{FF2B5EF4-FFF2-40B4-BE49-F238E27FC236}">
                  <a16:creationId xmlns:a16="http://schemas.microsoft.com/office/drawing/2014/main" id="{18E3FC38-D15D-A248-B6A4-9FE4EA2164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16688" y="6218804"/>
              <a:ext cx="1200885" cy="570420"/>
            </a:xfrm>
            <a:prstGeom prst="rect">
              <a:avLst/>
            </a:prstGeom>
          </p:spPr>
        </p:pic>
        <p:pic>
          <p:nvPicPr>
            <p:cNvPr id="22" name="Picture 21">
              <a:extLst>
                <a:ext uri="{FF2B5EF4-FFF2-40B4-BE49-F238E27FC236}">
                  <a16:creationId xmlns:a16="http://schemas.microsoft.com/office/drawing/2014/main" id="{AFE3C7D7-4A50-0846-93F5-2533743CD28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6136" y="6198035"/>
              <a:ext cx="838852" cy="570419"/>
            </a:xfrm>
            <a:prstGeom prst="rect">
              <a:avLst/>
            </a:prstGeom>
          </p:spPr>
        </p:pic>
        <p:sp>
          <p:nvSpPr>
            <p:cNvPr id="25" name="TextBox 24">
              <a:extLst>
                <a:ext uri="{FF2B5EF4-FFF2-40B4-BE49-F238E27FC236}">
                  <a16:creationId xmlns:a16="http://schemas.microsoft.com/office/drawing/2014/main" id="{FA85E106-652F-9347-BF0F-0568708C96F3}"/>
                </a:ext>
              </a:extLst>
            </p:cNvPr>
            <p:cNvSpPr txBox="1"/>
            <p:nvPr userDrawn="1"/>
          </p:nvSpPr>
          <p:spPr>
            <a:xfrm>
              <a:off x="761976" y="5953791"/>
              <a:ext cx="1465227" cy="184665"/>
            </a:xfrm>
            <a:prstGeom prst="rect">
              <a:avLst/>
            </a:prstGeom>
            <a:noFill/>
          </p:spPr>
          <p:txBody>
            <a:bodyPr wrap="square" lIns="0" tIns="0" rIns="0" bIns="0" rtlCol="0">
              <a:spAutoFit/>
            </a:bodyPr>
            <a:lstStyle/>
            <a:p>
              <a:r>
                <a:rPr lang="en-US" sz="900">
                  <a:solidFill>
                    <a:schemeClr val="bg1"/>
                  </a:solidFill>
                </a:rPr>
                <a:t>In partnership with</a:t>
              </a:r>
            </a:p>
          </p:txBody>
        </p:sp>
      </p:grpSp>
      <p:pic>
        <p:nvPicPr>
          <p:cNvPr id="13" name="Picture 12" descr="A close up of a sign&#10;&#10;Description automatically generated">
            <a:extLst>
              <a:ext uri="{FF2B5EF4-FFF2-40B4-BE49-F238E27FC236}">
                <a16:creationId xmlns:a16="http://schemas.microsoft.com/office/drawing/2014/main" id="{B9E62504-BB37-44D2-B906-75F23589F86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423506" y="205270"/>
            <a:ext cx="271458" cy="321381"/>
          </a:xfrm>
          <a:prstGeom prst="rect">
            <a:avLst/>
          </a:prstGeom>
        </p:spPr>
      </p:pic>
    </p:spTree>
    <p:extLst>
      <p:ext uri="{BB962C8B-B14F-4D97-AF65-F5344CB8AC3E}">
        <p14:creationId xmlns:p14="http://schemas.microsoft.com/office/powerpoint/2010/main" val="2505644087"/>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ABEA9B-D070-4825-A9A9-24CA21588C46}"/>
              </a:ext>
            </a:extLst>
          </p:cNvPr>
          <p:cNvPicPr>
            <a:picLocks noChangeAspect="1"/>
          </p:cNvPicPr>
          <p:nvPr userDrawn="1"/>
        </p:nvPicPr>
        <p:blipFill>
          <a:blip r:embed="rId2"/>
          <a:stretch>
            <a:fillRect/>
          </a:stretch>
        </p:blipFill>
        <p:spPr>
          <a:xfrm>
            <a:off x="-774" y="1"/>
            <a:ext cx="9144000" cy="5143499"/>
          </a:xfrm>
          <a:prstGeom prst="rect">
            <a:avLst/>
          </a:prstGeom>
        </p:spPr>
      </p:pic>
      <p:pic>
        <p:nvPicPr>
          <p:cNvPr id="18" name="Picture 17">
            <a:extLst>
              <a:ext uri="{FF2B5EF4-FFF2-40B4-BE49-F238E27FC236}">
                <a16:creationId xmlns:a16="http://schemas.microsoft.com/office/drawing/2014/main" id="{E5D8E70D-9B78-7943-B7FA-BC59B97EAC4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5" y="1393907"/>
            <a:ext cx="9144000" cy="2816298"/>
          </a:xfrm>
          <a:prstGeom prst="rect">
            <a:avLst/>
          </a:prstGeom>
        </p:spPr>
      </p:pic>
      <p:sp>
        <p:nvSpPr>
          <p:cNvPr id="2" name="Title 1">
            <a:extLst>
              <a:ext uri="{FF2B5EF4-FFF2-40B4-BE49-F238E27FC236}">
                <a16:creationId xmlns:a16="http://schemas.microsoft.com/office/drawing/2014/main" id="{F110239E-812B-DE4E-AABE-658D5AF64676}"/>
              </a:ext>
            </a:extLst>
          </p:cNvPr>
          <p:cNvSpPr>
            <a:spLocks noGrp="1"/>
          </p:cNvSpPr>
          <p:nvPr>
            <p:ph type="ctrTitle"/>
          </p:nvPr>
        </p:nvSpPr>
        <p:spPr>
          <a:xfrm>
            <a:off x="312515" y="1220932"/>
            <a:ext cx="8531594" cy="301229"/>
          </a:xfrm>
        </p:spPr>
        <p:txBody>
          <a:bodyPr anchor="t" anchorCtr="0"/>
          <a:lstStyle>
            <a:lvl1pPr algn="l">
              <a:defRPr sz="180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583D99B4-6D8F-6C48-9E29-DC180F9664DC}"/>
              </a:ext>
            </a:extLst>
          </p:cNvPr>
          <p:cNvSpPr>
            <a:spLocks noGrp="1"/>
          </p:cNvSpPr>
          <p:nvPr>
            <p:ph type="subTitle" idx="1"/>
          </p:nvPr>
        </p:nvSpPr>
        <p:spPr>
          <a:xfrm>
            <a:off x="312517" y="1542835"/>
            <a:ext cx="2409902" cy="514565"/>
          </a:xfrm>
        </p:spPr>
        <p:txBody>
          <a:bodyPr anchor="t" anchorCtr="0"/>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1">
            <a:extLst>
              <a:ext uri="{FF2B5EF4-FFF2-40B4-BE49-F238E27FC236}">
                <a16:creationId xmlns:a16="http://schemas.microsoft.com/office/drawing/2014/main" id="{58EEE8B6-8C3F-F748-AD51-407063432D43}"/>
              </a:ext>
            </a:extLst>
          </p:cNvPr>
          <p:cNvSpPr>
            <a:spLocks noGrp="1"/>
          </p:cNvSpPr>
          <p:nvPr>
            <p:ph type="body" sz="quarter" idx="14"/>
          </p:nvPr>
        </p:nvSpPr>
        <p:spPr>
          <a:xfrm>
            <a:off x="312515" y="3818659"/>
            <a:ext cx="4311440" cy="337705"/>
          </a:xfrm>
        </p:spPr>
        <p:txBody>
          <a:bodyPr/>
          <a:lstStyle>
            <a:lvl1pPr>
              <a:defRPr b="0">
                <a:solidFill>
                  <a:schemeClr val="tx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p:txBody>
      </p:sp>
      <p:pic>
        <p:nvPicPr>
          <p:cNvPr id="14" name="Picture 13">
            <a:extLst>
              <a:ext uri="{FF2B5EF4-FFF2-40B4-BE49-F238E27FC236}">
                <a16:creationId xmlns:a16="http://schemas.microsoft.com/office/drawing/2014/main" id="{2CB58C6B-F521-2A43-B1F5-D90C66DCE9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8432" y="310375"/>
            <a:ext cx="1705022" cy="780671"/>
          </a:xfrm>
          <a:prstGeom prst="rect">
            <a:avLst/>
          </a:prstGeom>
        </p:spPr>
      </p:pic>
      <p:grpSp>
        <p:nvGrpSpPr>
          <p:cNvPr id="4" name="Group 3">
            <a:extLst>
              <a:ext uri="{FF2B5EF4-FFF2-40B4-BE49-F238E27FC236}">
                <a16:creationId xmlns:a16="http://schemas.microsoft.com/office/drawing/2014/main" id="{D1B8BAA5-86DC-47ED-9668-1B2555C2599D}"/>
              </a:ext>
            </a:extLst>
          </p:cNvPr>
          <p:cNvGrpSpPr/>
          <p:nvPr userDrawn="1"/>
        </p:nvGrpSpPr>
        <p:grpSpPr>
          <a:xfrm>
            <a:off x="0" y="3748312"/>
            <a:ext cx="9144000" cy="1395188"/>
            <a:chOff x="0" y="5009321"/>
            <a:chExt cx="12192000" cy="1860250"/>
          </a:xfrm>
        </p:grpSpPr>
        <p:pic>
          <p:nvPicPr>
            <p:cNvPr id="24" name="Picture 23">
              <a:extLst>
                <a:ext uri="{FF2B5EF4-FFF2-40B4-BE49-F238E27FC236}">
                  <a16:creationId xmlns:a16="http://schemas.microsoft.com/office/drawing/2014/main" id="{A261F2C8-76B8-9B4F-83F4-FA6C0CBFE3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5009321"/>
              <a:ext cx="12192000" cy="1860250"/>
            </a:xfrm>
            <a:prstGeom prst="rect">
              <a:avLst/>
            </a:prstGeom>
          </p:spPr>
        </p:pic>
        <p:pic>
          <p:nvPicPr>
            <p:cNvPr id="16" name="Picture 15" descr="A close up of a sign&#10;&#10;Description automatically generated">
              <a:extLst>
                <a:ext uri="{FF2B5EF4-FFF2-40B4-BE49-F238E27FC236}">
                  <a16:creationId xmlns:a16="http://schemas.microsoft.com/office/drawing/2014/main" id="{A09FC5DE-CE04-1A4E-90A3-2FE08C2A408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34944" y="6198036"/>
              <a:ext cx="2357201" cy="346836"/>
            </a:xfrm>
            <a:prstGeom prst="rect">
              <a:avLst/>
            </a:prstGeom>
          </p:spPr>
        </p:pic>
        <p:pic>
          <p:nvPicPr>
            <p:cNvPr id="20" name="Picture 19">
              <a:extLst>
                <a:ext uri="{FF2B5EF4-FFF2-40B4-BE49-F238E27FC236}">
                  <a16:creationId xmlns:a16="http://schemas.microsoft.com/office/drawing/2014/main" id="{18E3FC38-D15D-A248-B6A4-9FE4EA21641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16688" y="6218804"/>
              <a:ext cx="1200885" cy="570420"/>
            </a:xfrm>
            <a:prstGeom prst="rect">
              <a:avLst/>
            </a:prstGeom>
          </p:spPr>
        </p:pic>
        <p:pic>
          <p:nvPicPr>
            <p:cNvPr id="22" name="Picture 21">
              <a:extLst>
                <a:ext uri="{FF2B5EF4-FFF2-40B4-BE49-F238E27FC236}">
                  <a16:creationId xmlns:a16="http://schemas.microsoft.com/office/drawing/2014/main" id="{AFE3C7D7-4A50-0846-93F5-2533743CD28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96136" y="6198035"/>
              <a:ext cx="838852" cy="570419"/>
            </a:xfrm>
            <a:prstGeom prst="rect">
              <a:avLst/>
            </a:prstGeom>
          </p:spPr>
        </p:pic>
        <p:sp>
          <p:nvSpPr>
            <p:cNvPr id="25" name="TextBox 24">
              <a:extLst>
                <a:ext uri="{FF2B5EF4-FFF2-40B4-BE49-F238E27FC236}">
                  <a16:creationId xmlns:a16="http://schemas.microsoft.com/office/drawing/2014/main" id="{FA85E106-652F-9347-BF0F-0568708C96F3}"/>
                </a:ext>
              </a:extLst>
            </p:cNvPr>
            <p:cNvSpPr txBox="1"/>
            <p:nvPr userDrawn="1"/>
          </p:nvSpPr>
          <p:spPr>
            <a:xfrm>
              <a:off x="761976" y="5953791"/>
              <a:ext cx="1465227" cy="184665"/>
            </a:xfrm>
            <a:prstGeom prst="rect">
              <a:avLst/>
            </a:prstGeom>
            <a:noFill/>
          </p:spPr>
          <p:txBody>
            <a:bodyPr wrap="square" lIns="0" tIns="0" rIns="0" bIns="0" rtlCol="0">
              <a:spAutoFit/>
            </a:bodyPr>
            <a:lstStyle/>
            <a:p>
              <a:r>
                <a:rPr lang="en-US" sz="900">
                  <a:solidFill>
                    <a:schemeClr val="bg1"/>
                  </a:solidFill>
                </a:rPr>
                <a:t>In partnership with</a:t>
              </a:r>
            </a:p>
          </p:txBody>
        </p:sp>
      </p:grpSp>
      <p:pic>
        <p:nvPicPr>
          <p:cNvPr id="13" name="Picture 12" descr="A close up of a sign&#10;&#10;Description automatically generated">
            <a:extLst>
              <a:ext uri="{FF2B5EF4-FFF2-40B4-BE49-F238E27FC236}">
                <a16:creationId xmlns:a16="http://schemas.microsoft.com/office/drawing/2014/main" id="{B9E62504-BB37-44D2-B906-75F23589F86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423506" y="205270"/>
            <a:ext cx="271458" cy="321381"/>
          </a:xfrm>
          <a:prstGeom prst="rect">
            <a:avLst/>
          </a:prstGeom>
        </p:spPr>
      </p:pic>
    </p:spTree>
    <p:extLst>
      <p:ext uri="{BB962C8B-B14F-4D97-AF65-F5344CB8AC3E}">
        <p14:creationId xmlns:p14="http://schemas.microsoft.com/office/powerpoint/2010/main" val="1390257736"/>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239E-812B-DE4E-AABE-658D5AF64676}"/>
              </a:ext>
            </a:extLst>
          </p:cNvPr>
          <p:cNvSpPr>
            <a:spLocks noGrp="1"/>
          </p:cNvSpPr>
          <p:nvPr>
            <p:ph type="ctrTitle"/>
          </p:nvPr>
        </p:nvSpPr>
        <p:spPr>
          <a:xfrm>
            <a:off x="312515" y="1220932"/>
            <a:ext cx="8531594" cy="301229"/>
          </a:xfrm>
        </p:spPr>
        <p:txBody>
          <a:bodyPr anchor="t" anchorCtr="0"/>
          <a:lstStyle>
            <a:lvl1pPr algn="l">
              <a:defRPr sz="180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583D99B4-6D8F-6C48-9E29-DC180F9664DC}"/>
              </a:ext>
            </a:extLst>
          </p:cNvPr>
          <p:cNvSpPr>
            <a:spLocks noGrp="1"/>
          </p:cNvSpPr>
          <p:nvPr>
            <p:ph type="subTitle" idx="1"/>
          </p:nvPr>
        </p:nvSpPr>
        <p:spPr>
          <a:xfrm>
            <a:off x="312517" y="1542835"/>
            <a:ext cx="2409902" cy="514565"/>
          </a:xfrm>
        </p:spPr>
        <p:txBody>
          <a:bodyPr anchor="t" anchorCtr="0"/>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1">
            <a:extLst>
              <a:ext uri="{FF2B5EF4-FFF2-40B4-BE49-F238E27FC236}">
                <a16:creationId xmlns:a16="http://schemas.microsoft.com/office/drawing/2014/main" id="{58EEE8B6-8C3F-F748-AD51-407063432D43}"/>
              </a:ext>
            </a:extLst>
          </p:cNvPr>
          <p:cNvSpPr>
            <a:spLocks noGrp="1"/>
          </p:cNvSpPr>
          <p:nvPr>
            <p:ph type="body" sz="quarter" idx="14"/>
          </p:nvPr>
        </p:nvSpPr>
        <p:spPr>
          <a:xfrm>
            <a:off x="312515" y="3818659"/>
            <a:ext cx="4311440" cy="337705"/>
          </a:xfrm>
        </p:spPr>
        <p:txBody>
          <a:bodyPr/>
          <a:lstStyle>
            <a:lvl1pPr>
              <a:defRPr b="0">
                <a:solidFill>
                  <a:schemeClr val="tx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p:txBody>
      </p:sp>
      <p:pic>
        <p:nvPicPr>
          <p:cNvPr id="14" name="Picture 13">
            <a:extLst>
              <a:ext uri="{FF2B5EF4-FFF2-40B4-BE49-F238E27FC236}">
                <a16:creationId xmlns:a16="http://schemas.microsoft.com/office/drawing/2014/main" id="{2CB58C6B-F521-2A43-B1F5-D90C66DCE9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432" y="310375"/>
            <a:ext cx="1705022" cy="780671"/>
          </a:xfrm>
          <a:prstGeom prst="rect">
            <a:avLst/>
          </a:prstGeom>
        </p:spPr>
      </p:pic>
      <p:sp>
        <p:nvSpPr>
          <p:cNvPr id="25" name="TextBox 24">
            <a:extLst>
              <a:ext uri="{FF2B5EF4-FFF2-40B4-BE49-F238E27FC236}">
                <a16:creationId xmlns:a16="http://schemas.microsoft.com/office/drawing/2014/main" id="{FA85E106-652F-9347-BF0F-0568708C96F3}"/>
              </a:ext>
            </a:extLst>
          </p:cNvPr>
          <p:cNvSpPr txBox="1"/>
          <p:nvPr userDrawn="1"/>
        </p:nvSpPr>
        <p:spPr>
          <a:xfrm>
            <a:off x="338556" y="4372040"/>
            <a:ext cx="1098920" cy="138499"/>
          </a:xfrm>
          <a:prstGeom prst="rect">
            <a:avLst/>
          </a:prstGeom>
          <a:noFill/>
        </p:spPr>
        <p:txBody>
          <a:bodyPr wrap="square" lIns="0" tIns="0" rIns="0" bIns="0" rtlCol="0">
            <a:spAutoFit/>
          </a:bodyPr>
          <a:lstStyle/>
          <a:p>
            <a:r>
              <a:rPr lang="en-US" sz="900">
                <a:solidFill>
                  <a:schemeClr val="bg1"/>
                </a:solidFill>
              </a:rPr>
              <a:t>In partnership with</a:t>
            </a:r>
          </a:p>
        </p:txBody>
      </p:sp>
      <p:pic>
        <p:nvPicPr>
          <p:cNvPr id="13" name="Picture 12" descr="A close up of a sign&#10;&#10;Description automatically generated">
            <a:extLst>
              <a:ext uri="{FF2B5EF4-FFF2-40B4-BE49-F238E27FC236}">
                <a16:creationId xmlns:a16="http://schemas.microsoft.com/office/drawing/2014/main" id="{B9E62504-BB37-44D2-B906-75F23589F8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23506" y="205270"/>
            <a:ext cx="271458" cy="321381"/>
          </a:xfrm>
          <a:prstGeom prst="rect">
            <a:avLst/>
          </a:prstGeom>
        </p:spPr>
      </p:pic>
      <p:grpSp>
        <p:nvGrpSpPr>
          <p:cNvPr id="15" name="Group 14">
            <a:extLst>
              <a:ext uri="{FF2B5EF4-FFF2-40B4-BE49-F238E27FC236}">
                <a16:creationId xmlns:a16="http://schemas.microsoft.com/office/drawing/2014/main" id="{9226E5D4-9523-4835-BD3E-74EB2014AA04}"/>
              </a:ext>
            </a:extLst>
          </p:cNvPr>
          <p:cNvGrpSpPr/>
          <p:nvPr userDrawn="1"/>
        </p:nvGrpSpPr>
        <p:grpSpPr>
          <a:xfrm>
            <a:off x="0" y="3756991"/>
            <a:ext cx="9144000" cy="1395188"/>
            <a:chOff x="0" y="5009321"/>
            <a:chExt cx="12192000" cy="1860250"/>
          </a:xfrm>
        </p:grpSpPr>
        <p:pic>
          <p:nvPicPr>
            <p:cNvPr id="17" name="Picture 16">
              <a:extLst>
                <a:ext uri="{FF2B5EF4-FFF2-40B4-BE49-F238E27FC236}">
                  <a16:creationId xmlns:a16="http://schemas.microsoft.com/office/drawing/2014/main" id="{EA8F47E6-B627-4EA7-B876-7AA24BB88D3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5009321"/>
              <a:ext cx="12192000" cy="1860250"/>
            </a:xfrm>
            <a:prstGeom prst="rect">
              <a:avLst/>
            </a:prstGeom>
          </p:spPr>
        </p:pic>
        <p:pic>
          <p:nvPicPr>
            <p:cNvPr id="19" name="Picture 18" descr="A close up of a sign&#10;&#10;Description automatically generated">
              <a:extLst>
                <a:ext uri="{FF2B5EF4-FFF2-40B4-BE49-F238E27FC236}">
                  <a16:creationId xmlns:a16="http://schemas.microsoft.com/office/drawing/2014/main" id="{01FA6B59-2552-4947-882E-4E3EDD61675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34944" y="6198036"/>
              <a:ext cx="2357201" cy="346836"/>
            </a:xfrm>
            <a:prstGeom prst="rect">
              <a:avLst/>
            </a:prstGeom>
          </p:spPr>
        </p:pic>
        <p:pic>
          <p:nvPicPr>
            <p:cNvPr id="21" name="Picture 20">
              <a:extLst>
                <a:ext uri="{FF2B5EF4-FFF2-40B4-BE49-F238E27FC236}">
                  <a16:creationId xmlns:a16="http://schemas.microsoft.com/office/drawing/2014/main" id="{EAF22785-22ED-4BB4-9AB3-EA3AF3D700C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16688" y="6218804"/>
              <a:ext cx="1200885" cy="570420"/>
            </a:xfrm>
            <a:prstGeom prst="rect">
              <a:avLst/>
            </a:prstGeom>
          </p:spPr>
        </p:pic>
        <p:pic>
          <p:nvPicPr>
            <p:cNvPr id="23" name="Picture 22">
              <a:extLst>
                <a:ext uri="{FF2B5EF4-FFF2-40B4-BE49-F238E27FC236}">
                  <a16:creationId xmlns:a16="http://schemas.microsoft.com/office/drawing/2014/main" id="{83701B30-FAE4-43AF-8EEF-501010562C8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6136" y="6198035"/>
              <a:ext cx="838852" cy="570419"/>
            </a:xfrm>
            <a:prstGeom prst="rect">
              <a:avLst/>
            </a:prstGeom>
          </p:spPr>
        </p:pic>
        <p:sp>
          <p:nvSpPr>
            <p:cNvPr id="26" name="TextBox 25">
              <a:extLst>
                <a:ext uri="{FF2B5EF4-FFF2-40B4-BE49-F238E27FC236}">
                  <a16:creationId xmlns:a16="http://schemas.microsoft.com/office/drawing/2014/main" id="{7850CCB9-7BDA-487C-9275-86CAC15FA654}"/>
                </a:ext>
              </a:extLst>
            </p:cNvPr>
            <p:cNvSpPr txBox="1"/>
            <p:nvPr userDrawn="1"/>
          </p:nvSpPr>
          <p:spPr>
            <a:xfrm>
              <a:off x="761976" y="5953791"/>
              <a:ext cx="1465227" cy="184665"/>
            </a:xfrm>
            <a:prstGeom prst="rect">
              <a:avLst/>
            </a:prstGeom>
            <a:noFill/>
          </p:spPr>
          <p:txBody>
            <a:bodyPr wrap="square" lIns="0" tIns="0" rIns="0" bIns="0" rtlCol="0">
              <a:spAutoFit/>
            </a:bodyPr>
            <a:lstStyle/>
            <a:p>
              <a:r>
                <a:rPr lang="en-US" sz="900">
                  <a:solidFill>
                    <a:schemeClr val="bg1"/>
                  </a:solidFill>
                </a:rPr>
                <a:t>In partnership with</a:t>
              </a:r>
            </a:p>
          </p:txBody>
        </p:sp>
      </p:grpSp>
      <p:pic>
        <p:nvPicPr>
          <p:cNvPr id="27" name="Picture 26">
            <a:extLst>
              <a:ext uri="{FF2B5EF4-FFF2-40B4-BE49-F238E27FC236}">
                <a16:creationId xmlns:a16="http://schemas.microsoft.com/office/drawing/2014/main" id="{808CA290-1B5C-44BA-91DE-F7040609A7FA}"/>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762187"/>
            <a:ext cx="9144000" cy="3056472"/>
          </a:xfrm>
          <a:prstGeom prst="rect">
            <a:avLst/>
          </a:prstGeom>
        </p:spPr>
      </p:pic>
    </p:spTree>
    <p:extLst>
      <p:ext uri="{BB962C8B-B14F-4D97-AF65-F5344CB8AC3E}">
        <p14:creationId xmlns:p14="http://schemas.microsoft.com/office/powerpoint/2010/main" val="117011834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Guidance note">
            <a:extLst>
              <a:ext uri="{FF2B5EF4-FFF2-40B4-BE49-F238E27FC236}">
                <a16:creationId xmlns:a16="http://schemas.microsoft.com/office/drawing/2014/main" id="{8D58E090-A402-4396-9C34-AACC618598E9}"/>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9007DA49-FBBA-426F-8BA1-C45A5B9C3B51}"/>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7" name="Group 26">
              <a:extLst>
                <a:ext uri="{FF2B5EF4-FFF2-40B4-BE49-F238E27FC236}">
                  <a16:creationId xmlns:a16="http://schemas.microsoft.com/office/drawing/2014/main" id="{7A2C458C-0867-42D1-96EC-960A20373E5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317CCC4E-121E-4D81-894F-BC8D76CF9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FDB760BE-4E51-4DA4-A2FA-EA5369BB40F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2385309350"/>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239E-812B-DE4E-AABE-658D5AF64676}"/>
              </a:ext>
            </a:extLst>
          </p:cNvPr>
          <p:cNvSpPr>
            <a:spLocks noGrp="1"/>
          </p:cNvSpPr>
          <p:nvPr>
            <p:ph type="ctrTitle"/>
          </p:nvPr>
        </p:nvSpPr>
        <p:spPr>
          <a:xfrm>
            <a:off x="312515" y="1220932"/>
            <a:ext cx="8531594" cy="301229"/>
          </a:xfrm>
        </p:spPr>
        <p:txBody>
          <a:bodyPr anchor="t" anchorCtr="0"/>
          <a:lstStyle>
            <a:lvl1pPr algn="l">
              <a:defRPr sz="180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583D99B4-6D8F-6C48-9E29-DC180F9664DC}"/>
              </a:ext>
            </a:extLst>
          </p:cNvPr>
          <p:cNvSpPr>
            <a:spLocks noGrp="1"/>
          </p:cNvSpPr>
          <p:nvPr>
            <p:ph type="subTitle" idx="1"/>
          </p:nvPr>
        </p:nvSpPr>
        <p:spPr>
          <a:xfrm>
            <a:off x="312517" y="1542835"/>
            <a:ext cx="2409902" cy="514565"/>
          </a:xfrm>
        </p:spPr>
        <p:txBody>
          <a:bodyPr anchor="t" anchorCtr="0"/>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1">
            <a:extLst>
              <a:ext uri="{FF2B5EF4-FFF2-40B4-BE49-F238E27FC236}">
                <a16:creationId xmlns:a16="http://schemas.microsoft.com/office/drawing/2014/main" id="{58EEE8B6-8C3F-F748-AD51-407063432D43}"/>
              </a:ext>
            </a:extLst>
          </p:cNvPr>
          <p:cNvSpPr>
            <a:spLocks noGrp="1"/>
          </p:cNvSpPr>
          <p:nvPr>
            <p:ph type="body" sz="quarter" idx="14"/>
          </p:nvPr>
        </p:nvSpPr>
        <p:spPr>
          <a:xfrm>
            <a:off x="312515" y="3818659"/>
            <a:ext cx="4311440" cy="337705"/>
          </a:xfrm>
        </p:spPr>
        <p:txBody>
          <a:bodyPr/>
          <a:lstStyle>
            <a:lvl1pPr>
              <a:defRPr b="0">
                <a:solidFill>
                  <a:schemeClr val="tx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p:txBody>
      </p:sp>
      <p:pic>
        <p:nvPicPr>
          <p:cNvPr id="14" name="Picture 13">
            <a:extLst>
              <a:ext uri="{FF2B5EF4-FFF2-40B4-BE49-F238E27FC236}">
                <a16:creationId xmlns:a16="http://schemas.microsoft.com/office/drawing/2014/main" id="{2CB58C6B-F521-2A43-B1F5-D90C66DCE9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432" y="310375"/>
            <a:ext cx="1705022" cy="780671"/>
          </a:xfrm>
          <a:prstGeom prst="rect">
            <a:avLst/>
          </a:prstGeom>
        </p:spPr>
      </p:pic>
      <p:sp>
        <p:nvSpPr>
          <p:cNvPr id="25" name="TextBox 24">
            <a:extLst>
              <a:ext uri="{FF2B5EF4-FFF2-40B4-BE49-F238E27FC236}">
                <a16:creationId xmlns:a16="http://schemas.microsoft.com/office/drawing/2014/main" id="{FA85E106-652F-9347-BF0F-0568708C96F3}"/>
              </a:ext>
            </a:extLst>
          </p:cNvPr>
          <p:cNvSpPr txBox="1"/>
          <p:nvPr userDrawn="1"/>
        </p:nvSpPr>
        <p:spPr>
          <a:xfrm>
            <a:off x="312516" y="4302790"/>
            <a:ext cx="1098920" cy="138499"/>
          </a:xfrm>
          <a:prstGeom prst="rect">
            <a:avLst/>
          </a:prstGeom>
          <a:noFill/>
        </p:spPr>
        <p:txBody>
          <a:bodyPr wrap="square" lIns="0" tIns="0" rIns="0" bIns="0" rtlCol="0">
            <a:spAutoFit/>
          </a:bodyPr>
          <a:lstStyle/>
          <a:p>
            <a:r>
              <a:rPr lang="en-US" sz="900">
                <a:solidFill>
                  <a:schemeClr val="bg1"/>
                </a:solidFill>
              </a:rPr>
              <a:t>In partnership with</a:t>
            </a:r>
          </a:p>
        </p:txBody>
      </p:sp>
      <p:grpSp>
        <p:nvGrpSpPr>
          <p:cNvPr id="15" name="Group 14">
            <a:extLst>
              <a:ext uri="{FF2B5EF4-FFF2-40B4-BE49-F238E27FC236}">
                <a16:creationId xmlns:a16="http://schemas.microsoft.com/office/drawing/2014/main" id="{1A832B89-B494-4AD0-8FE7-C6F5F8673781}"/>
              </a:ext>
            </a:extLst>
          </p:cNvPr>
          <p:cNvGrpSpPr/>
          <p:nvPr userDrawn="1"/>
        </p:nvGrpSpPr>
        <p:grpSpPr>
          <a:xfrm>
            <a:off x="0" y="3756991"/>
            <a:ext cx="9144000" cy="1395188"/>
            <a:chOff x="0" y="5009321"/>
            <a:chExt cx="12192000" cy="1860250"/>
          </a:xfrm>
        </p:grpSpPr>
        <p:pic>
          <p:nvPicPr>
            <p:cNvPr id="17" name="Picture 16">
              <a:extLst>
                <a:ext uri="{FF2B5EF4-FFF2-40B4-BE49-F238E27FC236}">
                  <a16:creationId xmlns:a16="http://schemas.microsoft.com/office/drawing/2014/main" id="{D0B25813-F662-4083-8E67-4E47D632D11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009321"/>
              <a:ext cx="12192000" cy="1860250"/>
            </a:xfrm>
            <a:prstGeom prst="rect">
              <a:avLst/>
            </a:prstGeom>
          </p:spPr>
        </p:pic>
        <p:pic>
          <p:nvPicPr>
            <p:cNvPr id="19" name="Picture 18" descr="A close up of a sign&#10;&#10;Description automatically generated">
              <a:extLst>
                <a:ext uri="{FF2B5EF4-FFF2-40B4-BE49-F238E27FC236}">
                  <a16:creationId xmlns:a16="http://schemas.microsoft.com/office/drawing/2014/main" id="{DCAB43F1-FF75-49F3-8D10-C2691C4D35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4944" y="6198036"/>
              <a:ext cx="2357201" cy="346836"/>
            </a:xfrm>
            <a:prstGeom prst="rect">
              <a:avLst/>
            </a:prstGeom>
          </p:spPr>
        </p:pic>
        <p:pic>
          <p:nvPicPr>
            <p:cNvPr id="21" name="Picture 20">
              <a:extLst>
                <a:ext uri="{FF2B5EF4-FFF2-40B4-BE49-F238E27FC236}">
                  <a16:creationId xmlns:a16="http://schemas.microsoft.com/office/drawing/2014/main" id="{A847ED87-5A90-4332-ABB7-A4D530B69AB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6688" y="6218804"/>
              <a:ext cx="1200885" cy="570420"/>
            </a:xfrm>
            <a:prstGeom prst="rect">
              <a:avLst/>
            </a:prstGeom>
          </p:spPr>
        </p:pic>
        <p:pic>
          <p:nvPicPr>
            <p:cNvPr id="23" name="Picture 22">
              <a:extLst>
                <a:ext uri="{FF2B5EF4-FFF2-40B4-BE49-F238E27FC236}">
                  <a16:creationId xmlns:a16="http://schemas.microsoft.com/office/drawing/2014/main" id="{7D3D3D9D-8C1C-4745-ABF5-9BA286C9076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196136" y="6198035"/>
              <a:ext cx="838852" cy="570419"/>
            </a:xfrm>
            <a:prstGeom prst="rect">
              <a:avLst/>
            </a:prstGeom>
          </p:spPr>
        </p:pic>
        <p:sp>
          <p:nvSpPr>
            <p:cNvPr id="26" name="TextBox 25">
              <a:extLst>
                <a:ext uri="{FF2B5EF4-FFF2-40B4-BE49-F238E27FC236}">
                  <a16:creationId xmlns:a16="http://schemas.microsoft.com/office/drawing/2014/main" id="{2860CEA2-4C1F-471F-945F-30DDF36252A8}"/>
                </a:ext>
              </a:extLst>
            </p:cNvPr>
            <p:cNvSpPr txBox="1"/>
            <p:nvPr userDrawn="1"/>
          </p:nvSpPr>
          <p:spPr>
            <a:xfrm>
              <a:off x="761976" y="5953791"/>
              <a:ext cx="1465227" cy="184665"/>
            </a:xfrm>
            <a:prstGeom prst="rect">
              <a:avLst/>
            </a:prstGeom>
            <a:noFill/>
          </p:spPr>
          <p:txBody>
            <a:bodyPr wrap="square" lIns="0" tIns="0" rIns="0" bIns="0" rtlCol="0">
              <a:spAutoFit/>
            </a:bodyPr>
            <a:lstStyle/>
            <a:p>
              <a:r>
                <a:rPr lang="en-US" sz="900">
                  <a:solidFill>
                    <a:schemeClr val="bg1"/>
                  </a:solidFill>
                </a:rPr>
                <a:t>In partnership with</a:t>
              </a:r>
            </a:p>
          </p:txBody>
        </p:sp>
      </p:grpSp>
      <p:pic>
        <p:nvPicPr>
          <p:cNvPr id="27" name="Picture 26" descr="A close up of a sign&#10;&#10;Description automatically generated">
            <a:extLst>
              <a:ext uri="{FF2B5EF4-FFF2-40B4-BE49-F238E27FC236}">
                <a16:creationId xmlns:a16="http://schemas.microsoft.com/office/drawing/2014/main" id="{40555F58-EBD1-45B4-BE9D-6D722D52996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23506" y="205270"/>
            <a:ext cx="271458" cy="321381"/>
          </a:xfrm>
          <a:prstGeom prst="rect">
            <a:avLst/>
          </a:prstGeom>
        </p:spPr>
      </p:pic>
    </p:spTree>
    <p:extLst>
      <p:ext uri="{BB962C8B-B14F-4D97-AF65-F5344CB8AC3E}">
        <p14:creationId xmlns:p14="http://schemas.microsoft.com/office/powerpoint/2010/main" val="1032944951"/>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5D8E70D-9B78-7943-B7FA-BC59B97EA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7460"/>
            <a:ext cx="9144000" cy="3056472"/>
          </a:xfrm>
          <a:prstGeom prst="rect">
            <a:avLst/>
          </a:prstGeom>
        </p:spPr>
      </p:pic>
      <p:sp>
        <p:nvSpPr>
          <p:cNvPr id="2" name="Title 1">
            <a:extLst>
              <a:ext uri="{FF2B5EF4-FFF2-40B4-BE49-F238E27FC236}">
                <a16:creationId xmlns:a16="http://schemas.microsoft.com/office/drawing/2014/main" id="{F110239E-812B-DE4E-AABE-658D5AF64676}"/>
              </a:ext>
            </a:extLst>
          </p:cNvPr>
          <p:cNvSpPr>
            <a:spLocks noGrp="1"/>
          </p:cNvSpPr>
          <p:nvPr>
            <p:ph type="ctrTitle"/>
          </p:nvPr>
        </p:nvSpPr>
        <p:spPr>
          <a:xfrm>
            <a:off x="312515" y="1220932"/>
            <a:ext cx="8531594" cy="301229"/>
          </a:xfrm>
        </p:spPr>
        <p:txBody>
          <a:bodyPr anchor="t" anchorCtr="0"/>
          <a:lstStyle>
            <a:lvl1pPr algn="l">
              <a:defRPr sz="1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583D99B4-6D8F-6C48-9E29-DC180F9664DC}"/>
              </a:ext>
            </a:extLst>
          </p:cNvPr>
          <p:cNvSpPr>
            <a:spLocks noGrp="1"/>
          </p:cNvSpPr>
          <p:nvPr>
            <p:ph type="subTitle" idx="1"/>
          </p:nvPr>
        </p:nvSpPr>
        <p:spPr>
          <a:xfrm>
            <a:off x="312517" y="1542835"/>
            <a:ext cx="2409902" cy="514565"/>
          </a:xfrm>
        </p:spPr>
        <p:txBody>
          <a:bodyPr anchor="t" anchorCtr="0"/>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2CB58C6B-F521-2A43-B1F5-D90C66DCE9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432" y="310375"/>
            <a:ext cx="1705022" cy="780671"/>
          </a:xfrm>
          <a:prstGeom prst="rect">
            <a:avLst/>
          </a:prstGeom>
        </p:spPr>
      </p:pic>
      <p:sp>
        <p:nvSpPr>
          <p:cNvPr id="15" name="Footer Placeholder 4">
            <a:extLst>
              <a:ext uri="{FF2B5EF4-FFF2-40B4-BE49-F238E27FC236}">
                <a16:creationId xmlns:a16="http://schemas.microsoft.com/office/drawing/2014/main" id="{E82A9D2C-A16D-5746-958A-4B6ADDFFE2AE}"/>
              </a:ext>
            </a:extLst>
          </p:cNvPr>
          <p:cNvSpPr>
            <a:spLocks noGrp="1"/>
          </p:cNvSpPr>
          <p:nvPr>
            <p:ph type="ftr" sz="quarter" idx="11"/>
          </p:nvPr>
        </p:nvSpPr>
        <p:spPr>
          <a:xfrm>
            <a:off x="312516" y="4726921"/>
            <a:ext cx="5082443" cy="416579"/>
          </a:xfrm>
          <a:prstGeom prst="rect">
            <a:avLst/>
          </a:prstGeom>
        </p:spPr>
        <p:txBody>
          <a:bodyPr/>
          <a:lstStyle>
            <a:lvl1pPr>
              <a:defRPr>
                <a:solidFill>
                  <a:schemeClr val="tx1"/>
                </a:solidFill>
              </a:defRPr>
            </a:lvl1pPr>
          </a:lstStyle>
          <a:p>
            <a:r>
              <a:rPr lang="en-GB"/>
              <a:t>Distributed ReStart | Presentation title | Date </a:t>
            </a:r>
            <a:endParaRPr lang="en-US"/>
          </a:p>
        </p:txBody>
      </p:sp>
      <p:sp>
        <p:nvSpPr>
          <p:cNvPr id="17" name="Slide Number Placeholder 5">
            <a:extLst>
              <a:ext uri="{FF2B5EF4-FFF2-40B4-BE49-F238E27FC236}">
                <a16:creationId xmlns:a16="http://schemas.microsoft.com/office/drawing/2014/main" id="{ED504753-0D9F-2C40-8C92-CF06AB1AA64E}"/>
              </a:ext>
            </a:extLst>
          </p:cNvPr>
          <p:cNvSpPr>
            <a:spLocks noGrp="1"/>
          </p:cNvSpPr>
          <p:nvPr>
            <p:ph type="sldNum" sz="quarter" idx="12"/>
          </p:nvPr>
        </p:nvSpPr>
        <p:spPr>
          <a:xfrm>
            <a:off x="8298404" y="4726921"/>
            <a:ext cx="532463" cy="416579"/>
          </a:xfrm>
          <a:prstGeom prst="rect">
            <a:avLst/>
          </a:prstGeom>
        </p:spPr>
        <p:txBody>
          <a:bodyPr/>
          <a:lstStyle>
            <a:lvl1pPr>
              <a:defRPr>
                <a:solidFill>
                  <a:schemeClr val="tx1"/>
                </a:solidFill>
              </a:defRPr>
            </a:lvl1pPr>
          </a:lstStyle>
          <a:p>
            <a:fld id="{6084EF63-ADAC-3A4F-B3ED-B6ECD7689DFE}"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11A95A57-025D-419B-B9B3-6F5074D268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23506" y="205270"/>
            <a:ext cx="271458" cy="321381"/>
          </a:xfrm>
          <a:prstGeom prst="rect">
            <a:avLst/>
          </a:prstGeom>
        </p:spPr>
      </p:pic>
    </p:spTree>
    <p:extLst>
      <p:ext uri="{BB962C8B-B14F-4D97-AF65-F5344CB8AC3E}">
        <p14:creationId xmlns:p14="http://schemas.microsoft.com/office/powerpoint/2010/main" val="125401971"/>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6430-6033-F84F-B0DA-90A939BE7A91}"/>
              </a:ext>
            </a:extLst>
          </p:cNvPr>
          <p:cNvSpPr>
            <a:spLocks noGrp="1"/>
          </p:cNvSpPr>
          <p:nvPr>
            <p:ph type="title"/>
          </p:nvPr>
        </p:nvSpPr>
        <p:spPr>
          <a:xfrm>
            <a:off x="390169" y="302453"/>
            <a:ext cx="7421336" cy="26942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9E04079-E58A-6E4B-B526-4A3A81F65F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FF74B9-D206-5146-936A-26F2803D87EA}"/>
              </a:ext>
            </a:extLst>
          </p:cNvPr>
          <p:cNvSpPr>
            <a:spLocks noGrp="1"/>
          </p:cNvSpPr>
          <p:nvPr>
            <p:ph type="ftr" sz="quarter" idx="11"/>
          </p:nvPr>
        </p:nvSpPr>
        <p:spPr>
          <a:xfrm>
            <a:off x="312516" y="4726921"/>
            <a:ext cx="5082443" cy="416579"/>
          </a:xfrm>
          <a:prstGeom prst="rect">
            <a:avLst/>
          </a:prstGeom>
        </p:spPr>
        <p:txBody>
          <a:bodyPr/>
          <a:lstStyle/>
          <a:p>
            <a:r>
              <a:rPr lang="en-GB"/>
              <a:t>Distributed ReStart | Presentation title | Date </a:t>
            </a:r>
            <a:endParaRPr lang="en-US"/>
          </a:p>
        </p:txBody>
      </p:sp>
      <p:sp>
        <p:nvSpPr>
          <p:cNvPr id="6" name="Slide Number Placeholder 5">
            <a:extLst>
              <a:ext uri="{FF2B5EF4-FFF2-40B4-BE49-F238E27FC236}">
                <a16:creationId xmlns:a16="http://schemas.microsoft.com/office/drawing/2014/main" id="{577D1743-7B7E-B645-9E33-3ACEDDF5A461}"/>
              </a:ext>
            </a:extLst>
          </p:cNvPr>
          <p:cNvSpPr>
            <a:spLocks noGrp="1"/>
          </p:cNvSpPr>
          <p:nvPr>
            <p:ph type="sldNum" sz="quarter" idx="12"/>
          </p:nvPr>
        </p:nvSpPr>
        <p:spPr>
          <a:xfrm>
            <a:off x="8298404" y="4726921"/>
            <a:ext cx="532463" cy="416579"/>
          </a:xfrm>
          <a:prstGeom prst="rect">
            <a:avLst/>
          </a:prstGeom>
        </p:spPr>
        <p:txBody>
          <a:bodyPr/>
          <a:lstStyle/>
          <a:p>
            <a:fld id="{6084EF63-ADAC-3A4F-B3ED-B6ECD7689DFE}" type="slidenum">
              <a:rPr lang="en-US" smtClean="0"/>
              <a:t>‹#›</a:t>
            </a:fld>
            <a:endParaRPr lang="en-US"/>
          </a:p>
        </p:txBody>
      </p:sp>
    </p:spTree>
    <p:extLst>
      <p:ext uri="{BB962C8B-B14F-4D97-AF65-F5344CB8AC3E}">
        <p14:creationId xmlns:p14="http://schemas.microsoft.com/office/powerpoint/2010/main" val="3654100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6430-6033-F84F-B0DA-90A939BE7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04079-E58A-6E4B-B526-4A3A81F65F5B}"/>
              </a:ext>
            </a:extLst>
          </p:cNvPr>
          <p:cNvSpPr>
            <a:spLocks noGrp="1"/>
          </p:cNvSpPr>
          <p:nvPr>
            <p:ph idx="1"/>
          </p:nvPr>
        </p:nvSpPr>
        <p:spPr>
          <a:xfrm>
            <a:off x="312516" y="1200151"/>
            <a:ext cx="4191984" cy="3376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FF74B9-D206-5146-936A-26F2803D87EA}"/>
              </a:ext>
            </a:extLst>
          </p:cNvPr>
          <p:cNvSpPr>
            <a:spLocks noGrp="1"/>
          </p:cNvSpPr>
          <p:nvPr>
            <p:ph type="ftr" sz="quarter" idx="11"/>
          </p:nvPr>
        </p:nvSpPr>
        <p:spPr>
          <a:xfrm>
            <a:off x="312516" y="4726921"/>
            <a:ext cx="5082443" cy="416579"/>
          </a:xfrm>
          <a:prstGeom prst="rect">
            <a:avLst/>
          </a:prstGeom>
        </p:spPr>
        <p:txBody>
          <a:bodyPr/>
          <a:lstStyle/>
          <a:p>
            <a:r>
              <a:rPr lang="en-GB"/>
              <a:t>Distributed ReStart | Presentation title | Date </a:t>
            </a:r>
            <a:endParaRPr lang="en-US"/>
          </a:p>
        </p:txBody>
      </p:sp>
      <p:sp>
        <p:nvSpPr>
          <p:cNvPr id="6" name="Slide Number Placeholder 5">
            <a:extLst>
              <a:ext uri="{FF2B5EF4-FFF2-40B4-BE49-F238E27FC236}">
                <a16:creationId xmlns:a16="http://schemas.microsoft.com/office/drawing/2014/main" id="{577D1743-7B7E-B645-9E33-3ACEDDF5A461}"/>
              </a:ext>
            </a:extLst>
          </p:cNvPr>
          <p:cNvSpPr>
            <a:spLocks noGrp="1"/>
          </p:cNvSpPr>
          <p:nvPr>
            <p:ph type="sldNum" sz="quarter" idx="12"/>
          </p:nvPr>
        </p:nvSpPr>
        <p:spPr>
          <a:xfrm>
            <a:off x="8298404" y="4726921"/>
            <a:ext cx="532463" cy="416579"/>
          </a:xfrm>
          <a:prstGeom prst="rect">
            <a:avLst/>
          </a:prstGeom>
        </p:spPr>
        <p:txBody>
          <a:bodyPr/>
          <a:lstStyle/>
          <a:p>
            <a:fld id="{6084EF63-ADAC-3A4F-B3ED-B6ECD7689DFE}" type="slidenum">
              <a:rPr lang="en-US" smtClean="0"/>
              <a:t>‹#›</a:t>
            </a:fld>
            <a:endParaRPr lang="en-US"/>
          </a:p>
        </p:txBody>
      </p:sp>
      <p:sp>
        <p:nvSpPr>
          <p:cNvPr id="7" name="Picture Placeholder 6">
            <a:extLst>
              <a:ext uri="{FF2B5EF4-FFF2-40B4-BE49-F238E27FC236}">
                <a16:creationId xmlns:a16="http://schemas.microsoft.com/office/drawing/2014/main" id="{FFF6AA4A-EEF7-8C45-A124-A76E3FE09D1E}"/>
              </a:ext>
            </a:extLst>
          </p:cNvPr>
          <p:cNvSpPr>
            <a:spLocks noGrp="1"/>
          </p:cNvSpPr>
          <p:nvPr>
            <p:ph type="pic" sz="quarter" idx="13"/>
          </p:nvPr>
        </p:nvSpPr>
        <p:spPr>
          <a:xfrm>
            <a:off x="4644628" y="1200151"/>
            <a:ext cx="4186238" cy="3376612"/>
          </a:xfrm>
        </p:spPr>
        <p:txBody>
          <a:bodyPr/>
          <a:lstStyle/>
          <a:p>
            <a:endParaRPr lang="en-US"/>
          </a:p>
        </p:txBody>
      </p:sp>
    </p:spTree>
    <p:extLst>
      <p:ext uri="{BB962C8B-B14F-4D97-AF65-F5344CB8AC3E}">
        <p14:creationId xmlns:p14="http://schemas.microsoft.com/office/powerpoint/2010/main" val="2669117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6430-6033-F84F-B0DA-90A939BE7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04079-E58A-6E4B-B526-4A3A81F65F5B}"/>
              </a:ext>
            </a:extLst>
          </p:cNvPr>
          <p:cNvSpPr>
            <a:spLocks noGrp="1"/>
          </p:cNvSpPr>
          <p:nvPr>
            <p:ph idx="1"/>
          </p:nvPr>
        </p:nvSpPr>
        <p:spPr>
          <a:xfrm>
            <a:off x="330372" y="1385888"/>
            <a:ext cx="2543806" cy="319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FF74B9-D206-5146-936A-26F2803D87EA}"/>
              </a:ext>
            </a:extLst>
          </p:cNvPr>
          <p:cNvSpPr>
            <a:spLocks noGrp="1"/>
          </p:cNvSpPr>
          <p:nvPr>
            <p:ph type="ftr" sz="quarter" idx="11"/>
          </p:nvPr>
        </p:nvSpPr>
        <p:spPr>
          <a:xfrm>
            <a:off x="312516" y="4726921"/>
            <a:ext cx="5082443" cy="416579"/>
          </a:xfrm>
          <a:prstGeom prst="rect">
            <a:avLst/>
          </a:prstGeom>
        </p:spPr>
        <p:txBody>
          <a:bodyPr/>
          <a:lstStyle/>
          <a:p>
            <a:r>
              <a:rPr lang="en-GB"/>
              <a:t>Distributed ReStart | Presentation title | Date </a:t>
            </a:r>
            <a:endParaRPr lang="en-US"/>
          </a:p>
        </p:txBody>
      </p:sp>
      <p:sp>
        <p:nvSpPr>
          <p:cNvPr id="6" name="Slide Number Placeholder 5">
            <a:extLst>
              <a:ext uri="{FF2B5EF4-FFF2-40B4-BE49-F238E27FC236}">
                <a16:creationId xmlns:a16="http://schemas.microsoft.com/office/drawing/2014/main" id="{577D1743-7B7E-B645-9E33-3ACEDDF5A461}"/>
              </a:ext>
            </a:extLst>
          </p:cNvPr>
          <p:cNvSpPr>
            <a:spLocks noGrp="1"/>
          </p:cNvSpPr>
          <p:nvPr>
            <p:ph type="sldNum" sz="quarter" idx="12"/>
          </p:nvPr>
        </p:nvSpPr>
        <p:spPr>
          <a:xfrm>
            <a:off x="8298404" y="4726921"/>
            <a:ext cx="532463" cy="416579"/>
          </a:xfrm>
          <a:prstGeom prst="rect">
            <a:avLst/>
          </a:prstGeom>
        </p:spPr>
        <p:txBody>
          <a:bodyPr/>
          <a:lstStyle/>
          <a:p>
            <a:fld id="{6084EF63-ADAC-3A4F-B3ED-B6ECD7689DFE}" type="slidenum">
              <a:rPr lang="en-US" smtClean="0"/>
              <a:t>‹#›</a:t>
            </a:fld>
            <a:endParaRPr lang="en-US"/>
          </a:p>
        </p:txBody>
      </p:sp>
      <p:sp>
        <p:nvSpPr>
          <p:cNvPr id="7" name="Content Placeholder 2">
            <a:extLst>
              <a:ext uri="{FF2B5EF4-FFF2-40B4-BE49-F238E27FC236}">
                <a16:creationId xmlns:a16="http://schemas.microsoft.com/office/drawing/2014/main" id="{FC551BEA-40DB-43CF-98AE-523F17594098}"/>
              </a:ext>
            </a:extLst>
          </p:cNvPr>
          <p:cNvSpPr>
            <a:spLocks noGrp="1"/>
          </p:cNvSpPr>
          <p:nvPr>
            <p:ph idx="14" hasCustomPrompt="1"/>
          </p:nvPr>
        </p:nvSpPr>
        <p:spPr>
          <a:xfrm>
            <a:off x="3300097" y="1385887"/>
            <a:ext cx="2543806" cy="3190884"/>
          </a:xfrm>
        </p:spPr>
        <p:txBody>
          <a:bodyPr/>
          <a:lstStyle>
            <a:lvl1pPr>
              <a:defRPr>
                <a:solidFill>
                  <a:schemeClr val="accent1"/>
                </a:solidFill>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Content Placeholder 2">
            <a:extLst>
              <a:ext uri="{FF2B5EF4-FFF2-40B4-BE49-F238E27FC236}">
                <a16:creationId xmlns:a16="http://schemas.microsoft.com/office/drawing/2014/main" id="{378C9AD5-5CB0-4541-AD6D-76F23B654DEF}"/>
              </a:ext>
            </a:extLst>
          </p:cNvPr>
          <p:cNvSpPr>
            <a:spLocks noGrp="1"/>
          </p:cNvSpPr>
          <p:nvPr>
            <p:ph idx="16"/>
          </p:nvPr>
        </p:nvSpPr>
        <p:spPr>
          <a:xfrm>
            <a:off x="6269823" y="1385888"/>
            <a:ext cx="2543806" cy="3190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29923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A29D-6A3A-5248-9833-BDDF5130001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BCDE8FC-1347-FE4A-8743-37AA3A9816D6}"/>
              </a:ext>
            </a:extLst>
          </p:cNvPr>
          <p:cNvSpPr>
            <a:spLocks noGrp="1"/>
          </p:cNvSpPr>
          <p:nvPr>
            <p:ph type="ftr" sz="quarter" idx="11"/>
          </p:nvPr>
        </p:nvSpPr>
        <p:spPr>
          <a:xfrm>
            <a:off x="312516" y="4726921"/>
            <a:ext cx="5082443" cy="416579"/>
          </a:xfrm>
          <a:prstGeom prst="rect">
            <a:avLst/>
          </a:prstGeom>
        </p:spPr>
        <p:txBody>
          <a:bodyPr/>
          <a:lstStyle/>
          <a:p>
            <a:r>
              <a:rPr lang="en-GB"/>
              <a:t>Distributed ReStart | Presentation title | Date </a:t>
            </a:r>
            <a:endParaRPr lang="en-US"/>
          </a:p>
        </p:txBody>
      </p:sp>
      <p:sp>
        <p:nvSpPr>
          <p:cNvPr id="5" name="Slide Number Placeholder 4">
            <a:extLst>
              <a:ext uri="{FF2B5EF4-FFF2-40B4-BE49-F238E27FC236}">
                <a16:creationId xmlns:a16="http://schemas.microsoft.com/office/drawing/2014/main" id="{FDC7747A-E4BE-A448-B786-21C5280E5DBA}"/>
              </a:ext>
            </a:extLst>
          </p:cNvPr>
          <p:cNvSpPr>
            <a:spLocks noGrp="1"/>
          </p:cNvSpPr>
          <p:nvPr>
            <p:ph type="sldNum" sz="quarter" idx="12"/>
          </p:nvPr>
        </p:nvSpPr>
        <p:spPr>
          <a:xfrm>
            <a:off x="8298404" y="4726921"/>
            <a:ext cx="532463" cy="416579"/>
          </a:xfrm>
          <a:prstGeom prst="rect">
            <a:avLst/>
          </a:prstGeom>
        </p:spPr>
        <p:txBody>
          <a:bodyPr/>
          <a:lstStyle/>
          <a:p>
            <a:fld id="{6084EF63-ADAC-3A4F-B3ED-B6ECD7689DFE}" type="slidenum">
              <a:rPr lang="en-US" smtClean="0"/>
              <a:t>‹#›</a:t>
            </a:fld>
            <a:endParaRPr lang="en-US"/>
          </a:p>
        </p:txBody>
      </p:sp>
      <p:sp>
        <p:nvSpPr>
          <p:cNvPr id="8" name="Content Placeholder 2">
            <a:extLst>
              <a:ext uri="{FF2B5EF4-FFF2-40B4-BE49-F238E27FC236}">
                <a16:creationId xmlns:a16="http://schemas.microsoft.com/office/drawing/2014/main" id="{22345AF8-B45E-2A45-8CF7-E463BB370B6F}"/>
              </a:ext>
            </a:extLst>
          </p:cNvPr>
          <p:cNvSpPr>
            <a:spLocks noGrp="1"/>
          </p:cNvSpPr>
          <p:nvPr>
            <p:ph idx="13"/>
          </p:nvPr>
        </p:nvSpPr>
        <p:spPr>
          <a:xfrm>
            <a:off x="303458" y="1175412"/>
            <a:ext cx="2775498" cy="3253713"/>
          </a:xfrm>
        </p:spPr>
        <p:txBody>
          <a:bodyPr/>
          <a:lstStyle>
            <a:lvl1pPr>
              <a:defRPr>
                <a:solidFill>
                  <a:schemeClr val="accent1"/>
                </a:solidFill>
              </a:defRPr>
            </a:lvl1pPr>
          </a:lstStyle>
          <a:p>
            <a:pPr lvl="0"/>
            <a:r>
              <a:rPr lang="en-US"/>
              <a:t>Edit Master text styles</a:t>
            </a:r>
          </a:p>
        </p:txBody>
      </p:sp>
      <p:sp>
        <p:nvSpPr>
          <p:cNvPr id="7" name="Content Placeholder 2">
            <a:extLst>
              <a:ext uri="{FF2B5EF4-FFF2-40B4-BE49-F238E27FC236}">
                <a16:creationId xmlns:a16="http://schemas.microsoft.com/office/drawing/2014/main" id="{ED240C51-D2D3-43A5-B47C-B4BDAE455A62}"/>
              </a:ext>
            </a:extLst>
          </p:cNvPr>
          <p:cNvSpPr>
            <a:spLocks noGrp="1"/>
          </p:cNvSpPr>
          <p:nvPr>
            <p:ph idx="14" hasCustomPrompt="1"/>
          </p:nvPr>
        </p:nvSpPr>
        <p:spPr>
          <a:xfrm>
            <a:off x="3141389" y="1175412"/>
            <a:ext cx="2861223" cy="3253713"/>
          </a:xfrm>
        </p:spPr>
        <p:txBody>
          <a:bodyPr/>
          <a:lstStyle>
            <a:lvl1pPr>
              <a:defRPr>
                <a:solidFill>
                  <a:schemeClr val="accent1"/>
                </a:solidFill>
              </a:defRPr>
            </a:lvl1pPr>
          </a:lstStyle>
          <a:p>
            <a:pPr lvl="0"/>
            <a:r>
              <a:rPr lang="en-GB"/>
              <a:t>P</a:t>
            </a:r>
            <a:r>
              <a:rPr lang="en-US"/>
              <a:t>ICTURE SLIDE</a:t>
            </a:r>
          </a:p>
        </p:txBody>
      </p:sp>
      <p:sp>
        <p:nvSpPr>
          <p:cNvPr id="10" name="Content Placeholder 2">
            <a:extLst>
              <a:ext uri="{FF2B5EF4-FFF2-40B4-BE49-F238E27FC236}">
                <a16:creationId xmlns:a16="http://schemas.microsoft.com/office/drawing/2014/main" id="{D8C7D9DA-DC9D-4AAD-B8DC-1655972D04CD}"/>
              </a:ext>
            </a:extLst>
          </p:cNvPr>
          <p:cNvSpPr>
            <a:spLocks noGrp="1"/>
          </p:cNvSpPr>
          <p:nvPr>
            <p:ph idx="15"/>
          </p:nvPr>
        </p:nvSpPr>
        <p:spPr>
          <a:xfrm>
            <a:off x="6075569" y="1175412"/>
            <a:ext cx="2775498" cy="3253713"/>
          </a:xfrm>
        </p:spPr>
        <p:txBody>
          <a:bodyPr/>
          <a:lstStyle>
            <a:lvl1pPr>
              <a:defRPr>
                <a:solidFill>
                  <a:schemeClr val="accent1"/>
                </a:solidFill>
              </a:defRPr>
            </a:lvl1pPr>
          </a:lstStyle>
          <a:p>
            <a:pPr lvl="0"/>
            <a:r>
              <a:rPr lang="en-US"/>
              <a:t>Edit Master text styles</a:t>
            </a:r>
          </a:p>
        </p:txBody>
      </p:sp>
    </p:spTree>
    <p:extLst>
      <p:ext uri="{BB962C8B-B14F-4D97-AF65-F5344CB8AC3E}">
        <p14:creationId xmlns:p14="http://schemas.microsoft.com/office/powerpoint/2010/main" val="3460710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E158BD-8664-6F4D-8557-F277AD79761D}"/>
              </a:ext>
            </a:extLst>
          </p:cNvPr>
          <p:cNvSpPr>
            <a:spLocks noGrp="1"/>
          </p:cNvSpPr>
          <p:nvPr>
            <p:ph type="ftr" sz="quarter" idx="11"/>
          </p:nvPr>
        </p:nvSpPr>
        <p:spPr>
          <a:xfrm>
            <a:off x="312516" y="4726921"/>
            <a:ext cx="5082443" cy="416579"/>
          </a:xfrm>
          <a:prstGeom prst="rect">
            <a:avLst/>
          </a:prstGeom>
        </p:spPr>
        <p:txBody>
          <a:bodyPr/>
          <a:lstStyle/>
          <a:p>
            <a:r>
              <a:rPr lang="en-GB"/>
              <a:t>Distributed ReStart | Presentation title | Date </a:t>
            </a:r>
            <a:endParaRPr lang="en-US"/>
          </a:p>
        </p:txBody>
      </p:sp>
      <p:sp>
        <p:nvSpPr>
          <p:cNvPr id="4" name="Slide Number Placeholder 3">
            <a:extLst>
              <a:ext uri="{FF2B5EF4-FFF2-40B4-BE49-F238E27FC236}">
                <a16:creationId xmlns:a16="http://schemas.microsoft.com/office/drawing/2014/main" id="{68205687-80A9-094A-8855-3CFADD2CBC7B}"/>
              </a:ext>
            </a:extLst>
          </p:cNvPr>
          <p:cNvSpPr>
            <a:spLocks noGrp="1"/>
          </p:cNvSpPr>
          <p:nvPr>
            <p:ph type="sldNum" sz="quarter" idx="12"/>
          </p:nvPr>
        </p:nvSpPr>
        <p:spPr>
          <a:xfrm>
            <a:off x="8298404" y="4726921"/>
            <a:ext cx="532463" cy="416579"/>
          </a:xfrm>
          <a:prstGeom prst="rect">
            <a:avLst/>
          </a:prstGeom>
        </p:spPr>
        <p:txBody>
          <a:bodyPr/>
          <a:lstStyle/>
          <a:p>
            <a:fld id="{6084EF63-ADAC-3A4F-B3ED-B6ECD7689DFE}" type="slidenum">
              <a:rPr lang="en-US" smtClean="0"/>
              <a:t>‹#›</a:t>
            </a:fld>
            <a:endParaRPr lang="en-US"/>
          </a:p>
        </p:txBody>
      </p:sp>
      <p:sp>
        <p:nvSpPr>
          <p:cNvPr id="5" name="Title 1">
            <a:extLst>
              <a:ext uri="{FF2B5EF4-FFF2-40B4-BE49-F238E27FC236}">
                <a16:creationId xmlns:a16="http://schemas.microsoft.com/office/drawing/2014/main" id="{A1A705D4-A52D-40B6-9635-E93D5708117E}"/>
              </a:ext>
            </a:extLst>
          </p:cNvPr>
          <p:cNvSpPr>
            <a:spLocks noGrp="1"/>
          </p:cNvSpPr>
          <p:nvPr>
            <p:ph type="title"/>
          </p:nvPr>
        </p:nvSpPr>
        <p:spPr>
          <a:xfrm>
            <a:off x="418744" y="245303"/>
            <a:ext cx="7421336" cy="269421"/>
          </a:xfrm>
        </p:spPr>
        <p:txBody>
          <a:bodyPr/>
          <a:lstStyle/>
          <a:p>
            <a:r>
              <a:rPr lang="en-US"/>
              <a:t>Click to edit Master title style</a:t>
            </a:r>
          </a:p>
        </p:txBody>
      </p:sp>
    </p:spTree>
    <p:extLst>
      <p:ext uri="{BB962C8B-B14F-4D97-AF65-F5344CB8AC3E}">
        <p14:creationId xmlns:p14="http://schemas.microsoft.com/office/powerpoint/2010/main" val="13905209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E158BD-8664-6F4D-8557-F277AD79761D}"/>
              </a:ext>
            </a:extLst>
          </p:cNvPr>
          <p:cNvSpPr>
            <a:spLocks noGrp="1"/>
          </p:cNvSpPr>
          <p:nvPr>
            <p:ph type="ftr" sz="quarter" idx="11"/>
          </p:nvPr>
        </p:nvSpPr>
        <p:spPr>
          <a:xfrm>
            <a:off x="312516" y="4726921"/>
            <a:ext cx="5082443" cy="416579"/>
          </a:xfrm>
          <a:prstGeom prst="rect">
            <a:avLst/>
          </a:prstGeom>
        </p:spPr>
        <p:txBody>
          <a:bodyPr/>
          <a:lstStyle/>
          <a:p>
            <a:r>
              <a:rPr lang="en-GB"/>
              <a:t>Distributed ReStart | Presentation title | Date </a:t>
            </a:r>
            <a:endParaRPr lang="en-US"/>
          </a:p>
        </p:txBody>
      </p:sp>
      <p:sp>
        <p:nvSpPr>
          <p:cNvPr id="4" name="Slide Number Placeholder 3">
            <a:extLst>
              <a:ext uri="{FF2B5EF4-FFF2-40B4-BE49-F238E27FC236}">
                <a16:creationId xmlns:a16="http://schemas.microsoft.com/office/drawing/2014/main" id="{68205687-80A9-094A-8855-3CFADD2CBC7B}"/>
              </a:ext>
            </a:extLst>
          </p:cNvPr>
          <p:cNvSpPr>
            <a:spLocks noGrp="1"/>
          </p:cNvSpPr>
          <p:nvPr>
            <p:ph type="sldNum" sz="quarter" idx="12"/>
          </p:nvPr>
        </p:nvSpPr>
        <p:spPr>
          <a:xfrm>
            <a:off x="8298404" y="4726921"/>
            <a:ext cx="532463" cy="416579"/>
          </a:xfrm>
          <a:prstGeom prst="rect">
            <a:avLst/>
          </a:prstGeom>
        </p:spPr>
        <p:txBody>
          <a:bodyPr/>
          <a:lstStyle/>
          <a:p>
            <a:fld id="{6084EF63-ADAC-3A4F-B3ED-B6ECD7689DFE}"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89DA981B-024E-4BD6-8E16-B3940CEB98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23506" y="205270"/>
            <a:ext cx="271458" cy="321381"/>
          </a:xfrm>
          <a:prstGeom prst="rect">
            <a:avLst/>
          </a:prstGeom>
        </p:spPr>
      </p:pic>
      <p:sp>
        <p:nvSpPr>
          <p:cNvPr id="10" name="Title 1">
            <a:extLst>
              <a:ext uri="{FF2B5EF4-FFF2-40B4-BE49-F238E27FC236}">
                <a16:creationId xmlns:a16="http://schemas.microsoft.com/office/drawing/2014/main" id="{DFB68EC5-D897-45A7-B830-AED6A1E6E67F}"/>
              </a:ext>
            </a:extLst>
          </p:cNvPr>
          <p:cNvSpPr>
            <a:spLocks noGrp="1"/>
          </p:cNvSpPr>
          <p:nvPr>
            <p:ph type="title"/>
          </p:nvPr>
        </p:nvSpPr>
        <p:spPr>
          <a:xfrm>
            <a:off x="418744" y="245303"/>
            <a:ext cx="7421336" cy="269421"/>
          </a:xfrm>
        </p:spPr>
        <p:txBody>
          <a:bodyPr/>
          <a:lstStyle>
            <a:lvl1pPr>
              <a:defRPr>
                <a:solidFill>
                  <a:srgbClr val="454546"/>
                </a:solidFill>
              </a:defRPr>
            </a:lvl1pPr>
          </a:lstStyle>
          <a:p>
            <a:r>
              <a:rPr lang="en-US"/>
              <a:t>Click to edit Master title style</a:t>
            </a:r>
          </a:p>
        </p:txBody>
      </p:sp>
    </p:spTree>
    <p:extLst>
      <p:ext uri="{BB962C8B-B14F-4D97-AF65-F5344CB8AC3E}">
        <p14:creationId xmlns:p14="http://schemas.microsoft.com/office/powerpoint/2010/main" val="99935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a:t>INSERT PICTURE</a:t>
            </a:r>
          </a:p>
        </p:txBody>
      </p:sp>
      <p:grpSp>
        <p:nvGrpSpPr>
          <p:cNvPr id="22" name="Guidance note">
            <a:extLst>
              <a:ext uri="{FF2B5EF4-FFF2-40B4-BE49-F238E27FC236}">
                <a16:creationId xmlns:a16="http://schemas.microsoft.com/office/drawing/2014/main" id="{01782A72-73F6-4D14-8B35-52467DA934D1}"/>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BA2FA1E4-352E-4936-9547-427ED8A3A4D0}"/>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4" name="Group 23">
              <a:extLst>
                <a:ext uri="{FF2B5EF4-FFF2-40B4-BE49-F238E27FC236}">
                  <a16:creationId xmlns:a16="http://schemas.microsoft.com/office/drawing/2014/main" id="{7CA143A2-801C-4CD0-8D12-326B73247494}"/>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5C9ED126-1C4E-4635-A8FB-BCBFE68F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6520D67-05A8-460E-B163-63A8C5C3076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95872714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theme" Target="../theme/theme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26.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323550" y="1060662"/>
            <a:ext cx="8496299" cy="2985433"/>
          </a:xfrm>
          <a:prstGeom prst="rect">
            <a:avLst/>
          </a:prstGeom>
        </p:spPr>
        <p:txBody>
          <a:bodyPr vert="horz" wrap="square" lIns="0" tIns="0" rIns="0" bIns="0" rtlCol="0">
            <a:sp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323550" y="330855"/>
            <a:ext cx="8495999" cy="295466"/>
          </a:xfrm>
          <a:prstGeom prst="rect">
            <a:avLst/>
          </a:prstGeom>
        </p:spPr>
        <p:txBody>
          <a:bodyPr vert="horz" wrap="square" lIns="0" tIns="0" rIns="0" bIns="0" rtlCol="0" anchor="t">
            <a:noAutofit/>
          </a:bodyPr>
          <a:lstStyle/>
          <a:p>
            <a:r>
              <a:rPr lang="en-US"/>
              <a:t>Click to edit Master title style</a:t>
            </a:r>
            <a:endParaRPr lang="en-GB"/>
          </a:p>
        </p:txBody>
      </p:sp>
      <p:sp>
        <p:nvSpPr>
          <p:cNvPr id="6" name="TextBox 5">
            <a:extLst>
              <a:ext uri="{FF2B5EF4-FFF2-40B4-BE49-F238E27FC236}">
                <a16:creationId xmlns:a16="http://schemas.microsoft.com/office/drawing/2014/main" id="{CB375368-3DA2-4068-999A-FD7D5CC1593E}"/>
              </a:ext>
            </a:extLst>
          </p:cNvPr>
          <p:cNvSpPr txBox="1"/>
          <p:nvPr/>
        </p:nvSpPr>
        <p:spPr>
          <a:xfrm>
            <a:off x="323850" y="4695594"/>
            <a:ext cx="835165" cy="184666"/>
          </a:xfrm>
          <a:prstGeom prst="rect">
            <a:avLst/>
          </a:prstGeom>
          <a:noFill/>
        </p:spPr>
        <p:txBody>
          <a:bodyPr wrap="square" lIns="0" tIns="0" rIns="0" bIns="0" rtlCol="0">
            <a:spAutoFit/>
          </a:bodyPr>
          <a:lstStyle/>
          <a:p>
            <a:fld id="{8A64BEAD-2F81-4807-9FB1-B1EFCD142F0E}" type="slidenum">
              <a:rPr lang="en-GB" sz="1200" smtClean="0">
                <a:solidFill>
                  <a:schemeClr val="accent1"/>
                </a:solidFill>
              </a:rPr>
              <a:pPr/>
              <a:t>‹#›</a:t>
            </a:fld>
            <a:endParaRPr lang="en-GB" sz="1200">
              <a:solidFill>
                <a:schemeClr val="accent1"/>
              </a:solidFill>
            </a:endParaRPr>
          </a:p>
        </p:txBody>
      </p:sp>
      <p:pic>
        <p:nvPicPr>
          <p:cNvPr id="8" name="Picture 7">
            <a:extLst>
              <a:ext uri="{FF2B5EF4-FFF2-40B4-BE49-F238E27FC236}">
                <a16:creationId xmlns:a16="http://schemas.microsoft.com/office/drawing/2014/main" id="{17DFA1DF-B17A-476E-B757-42F3AEE3DC4B}"/>
              </a:ext>
            </a:extLst>
          </p:cNvPr>
          <p:cNvPicPr>
            <a:picLocks noChangeAspect="1"/>
          </p:cNvPicPr>
          <p:nvPr/>
        </p:nvPicPr>
        <p:blipFill>
          <a:blip r:embed="rId20"/>
          <a:stretch>
            <a:fillRect/>
          </a:stretch>
        </p:blipFill>
        <p:spPr>
          <a:xfrm>
            <a:off x="7473917" y="4678326"/>
            <a:ext cx="1345632" cy="201018"/>
          </a:xfrm>
          <a:prstGeom prst="rect">
            <a:avLst/>
          </a:prstGeom>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90" r:id="rId18"/>
  </p:sldLayoutIdLst>
  <p:txStyles>
    <p:titleStyle>
      <a:lvl1pPr eaLnBrk="1" hangingPunct="1">
        <a:lnSpc>
          <a:spcPct val="80000"/>
        </a:lnSpc>
        <a:defRPr sz="2400" b="1">
          <a:solidFill>
            <a:schemeClr val="accent1"/>
          </a:solidFill>
          <a:latin typeface="+mj-lt"/>
          <a:ea typeface="+mj-ea"/>
          <a:cs typeface="+mj-cs"/>
        </a:defRPr>
      </a:lvl1pPr>
    </p:titleStyle>
    <p:body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p:bodyStyle>
    <p:other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otherStyle>
  </p:txStyles>
  <p:extLst>
    <p:ext uri="{27BBF7A9-308A-43DC-89C8-2F10F3537804}">
      <p15:sldGuideLst xmlns:p15="http://schemas.microsoft.com/office/powerpoint/2012/main">
        <p15:guide id="2" orient="horz" pos="667" userDrawn="1">
          <p15:clr>
            <a:srgbClr val="F26B43"/>
          </p15:clr>
        </p15:guide>
        <p15:guide id="7" pos="1837" userDrawn="1">
          <p15:clr>
            <a:srgbClr val="F26B43"/>
          </p15:clr>
        </p15:guide>
        <p15:guide id="8" pos="2064" userDrawn="1">
          <p15:clr>
            <a:srgbClr val="F26B43"/>
          </p15:clr>
        </p15:guide>
        <p15:guide id="9" pos="3696" userDrawn="1">
          <p15:clr>
            <a:srgbClr val="F26B43"/>
          </p15:clr>
        </p15:guide>
        <p15:guide id="10" pos="3923" userDrawn="1">
          <p15:clr>
            <a:srgbClr val="F26B43"/>
          </p15:clr>
        </p15:guide>
        <p15:guide id="12" pos="2767" userDrawn="1">
          <p15:clr>
            <a:srgbClr val="F26B43"/>
          </p15:clr>
        </p15:guide>
        <p15:guide id="13" pos="2993" userDrawn="1">
          <p15:clr>
            <a:srgbClr val="F26B43"/>
          </p15:clr>
        </p15:guide>
        <p15:guide id="14" orient="horz" pos="1053" userDrawn="1">
          <p15:clr>
            <a:srgbClr val="F26B43"/>
          </p15:clr>
        </p15:guide>
        <p15:guide id="15" orient="horz" pos="350" userDrawn="1">
          <p15:clr>
            <a:srgbClr val="F26B43"/>
          </p15:clr>
        </p15:guide>
        <p15:guide id="16" orient="horz" pos="2845" userDrawn="1">
          <p15:clr>
            <a:srgbClr val="F26B43"/>
          </p15:clr>
        </p15:guide>
        <p15:guide id="17" pos="5556" userDrawn="1">
          <p15:clr>
            <a:srgbClr val="F26B43"/>
          </p15:clr>
        </p15:guide>
        <p15:guide id="18" orient="horz" pos="3049" userDrawn="1">
          <p15:clr>
            <a:srgbClr val="F26B43"/>
          </p15:clr>
        </p15:guide>
        <p15:guide id="19" pos="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443E7F-8542-4B56-AB63-0BFE31C5290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C1E09F-7600-4D98-8BAF-D27DCA0CD1A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72F726-0F2A-453C-8125-BC57D1373A4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CA01516-2CE4-45F9-B311-77889B577FC5}" type="datetimeFigureOut">
              <a:rPr lang="en-GB" smtClean="0"/>
              <a:t>29/09/2022</a:t>
            </a:fld>
            <a:endParaRPr lang="en-GB"/>
          </a:p>
        </p:txBody>
      </p:sp>
      <p:sp>
        <p:nvSpPr>
          <p:cNvPr id="5" name="Footer Placeholder 4">
            <a:extLst>
              <a:ext uri="{FF2B5EF4-FFF2-40B4-BE49-F238E27FC236}">
                <a16:creationId xmlns:a16="http://schemas.microsoft.com/office/drawing/2014/main" id="{AD20CD5C-FDF3-40CB-9510-2C8474D0023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9E180D-4B81-4125-A3E7-BF681CFD719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1118C7B-7F51-4030-8D65-E9329859C5D0}" type="slidenum">
              <a:rPr lang="en-GB" smtClean="0"/>
              <a:t>‹#›</a:t>
            </a:fld>
            <a:endParaRPr lang="en-GB"/>
          </a:p>
        </p:txBody>
      </p:sp>
    </p:spTree>
    <p:extLst>
      <p:ext uri="{BB962C8B-B14F-4D97-AF65-F5344CB8AC3E}">
        <p14:creationId xmlns:p14="http://schemas.microsoft.com/office/powerpoint/2010/main" val="1860974630"/>
      </p:ext>
    </p:extLst>
  </p:cSld>
  <p:clrMap bg1="lt1" tx1="dk1" bg2="lt2" tx2="dk2" accent1="accent1" accent2="accent2" accent3="accent3" accent4="accent4" accent5="accent5" accent6="accent6" hlink="hlink" folHlink="folHlink"/>
  <p:sldLayoutIdLst>
    <p:sldLayoutId id="2147483675"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6659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44467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1DBE55-B8B2-C249-831A-150C85A00F78}"/>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53209" y="137399"/>
            <a:ext cx="8569276" cy="858656"/>
          </a:xfrm>
          <a:prstGeom prst="rect">
            <a:avLst/>
          </a:prstGeom>
        </p:spPr>
      </p:pic>
      <p:sp>
        <p:nvSpPr>
          <p:cNvPr id="2" name="Title Placeholder 1">
            <a:extLst>
              <a:ext uri="{FF2B5EF4-FFF2-40B4-BE49-F238E27FC236}">
                <a16:creationId xmlns:a16="http://schemas.microsoft.com/office/drawing/2014/main" id="{023C648F-B665-8244-B066-6EA74CD4EA0E}"/>
              </a:ext>
            </a:extLst>
          </p:cNvPr>
          <p:cNvSpPr>
            <a:spLocks noGrp="1"/>
          </p:cNvSpPr>
          <p:nvPr>
            <p:ph type="title"/>
          </p:nvPr>
        </p:nvSpPr>
        <p:spPr>
          <a:xfrm>
            <a:off x="418744" y="245303"/>
            <a:ext cx="7421336" cy="269421"/>
          </a:xfrm>
          <a:prstGeom prst="rect">
            <a:avLst/>
          </a:prstGeom>
        </p:spPr>
        <p:txBody>
          <a:bodyPr vert="horz" lIns="0" tIns="0" rIns="0" bIns="0" rtlCol="0" anchor="t" anchorCtr="0">
            <a:noAutofit/>
          </a:bodyPr>
          <a:lstStyle/>
          <a:p>
            <a:r>
              <a:rPr lang="en-US"/>
              <a:t>Click to edit Mast   </a:t>
            </a:r>
          </a:p>
        </p:txBody>
      </p:sp>
      <p:sp>
        <p:nvSpPr>
          <p:cNvPr id="3" name="Text Placeholder 2">
            <a:extLst>
              <a:ext uri="{FF2B5EF4-FFF2-40B4-BE49-F238E27FC236}">
                <a16:creationId xmlns:a16="http://schemas.microsoft.com/office/drawing/2014/main" id="{E91CD53B-3D8E-8840-A7C4-31BB2435A20A}"/>
              </a:ext>
            </a:extLst>
          </p:cNvPr>
          <p:cNvSpPr>
            <a:spLocks noGrp="1"/>
          </p:cNvSpPr>
          <p:nvPr>
            <p:ph type="body" idx="1"/>
          </p:nvPr>
        </p:nvSpPr>
        <p:spPr>
          <a:xfrm>
            <a:off x="312517" y="1217843"/>
            <a:ext cx="8518350" cy="329651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sign&#10;&#10;Description automatically generated">
            <a:extLst>
              <a:ext uri="{FF2B5EF4-FFF2-40B4-BE49-F238E27FC236}">
                <a16:creationId xmlns:a16="http://schemas.microsoft.com/office/drawing/2014/main" id="{39901DD2-FEF3-CE49-ABC0-EC945E9941F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23506" y="198126"/>
            <a:ext cx="271458" cy="321381"/>
          </a:xfrm>
          <a:prstGeom prst="rect">
            <a:avLst/>
          </a:prstGeom>
        </p:spPr>
      </p:pic>
    </p:spTree>
    <p:extLst>
      <p:ext uri="{BB962C8B-B14F-4D97-AF65-F5344CB8AC3E}">
        <p14:creationId xmlns:p14="http://schemas.microsoft.com/office/powerpoint/2010/main" val="337771393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dt="0"/>
  <p:txStyles>
    <p:titleStyle>
      <a:lvl1pPr algn="l" defTabSz="685800" rtl="0" eaLnBrk="1" latinLnBrk="0" hangingPunct="1">
        <a:lnSpc>
          <a:spcPct val="90000"/>
        </a:lnSpc>
        <a:spcBef>
          <a:spcPct val="0"/>
        </a:spcBef>
        <a:buNone/>
        <a:defRPr sz="1800" b="1" kern="1200">
          <a:solidFill>
            <a:schemeClr val="bg1"/>
          </a:solidFill>
          <a:latin typeface="Helvetica" pitchFamily="2" charset="0"/>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050" b="1" kern="1200">
          <a:solidFill>
            <a:schemeClr val="accent2"/>
          </a:solidFill>
          <a:latin typeface="Helvetica" pitchFamily="2" charset="0"/>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050" kern="1200">
          <a:solidFill>
            <a:schemeClr val="tx1"/>
          </a:solidFill>
          <a:latin typeface="Helvetica" pitchFamily="2" charset="0"/>
          <a:ea typeface="+mn-ea"/>
          <a:cs typeface="+mn-cs"/>
        </a:defRPr>
      </a:lvl2pPr>
      <a:lvl3pPr marL="134541" indent="-134541" algn="l" defTabSz="685800" rtl="0" eaLnBrk="1" latinLnBrk="0" hangingPunct="1">
        <a:lnSpc>
          <a:spcPct val="100000"/>
        </a:lnSpc>
        <a:spcBef>
          <a:spcPts val="0"/>
        </a:spcBef>
        <a:buFont typeface="Arial" panose="020B0604020202020204" pitchFamily="34" charset="0"/>
        <a:buChar char="•"/>
        <a:tabLst/>
        <a:defRPr sz="1050" kern="1200">
          <a:solidFill>
            <a:schemeClr val="tx1"/>
          </a:solidFill>
          <a:latin typeface="Helvetica" pitchFamily="2" charset="0"/>
          <a:ea typeface="+mn-ea"/>
          <a:cs typeface="+mn-cs"/>
        </a:defRPr>
      </a:lvl3pPr>
      <a:lvl4pPr marL="267891" indent="-133350" algn="l" defTabSz="685800" rtl="0" eaLnBrk="1" latinLnBrk="0" hangingPunct="1">
        <a:lnSpc>
          <a:spcPct val="100000"/>
        </a:lnSpc>
        <a:spcBef>
          <a:spcPts val="0"/>
        </a:spcBef>
        <a:buFont typeface="Arial" panose="020B0604020202020204" pitchFamily="34" charset="0"/>
        <a:buChar char="•"/>
        <a:tabLst/>
        <a:defRPr sz="1050" kern="1200">
          <a:solidFill>
            <a:schemeClr val="tx1"/>
          </a:solidFill>
          <a:latin typeface="Helvetica" pitchFamily="2" charset="0"/>
          <a:ea typeface="+mn-ea"/>
          <a:cs typeface="+mn-cs"/>
        </a:defRPr>
      </a:lvl4pPr>
      <a:lvl5pPr marL="0" indent="0" algn="l" defTabSz="685800" rtl="0" eaLnBrk="1" latinLnBrk="0" hangingPunct="1">
        <a:lnSpc>
          <a:spcPct val="100000"/>
        </a:lnSpc>
        <a:spcBef>
          <a:spcPts val="0"/>
        </a:spcBef>
        <a:buFont typeface="Arial" panose="020B0604020202020204" pitchFamily="34" charset="0"/>
        <a:buNone/>
        <a:tabLst/>
        <a:defRPr sz="1050" b="1"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1">
          <p15:clr>
            <a:srgbClr val="F26B43"/>
          </p15:clr>
        </p15:guide>
        <p15:guide id="2" pos="261">
          <p15:clr>
            <a:srgbClr val="F26B43"/>
          </p15:clr>
        </p15:guide>
        <p15:guide id="3" pos="7417">
          <p15:clr>
            <a:srgbClr val="F26B43"/>
          </p15:clr>
        </p15:guide>
        <p15:guide id="4" orient="horz" pos="3842">
          <p15:clr>
            <a:srgbClr val="F26B43"/>
          </p15:clr>
        </p15:guide>
        <p15:guide id="5" orient="horz" pos="162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nationalgrideso.com/balancing-services/system-security-services/black-start" TargetMode="External"/><Relationship Id="rId1" Type="http://schemas.openxmlformats.org/officeDocument/2006/relationships/slideLayout" Target="../slideLayouts/slideLayout5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mailto:commercial.operation@nationalgrid.com" TargetMode="External"/><Relationship Id="rId2" Type="http://schemas.openxmlformats.org/officeDocument/2006/relationships/notesSlide" Target="../notesSlides/notesSlide13.xml"/><Relationship Id="rId1" Type="http://schemas.openxmlformats.org/officeDocument/2006/relationships/slideLayout" Target="../slideLayouts/slideLayout52.xml"/><Relationship Id="rId4" Type="http://schemas.openxmlformats.org/officeDocument/2006/relationships/hyperlink" Target="https://www.nationalgrideso.com/insights/future-balancing-servi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energynetworks.org/info/faqs/who-is-my-network-operator.html"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hyperlink" Target="https://www.nationalgrideso.com/future-energy/projects/distributed-restart/key-documents" TargetMode="External"/><Relationship Id="rId5" Type="http://schemas.openxmlformats.org/officeDocument/2006/relationships/hyperlink" Target="https://www.nationalgrideso.com/future-energy/projects/distributed-restart"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7796" b="7796"/>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p:txBody>
          <a:bodyPr/>
          <a:lstStyle/>
          <a:p>
            <a:pPr>
              <a:lnSpc>
                <a:spcPct val="100000"/>
              </a:lnSpc>
              <a:spcAft>
                <a:spcPts val="600"/>
              </a:spcAft>
            </a:pPr>
            <a:r>
              <a:rPr lang="en-GB" sz="2000" dirty="0">
                <a:solidFill>
                  <a:schemeClr val="accent1"/>
                </a:solidFill>
              </a:rPr>
              <a:t>Electricity System Restoration Competitive Procurement Webinar</a:t>
            </a:r>
            <a:br>
              <a:rPr lang="en-GB" sz="2000" dirty="0">
                <a:solidFill>
                  <a:schemeClr val="accent1"/>
                </a:solidFill>
              </a:rPr>
            </a:br>
            <a:r>
              <a:rPr lang="en-GB" sz="2000" dirty="0">
                <a:solidFill>
                  <a:schemeClr val="accent1"/>
                </a:solidFill>
              </a:rPr>
              <a:t>27</a:t>
            </a:r>
            <a:r>
              <a:rPr lang="en-GB" sz="2000" baseline="30000" dirty="0">
                <a:solidFill>
                  <a:schemeClr val="accent1"/>
                </a:solidFill>
              </a:rPr>
              <a:t>th</a:t>
            </a:r>
            <a:r>
              <a:rPr lang="en-GB" sz="2000" dirty="0">
                <a:solidFill>
                  <a:schemeClr val="accent1"/>
                </a:solidFill>
              </a:rPr>
              <a:t> September 2022</a:t>
            </a:r>
            <a:br>
              <a:rPr lang="en-GB" sz="2000" dirty="0">
                <a:solidFill>
                  <a:schemeClr val="accent1"/>
                </a:solidFill>
              </a:rPr>
            </a:br>
            <a:r>
              <a:rPr lang="en-GB" sz="2000" dirty="0">
                <a:solidFill>
                  <a:schemeClr val="accent1"/>
                </a:solidFill>
              </a:rPr>
              <a:t>Northern region tenders</a:t>
            </a:r>
            <a:br>
              <a:rPr lang="en-GB" sz="2000" dirty="0"/>
            </a:br>
            <a:endParaRPr lang="en-GB" sz="1600" b="0" dirty="0">
              <a:solidFill>
                <a:srgbClr val="454545"/>
              </a:solidFill>
              <a:ea typeface="+mn-ea"/>
              <a:cs typeface="+mn-cs"/>
            </a:endParaRPr>
          </a:p>
        </p:txBody>
      </p:sp>
      <p:sp>
        <p:nvSpPr>
          <p:cNvPr id="2" name="TextBox 1">
            <a:extLst>
              <a:ext uri="{FF2B5EF4-FFF2-40B4-BE49-F238E27FC236}">
                <a16:creationId xmlns:a16="http://schemas.microsoft.com/office/drawing/2014/main" id="{DCD4FD48-8113-47D0-A3BC-BB4CBD41EABD}"/>
              </a:ext>
            </a:extLst>
          </p:cNvPr>
          <p:cNvSpPr txBox="1"/>
          <p:nvPr/>
        </p:nvSpPr>
        <p:spPr>
          <a:xfrm>
            <a:off x="323550" y="2492436"/>
            <a:ext cx="5416850" cy="1477328"/>
          </a:xfrm>
          <a:prstGeom prst="rect">
            <a:avLst/>
          </a:prstGeom>
          <a:noFill/>
        </p:spPr>
        <p:txBody>
          <a:bodyPr wrap="square" lIns="0" tIns="0" rIns="0" bIns="0" rtlCol="0" anchor="t">
            <a:spAutoFit/>
          </a:bodyPr>
          <a:lstStyle/>
          <a:p>
            <a:pPr marL="285750" indent="-285750">
              <a:buFont typeface="Wingdings" panose="05000000000000000000" pitchFamily="2" charset="2"/>
              <a:buChar char="Ø"/>
            </a:pPr>
            <a:r>
              <a:rPr lang="en-GB" sz="1600" b="0">
                <a:solidFill>
                  <a:schemeClr val="bg1"/>
                </a:solidFill>
                <a:ea typeface="+mn-ea"/>
                <a:cs typeface="+mn-cs"/>
              </a:rPr>
              <a:t>This session will be recorded</a:t>
            </a:r>
          </a:p>
          <a:p>
            <a:pPr marL="285750" indent="-285750">
              <a:buFont typeface="Wingdings" panose="05000000000000000000" pitchFamily="2" charset="2"/>
              <a:buChar char="Ø"/>
            </a:pPr>
            <a:r>
              <a:rPr lang="en-GB" sz="1600">
                <a:solidFill>
                  <a:schemeClr val="bg1"/>
                </a:solidFill>
              </a:rPr>
              <a:t>Please remain on mute during the presentations</a:t>
            </a:r>
          </a:p>
          <a:p>
            <a:pPr marL="285750" indent="-285750">
              <a:buFont typeface="Wingdings" panose="05000000000000000000" pitchFamily="2" charset="2"/>
              <a:buChar char="Ø"/>
            </a:pPr>
            <a:r>
              <a:rPr lang="en-GB" sz="1600">
                <a:solidFill>
                  <a:schemeClr val="bg1"/>
                </a:solidFill>
              </a:rPr>
              <a:t>Type in your questions in the chat box</a:t>
            </a:r>
          </a:p>
          <a:p>
            <a:pPr marL="285750" indent="-285750">
              <a:buFont typeface="Wingdings" panose="05000000000000000000" pitchFamily="2" charset="2"/>
              <a:buChar char="Ø"/>
            </a:pPr>
            <a:r>
              <a:rPr lang="en-US" altLang="en-US" sz="1600">
                <a:solidFill>
                  <a:schemeClr val="bg1"/>
                </a:solidFill>
              </a:rPr>
              <a:t>Please refrain from asking questions that may identify you as a current Electricity System Restoration (ESR) Service Provider</a:t>
            </a:r>
            <a:endParaRPr lang="en-GB" sz="1600">
              <a:solidFill>
                <a:schemeClr val="bg1"/>
              </a:solidFill>
            </a:endParaRPr>
          </a:p>
        </p:txBody>
      </p:sp>
      <p:pic>
        <p:nvPicPr>
          <p:cNvPr id="14" name="Graphic 13" descr="Subtitles">
            <a:extLst>
              <a:ext uri="{FF2B5EF4-FFF2-40B4-BE49-F238E27FC236}">
                <a16:creationId xmlns:a16="http://schemas.microsoft.com/office/drawing/2014/main" id="{2CC2A8F8-4212-4AC7-BDA1-8F4480E4A7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7821" y="4234114"/>
            <a:ext cx="914400" cy="914400"/>
          </a:xfrm>
          <a:prstGeom prst="rect">
            <a:avLst/>
          </a:prstGeom>
        </p:spPr>
      </p:pic>
      <p:pic>
        <p:nvPicPr>
          <p:cNvPr id="15" name="Graphic 14" descr="Mute speaker">
            <a:extLst>
              <a:ext uri="{FF2B5EF4-FFF2-40B4-BE49-F238E27FC236}">
                <a16:creationId xmlns:a16="http://schemas.microsoft.com/office/drawing/2014/main" id="{AA8DA1FA-2E30-4404-ABD2-363B896588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50" y="4156967"/>
            <a:ext cx="914400" cy="914400"/>
          </a:xfrm>
          <a:prstGeom prst="rect">
            <a:avLst/>
          </a:prstGeom>
        </p:spPr>
      </p:pic>
      <p:pic>
        <p:nvPicPr>
          <p:cNvPr id="16" name="Graphic 15" descr="Web cam">
            <a:extLst>
              <a:ext uri="{FF2B5EF4-FFF2-40B4-BE49-F238E27FC236}">
                <a16:creationId xmlns:a16="http://schemas.microsoft.com/office/drawing/2014/main" id="{00BBF3E0-9D66-427F-AC7F-8C3D1886A0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53421" y="4157481"/>
            <a:ext cx="914400" cy="914400"/>
          </a:xfrm>
          <a:prstGeom prst="rect">
            <a:avLst/>
          </a:prstGeom>
        </p:spPr>
      </p:pic>
      <p:sp>
        <p:nvSpPr>
          <p:cNvPr id="18" name="TextBox 17">
            <a:extLst>
              <a:ext uri="{FF2B5EF4-FFF2-40B4-BE49-F238E27FC236}">
                <a16:creationId xmlns:a16="http://schemas.microsoft.com/office/drawing/2014/main" id="{2F72F020-3C84-4064-A08E-DEC0D8792B4A}"/>
              </a:ext>
            </a:extLst>
          </p:cNvPr>
          <p:cNvSpPr txBox="1"/>
          <p:nvPr/>
        </p:nvSpPr>
        <p:spPr>
          <a:xfrm>
            <a:off x="8437547" y="80789"/>
            <a:ext cx="706454" cy="169277"/>
          </a:xfrm>
          <a:prstGeom prst="rect">
            <a:avLst/>
          </a:prstGeom>
          <a:noFill/>
        </p:spPr>
        <p:txBody>
          <a:bodyPr wrap="square" lIns="0" tIns="0" rIns="0" bIns="0" rtlCol="0">
            <a:spAutoFit/>
          </a:bodyPr>
          <a:lstStyle/>
          <a:p>
            <a:pPr algn="l"/>
            <a:r>
              <a:rPr lang="en-GB" sz="1100" dirty="0"/>
              <a:t>Alex Unitt</a:t>
            </a:r>
          </a:p>
        </p:txBody>
      </p:sp>
    </p:spTree>
    <p:extLst>
      <p:ext uri="{BB962C8B-B14F-4D97-AF65-F5344CB8AC3E}">
        <p14:creationId xmlns:p14="http://schemas.microsoft.com/office/powerpoint/2010/main" val="357770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15219-EDC2-48A3-B798-027896BBC46F}"/>
              </a:ext>
            </a:extLst>
          </p:cNvPr>
          <p:cNvSpPr/>
          <p:nvPr/>
        </p:nvSpPr>
        <p:spPr>
          <a:xfrm>
            <a:off x="-66101" y="599301"/>
            <a:ext cx="8910560" cy="600164"/>
          </a:xfrm>
          <a:prstGeom prst="rect">
            <a:avLst/>
          </a:prstGeom>
        </p:spPr>
        <p:txBody>
          <a:bodyPr wrap="square">
            <a:spAutoFit/>
          </a:bodyPr>
          <a:lstStyle/>
          <a:p>
            <a:pPr marL="342900" lvl="1" defTabSz="685800">
              <a:defRPr/>
            </a:pPr>
            <a:r>
              <a:rPr lang="en-GB" sz="1200" kern="0">
                <a:solidFill>
                  <a:srgbClr val="454545"/>
                </a:solidFill>
                <a:latin typeface="Arial" panose="020B0604020202020204" pitchFamily="34" charset="0"/>
                <a:cs typeface="Arial" panose="020B0604020202020204" pitchFamily="34" charset="0"/>
              </a:rPr>
              <a:t>The total requirements for each DRZ will be site specific (depending on the scope of the DRZ and capability of DER within), but will consist of the following:</a:t>
            </a:r>
          </a:p>
          <a:p>
            <a:pPr marL="342900" lvl="1" defTabSz="685800">
              <a:defRPr/>
            </a:pPr>
            <a:r>
              <a:rPr lang="en-GB" sz="900" i="1" kern="0">
                <a:solidFill>
                  <a:srgbClr val="FF0000"/>
                </a:solidFill>
                <a:latin typeface="Calibri" panose="020F0502020204030204"/>
              </a:rPr>
              <a:t>	</a:t>
            </a:r>
          </a:p>
        </p:txBody>
      </p:sp>
      <p:sp>
        <p:nvSpPr>
          <p:cNvPr id="9" name="Title 4">
            <a:extLst>
              <a:ext uri="{FF2B5EF4-FFF2-40B4-BE49-F238E27FC236}">
                <a16:creationId xmlns:a16="http://schemas.microsoft.com/office/drawing/2014/main" id="{3E0578B6-A68A-41E2-8749-C96ABFBE708F}"/>
              </a:ext>
            </a:extLst>
          </p:cNvPr>
          <p:cNvSpPr>
            <a:spLocks noGrp="1"/>
          </p:cNvSpPr>
          <p:nvPr>
            <p:ph type="title"/>
          </p:nvPr>
        </p:nvSpPr>
        <p:spPr/>
        <p:txBody>
          <a:bodyPr/>
          <a:lstStyle/>
          <a:p>
            <a:r>
              <a:rPr lang="en-GB" sz="2000" b="0">
                <a:solidFill>
                  <a:srgbClr val="F0B900"/>
                </a:solidFill>
                <a:latin typeface="Helvetica Neue LT Std 65 Medium"/>
              </a:rPr>
              <a:t>What services do we need from DER to achieve a DRZ</a:t>
            </a:r>
            <a:endParaRPr lang="en-US" sz="2000" b="0">
              <a:solidFill>
                <a:srgbClr val="F0B900"/>
              </a:solidFill>
              <a:latin typeface="Helvetica Neue LT Std 65 Medium"/>
            </a:endParaRPr>
          </a:p>
        </p:txBody>
      </p:sp>
      <p:graphicFrame>
        <p:nvGraphicFramePr>
          <p:cNvPr id="5" name="Content Placeholder 5">
            <a:extLst>
              <a:ext uri="{FF2B5EF4-FFF2-40B4-BE49-F238E27FC236}">
                <a16:creationId xmlns:a16="http://schemas.microsoft.com/office/drawing/2014/main" id="{8AA84B85-E3CD-45FC-8195-9992D6B9411F}"/>
              </a:ext>
            </a:extLst>
          </p:cNvPr>
          <p:cNvGraphicFramePr>
            <a:graphicFrameLocks/>
          </p:cNvGraphicFramePr>
          <p:nvPr/>
        </p:nvGraphicFramePr>
        <p:xfrm>
          <a:off x="299541" y="1055124"/>
          <a:ext cx="8544918" cy="3854423"/>
        </p:xfrm>
        <a:graphic>
          <a:graphicData uri="http://schemas.openxmlformats.org/drawingml/2006/table">
            <a:tbl>
              <a:tblPr firstRow="1" firstCol="1" bandRow="1">
                <a:tableStyleId>{5C22544A-7EE6-4342-B048-85BDC9FD1C3A}</a:tableStyleId>
              </a:tblPr>
              <a:tblGrid>
                <a:gridCol w="1272581">
                  <a:extLst>
                    <a:ext uri="{9D8B030D-6E8A-4147-A177-3AD203B41FA5}">
                      <a16:colId xmlns:a16="http://schemas.microsoft.com/office/drawing/2014/main" val="2895474142"/>
                    </a:ext>
                  </a:extLst>
                </a:gridCol>
                <a:gridCol w="890148">
                  <a:extLst>
                    <a:ext uri="{9D8B030D-6E8A-4147-A177-3AD203B41FA5}">
                      <a16:colId xmlns:a16="http://schemas.microsoft.com/office/drawing/2014/main" val="3657787736"/>
                    </a:ext>
                  </a:extLst>
                </a:gridCol>
                <a:gridCol w="3709930">
                  <a:extLst>
                    <a:ext uri="{9D8B030D-6E8A-4147-A177-3AD203B41FA5}">
                      <a16:colId xmlns:a16="http://schemas.microsoft.com/office/drawing/2014/main" val="747565194"/>
                    </a:ext>
                  </a:extLst>
                </a:gridCol>
                <a:gridCol w="2672259">
                  <a:extLst>
                    <a:ext uri="{9D8B030D-6E8A-4147-A177-3AD203B41FA5}">
                      <a16:colId xmlns:a16="http://schemas.microsoft.com/office/drawing/2014/main" val="2850109911"/>
                    </a:ext>
                  </a:extLst>
                </a:gridCol>
              </a:tblGrid>
              <a:tr h="266641">
                <a:tc>
                  <a:txBody>
                    <a:bodyPr/>
                    <a:lstStyle/>
                    <a:p>
                      <a:pPr>
                        <a:lnSpc>
                          <a:spcPct val="115000"/>
                        </a:lnSpc>
                        <a:spcAft>
                          <a:spcPts val="0"/>
                        </a:spcAft>
                      </a:pPr>
                      <a:r>
                        <a:rPr lang="en-GB" sz="900">
                          <a:effectLst/>
                          <a:latin typeface="Arial" panose="020B0604020202020204" pitchFamily="34" charset="0"/>
                          <a:cs typeface="Arial" panose="020B0604020202020204" pitchFamily="34" charset="0"/>
                        </a:rPr>
                        <a:t>Service</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a:lnSpc>
                          <a:spcPct val="115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Requirement</a:t>
                      </a:r>
                    </a:p>
                  </a:txBody>
                  <a:tcPr marL="78821" marR="78821" marT="0" marB="0"/>
                </a:tc>
                <a:tc>
                  <a:txBody>
                    <a:bodyPr/>
                    <a:lstStyle/>
                    <a:p>
                      <a:pPr>
                        <a:lnSpc>
                          <a:spcPct val="115000"/>
                        </a:lnSpc>
                        <a:spcAft>
                          <a:spcPts val="0"/>
                        </a:spcAft>
                      </a:pPr>
                      <a:r>
                        <a:rPr lang="en-GB" sz="900">
                          <a:effectLst/>
                          <a:latin typeface="Arial" panose="020B0604020202020204" pitchFamily="34" charset="0"/>
                          <a:cs typeface="Arial" panose="020B0604020202020204" pitchFamily="34" charset="0"/>
                        </a:rPr>
                        <a:t>Description</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a:lnSpc>
                          <a:spcPct val="115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Potential providers</a:t>
                      </a:r>
                    </a:p>
                  </a:txBody>
                  <a:tcPr marL="78821" marR="78821" marT="0" marB="0"/>
                </a:tc>
                <a:extLst>
                  <a:ext uri="{0D108BD9-81ED-4DB2-BD59-A6C34878D82A}">
                    <a16:rowId xmlns:a16="http://schemas.microsoft.com/office/drawing/2014/main" val="191580248"/>
                  </a:ext>
                </a:extLst>
              </a:tr>
              <a:tr h="459820">
                <a:tc>
                  <a:txBody>
                    <a:bodyPr/>
                    <a:lstStyle/>
                    <a:p>
                      <a:pPr>
                        <a:lnSpc>
                          <a:spcPct val="115000"/>
                        </a:lnSpc>
                        <a:spcAft>
                          <a:spcPts val="0"/>
                        </a:spcAft>
                      </a:pPr>
                      <a:r>
                        <a:rPr lang="en-GB" sz="900">
                          <a:effectLst/>
                          <a:latin typeface="Arial" panose="020B0604020202020204" pitchFamily="34" charset="0"/>
                          <a:cs typeface="Arial" panose="020B0604020202020204" pitchFamily="34" charset="0"/>
                        </a:rPr>
                        <a:t>Anchor generator</a:t>
                      </a:r>
                    </a:p>
                    <a:p>
                      <a:pPr>
                        <a:lnSpc>
                          <a:spcPct val="115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(or power park)</a:t>
                      </a:r>
                    </a:p>
                  </a:txBody>
                  <a:tcPr marL="78821" marR="78821" marT="0" marB="0"/>
                </a:tc>
                <a:tc>
                  <a:txBody>
                    <a:bodyPr/>
                    <a:lstStyle/>
                    <a:p>
                      <a:pPr>
                        <a:lnSpc>
                          <a:spcPct val="115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Essential</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i="0">
                          <a:effectLst/>
                          <a:latin typeface="Arial" panose="020B0604020202020204" pitchFamily="34" charset="0"/>
                          <a:cs typeface="Arial" panose="020B0604020202020204" pitchFamily="34" charset="0"/>
                        </a:rPr>
                        <a:t>Only one anchor</a:t>
                      </a:r>
                      <a:r>
                        <a:rPr lang="en-GB" sz="900" i="0" baseline="0">
                          <a:effectLst/>
                          <a:latin typeface="Arial" panose="020B0604020202020204" pitchFamily="34" charset="0"/>
                          <a:cs typeface="Arial" panose="020B0604020202020204" pitchFamily="34" charset="0"/>
                        </a:rPr>
                        <a:t> generator is required per power island. </a:t>
                      </a:r>
                      <a:r>
                        <a:rPr lang="en-GB" sz="900">
                          <a:effectLst/>
                          <a:latin typeface="Arial" panose="020B0604020202020204" pitchFamily="34" charset="0"/>
                          <a:cs typeface="Arial" panose="020B0604020202020204" pitchFamily="34" charset="0"/>
                        </a:rPr>
                        <a:t>Self-start and provide a controlled voltage source, able to energise the network to reach the next resource.</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Synchronous generator, or other technology with required capability. A single point of connection is required with the DNO network.</a:t>
                      </a:r>
                    </a:p>
                  </a:txBody>
                  <a:tcPr marL="78821" marR="78821" marT="0" marB="0"/>
                </a:tc>
                <a:extLst>
                  <a:ext uri="{0D108BD9-81ED-4DB2-BD59-A6C34878D82A}">
                    <a16:rowId xmlns:a16="http://schemas.microsoft.com/office/drawing/2014/main" val="1249176749"/>
                  </a:ext>
                </a:extLst>
              </a:tr>
              <a:tr h="496384">
                <a:tc>
                  <a:txBody>
                    <a:bodyPr/>
                    <a:lstStyle/>
                    <a:p>
                      <a:pPr>
                        <a:lnSpc>
                          <a:spcPct val="115000"/>
                        </a:lnSpc>
                        <a:spcAft>
                          <a:spcPts val="0"/>
                        </a:spcAft>
                      </a:pPr>
                      <a:r>
                        <a:rPr lang="en-GB" sz="900">
                          <a:effectLst/>
                          <a:latin typeface="Arial" panose="020B0604020202020204" pitchFamily="34" charset="0"/>
                          <a:cs typeface="Arial" panose="020B0604020202020204" pitchFamily="34" charset="0"/>
                        </a:rPr>
                        <a:t>Fast MW Control</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a:lnSpc>
                          <a:spcPct val="115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Potential</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i="0">
                          <a:effectLst/>
                          <a:latin typeface="Arial" panose="020B0604020202020204" pitchFamily="34" charset="0"/>
                          <a:cs typeface="Arial" panose="020B0604020202020204" pitchFamily="34" charset="0"/>
                        </a:rPr>
                        <a:t>May</a:t>
                      </a:r>
                      <a:r>
                        <a:rPr lang="en-GB" sz="900" i="0" baseline="0">
                          <a:effectLst/>
                          <a:latin typeface="Arial" panose="020B0604020202020204" pitchFamily="34" charset="0"/>
                          <a:cs typeface="Arial" panose="020B0604020202020204" pitchFamily="34" charset="0"/>
                        </a:rPr>
                        <a:t> be required to supplement technical capability of anchor generator for example enhance block loading.</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Battery, loadbank, flywheel, generator, others.</a:t>
                      </a:r>
                    </a:p>
                  </a:txBody>
                  <a:tcPr marL="78821" marR="78821" marT="0" marB="0"/>
                </a:tc>
                <a:extLst>
                  <a:ext uri="{0D108BD9-81ED-4DB2-BD59-A6C34878D82A}">
                    <a16:rowId xmlns:a16="http://schemas.microsoft.com/office/drawing/2014/main" val="229184262"/>
                  </a:ext>
                </a:extLst>
              </a:tr>
              <a:tr h="496384">
                <a:tc>
                  <a:txBody>
                    <a:bodyPr/>
                    <a:lstStyle/>
                    <a:p>
                      <a:pPr>
                        <a:lnSpc>
                          <a:spcPct val="115000"/>
                        </a:lnSpc>
                        <a:spcAft>
                          <a:spcPts val="0"/>
                        </a:spcAft>
                      </a:pPr>
                      <a:r>
                        <a:rPr lang="en-GB" sz="900">
                          <a:effectLst/>
                          <a:latin typeface="Arial" panose="020B0604020202020204" pitchFamily="34" charset="0"/>
                          <a:cs typeface="Arial" panose="020B0604020202020204" pitchFamily="34" charset="0"/>
                        </a:rPr>
                        <a:t>Inertia</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Potential</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i="0">
                          <a:effectLst/>
                          <a:latin typeface="Arial" panose="020B0604020202020204" pitchFamily="34" charset="0"/>
                          <a:ea typeface="Calibri" panose="020F0502020204030204" pitchFamily="34" charset="0"/>
                          <a:cs typeface="Arial" panose="020B0604020202020204" pitchFamily="34" charset="0"/>
                        </a:rPr>
                        <a:t>Increase</a:t>
                      </a:r>
                      <a:r>
                        <a:rPr lang="en-GB" sz="900" i="0" baseline="0">
                          <a:effectLst/>
                          <a:latin typeface="Arial" panose="020B0604020202020204" pitchFamily="34" charset="0"/>
                          <a:ea typeface="Calibri" panose="020F0502020204030204" pitchFamily="34" charset="0"/>
                          <a:cs typeface="Arial" panose="020B0604020202020204" pitchFamily="34" charset="0"/>
                        </a:rPr>
                        <a:t> frequency stability of the DRZ and/or/ allow greater demand blocks to be picked up. </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Synchronous generator, synchronous compensator (an inherent response is required without any measurement delays), others.</a:t>
                      </a:r>
                    </a:p>
                  </a:txBody>
                  <a:tcPr marL="78821" marR="78821" marT="0" marB="0"/>
                </a:tc>
                <a:extLst>
                  <a:ext uri="{0D108BD9-81ED-4DB2-BD59-A6C34878D82A}">
                    <a16:rowId xmlns:a16="http://schemas.microsoft.com/office/drawing/2014/main" val="2766078388"/>
                  </a:ext>
                </a:extLst>
              </a:tr>
              <a:tr h="496384">
                <a:tc>
                  <a:txBody>
                    <a:bodyPr/>
                    <a:lstStyle/>
                    <a:p>
                      <a:pPr>
                        <a:lnSpc>
                          <a:spcPct val="115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Frequency control</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Potential</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May be required to support the anchor generator to maintain frequency parameters during normal operation.</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Synchronous generator, converter based sources with appropriate control, others.</a:t>
                      </a:r>
                    </a:p>
                  </a:txBody>
                  <a:tcPr marL="78821" marR="78821" marT="0" marB="0"/>
                </a:tc>
                <a:extLst>
                  <a:ext uri="{0D108BD9-81ED-4DB2-BD59-A6C34878D82A}">
                    <a16:rowId xmlns:a16="http://schemas.microsoft.com/office/drawing/2014/main" val="2074116812"/>
                  </a:ext>
                </a:extLst>
              </a:tr>
              <a:tr h="58852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b="1" kern="1200">
                          <a:solidFill>
                            <a:schemeClr val="lt1"/>
                          </a:solidFill>
                          <a:effectLst/>
                          <a:latin typeface="Arial" panose="020B0604020202020204" pitchFamily="34" charset="0"/>
                          <a:ea typeface="+mn-ea"/>
                          <a:cs typeface="Arial" panose="020B0604020202020204" pitchFamily="34" charset="0"/>
                        </a:rPr>
                        <a:t>Voltage control</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i="0">
                          <a:effectLst/>
                          <a:latin typeface="Arial" panose="020B0604020202020204" pitchFamily="34" charset="0"/>
                          <a:ea typeface="Calibri" panose="020F0502020204030204" pitchFamily="34" charset="0"/>
                          <a:cs typeface="Arial" panose="020B0604020202020204" pitchFamily="34" charset="0"/>
                        </a:rPr>
                        <a:t>Potential</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i="0">
                          <a:effectLst/>
                          <a:latin typeface="Arial" panose="020B0604020202020204" pitchFamily="34" charset="0"/>
                          <a:ea typeface="Calibri" panose="020F0502020204030204" pitchFamily="34" charset="0"/>
                          <a:cs typeface="Arial" panose="020B0604020202020204" pitchFamily="34" charset="0"/>
                        </a:rPr>
                        <a:t>May be required to enhance</a:t>
                      </a:r>
                      <a:r>
                        <a:rPr lang="en-GB" sz="900" i="0" baseline="0">
                          <a:effectLst/>
                          <a:latin typeface="Arial" panose="020B0604020202020204" pitchFamily="34" charset="0"/>
                          <a:ea typeface="Calibri" panose="020F0502020204030204" pitchFamily="34" charset="0"/>
                          <a:cs typeface="Arial" panose="020B0604020202020204" pitchFamily="34" charset="0"/>
                        </a:rPr>
                        <a:t> the MVAr capability of the DRZ to expand the island/energise to a higher voltage. </a:t>
                      </a:r>
                      <a:endParaRPr lang="en-GB" sz="900" i="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i="0">
                          <a:effectLst/>
                          <a:latin typeface="Arial" panose="020B0604020202020204" pitchFamily="34" charset="0"/>
                          <a:ea typeface="Calibri" panose="020F0502020204030204" pitchFamily="34" charset="0"/>
                          <a:cs typeface="Arial" panose="020B0604020202020204" pitchFamily="34" charset="0"/>
                        </a:rPr>
                        <a:t>Wind farm, solar, battery, synchronous gen, Statcom, SVC, others.</a:t>
                      </a:r>
                    </a:p>
                  </a:txBody>
                  <a:tcPr marL="78821" marR="78821" marT="0" marB="0"/>
                </a:tc>
                <a:extLst>
                  <a:ext uri="{0D108BD9-81ED-4DB2-BD59-A6C34878D82A}">
                    <a16:rowId xmlns:a16="http://schemas.microsoft.com/office/drawing/2014/main" val="1869253523"/>
                  </a:ext>
                </a:extLst>
              </a:tr>
              <a:tr h="43273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cs typeface="Arial" panose="020B0604020202020204" pitchFamily="34" charset="0"/>
                        </a:rPr>
                        <a:t>Short circuit level</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Potential</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i="0">
                          <a:effectLst/>
                          <a:latin typeface="Arial" panose="020B0604020202020204" pitchFamily="34" charset="0"/>
                          <a:ea typeface="Calibri" panose="020F0502020204030204" pitchFamily="34" charset="0"/>
                          <a:cs typeface="Arial" panose="020B0604020202020204" pitchFamily="34" charset="0"/>
                        </a:rPr>
                        <a:t>Increase</a:t>
                      </a:r>
                      <a:r>
                        <a:rPr lang="en-GB" sz="900" i="0" baseline="0">
                          <a:effectLst/>
                          <a:latin typeface="Arial" panose="020B0604020202020204" pitchFamily="34" charset="0"/>
                          <a:ea typeface="Calibri" panose="020F0502020204030204" pitchFamily="34" charset="0"/>
                          <a:cs typeface="Arial" panose="020B0604020202020204" pitchFamily="34" charset="0"/>
                        </a:rPr>
                        <a:t> the DRZ fault level. Facilitate protection operation at higher voltage levels or converter DER to connect</a:t>
                      </a:r>
                      <a:endParaRPr lang="en-GB" sz="900" i="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i="0">
                          <a:effectLst/>
                          <a:latin typeface="Arial" panose="020B0604020202020204" pitchFamily="34" charset="0"/>
                          <a:ea typeface="Calibri" panose="020F0502020204030204" pitchFamily="34" charset="0"/>
                          <a:cs typeface="Arial" panose="020B0604020202020204" pitchFamily="34" charset="0"/>
                        </a:rPr>
                        <a:t>Synchronous generator, synchronous compensator, others.</a:t>
                      </a:r>
                    </a:p>
                  </a:txBody>
                  <a:tcPr marL="78821" marR="78821" marT="0" marB="0"/>
                </a:tc>
                <a:extLst>
                  <a:ext uri="{0D108BD9-81ED-4DB2-BD59-A6C34878D82A}">
                    <a16:rowId xmlns:a16="http://schemas.microsoft.com/office/drawing/2014/main" val="3753348657"/>
                  </a:ext>
                </a:extLst>
              </a:tr>
              <a:tr h="617554">
                <a:tc>
                  <a:txBody>
                    <a:bodyPr/>
                    <a:lstStyle/>
                    <a:p>
                      <a:pPr marL="0" algn="l" defTabSz="914400" rtl="0" eaLnBrk="1" latinLnBrk="0" hangingPunct="1">
                        <a:lnSpc>
                          <a:spcPct val="115000"/>
                        </a:lnSpc>
                        <a:spcAft>
                          <a:spcPts val="0"/>
                        </a:spcAft>
                      </a:pPr>
                      <a:r>
                        <a:rPr lang="en-GB" sz="900">
                          <a:effectLst/>
                          <a:latin typeface="Arial" panose="020B0604020202020204" pitchFamily="34" charset="0"/>
                          <a:cs typeface="Arial" panose="020B0604020202020204" pitchFamily="34" charset="0"/>
                        </a:rPr>
                        <a:t>Energy (MWh)</a:t>
                      </a:r>
                      <a:r>
                        <a:rPr lang="en-GB" sz="900" b="1" kern="1200">
                          <a:solidFill>
                            <a:schemeClr val="lt1"/>
                          </a:solidFill>
                          <a:effectLst/>
                          <a:latin typeface="Arial" panose="020B0604020202020204" pitchFamily="34" charset="0"/>
                          <a:ea typeface="+mn-ea"/>
                          <a:cs typeface="Arial" panose="020B0604020202020204" pitchFamily="34" charset="0"/>
                        </a:rPr>
                        <a:t> </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Potential</a:t>
                      </a: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i="0">
                          <a:effectLst/>
                          <a:latin typeface="Arial" panose="020B0604020202020204" pitchFamily="34" charset="0"/>
                          <a:cs typeface="Arial" panose="020B0604020202020204" pitchFamily="34" charset="0"/>
                        </a:rPr>
                        <a:t>Enhance</a:t>
                      </a:r>
                      <a:r>
                        <a:rPr lang="en-GB" sz="900" i="0" baseline="0">
                          <a:effectLst/>
                          <a:latin typeface="Arial" panose="020B0604020202020204" pitchFamily="34" charset="0"/>
                          <a:cs typeface="Arial" panose="020B0604020202020204" pitchFamily="34" charset="0"/>
                        </a:rPr>
                        <a:t> capability of the DRZ to restore demand above the capacity of the anchor generator. </a:t>
                      </a:r>
                      <a:r>
                        <a:rPr lang="en-US" sz="900">
                          <a:effectLst/>
                          <a:latin typeface="Arial" panose="020B0604020202020204" pitchFamily="34" charset="0"/>
                          <a:ea typeface="Calibri" panose="020F0502020204030204" pitchFamily="34" charset="0"/>
                          <a:cs typeface="Arial" panose="020B0604020202020204" pitchFamily="34" charset="0"/>
                        </a:rPr>
                        <a:t>This could come from other any other gens on the island. (May be schedulable or intermittent.)</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78821" marR="7882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Schedulable MW - Synchronous generator (additional to the anchor), Intermittent resources (constrained and controlled by a set point),demand side management, others.</a:t>
                      </a:r>
                    </a:p>
                  </a:txBody>
                  <a:tcPr marL="78821" marR="78821" marT="0" marB="0"/>
                </a:tc>
                <a:extLst>
                  <a:ext uri="{0D108BD9-81ED-4DB2-BD59-A6C34878D82A}">
                    <a16:rowId xmlns:a16="http://schemas.microsoft.com/office/drawing/2014/main" val="488897167"/>
                  </a:ext>
                </a:extLst>
              </a:tr>
            </a:tbl>
          </a:graphicData>
        </a:graphic>
      </p:graphicFrame>
      <p:sp>
        <p:nvSpPr>
          <p:cNvPr id="6" name="TextBox 5">
            <a:extLst>
              <a:ext uri="{FF2B5EF4-FFF2-40B4-BE49-F238E27FC236}">
                <a16:creationId xmlns:a16="http://schemas.microsoft.com/office/drawing/2014/main" id="{9D221A11-FA27-41AE-9D7E-7618354CE885}"/>
              </a:ext>
            </a:extLst>
          </p:cNvPr>
          <p:cNvSpPr txBox="1"/>
          <p:nvPr/>
        </p:nvSpPr>
        <p:spPr>
          <a:xfrm>
            <a:off x="8389420" y="99059"/>
            <a:ext cx="706454" cy="169277"/>
          </a:xfrm>
          <a:prstGeom prst="rect">
            <a:avLst/>
          </a:prstGeom>
          <a:noFill/>
        </p:spPr>
        <p:txBody>
          <a:bodyPr wrap="square" lIns="0" tIns="0" rIns="0" bIns="0" rtlCol="0">
            <a:spAutoFit/>
          </a:bodyPr>
          <a:lstStyle/>
          <a:p>
            <a:pPr algn="l"/>
            <a:r>
              <a:rPr lang="en-GB" sz="1100"/>
              <a:t>Roop Phull</a:t>
            </a:r>
          </a:p>
        </p:txBody>
      </p:sp>
    </p:spTree>
    <p:extLst>
      <p:ext uri="{BB962C8B-B14F-4D97-AF65-F5344CB8AC3E}">
        <p14:creationId xmlns:p14="http://schemas.microsoft.com/office/powerpoint/2010/main" val="127872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sz="3000" b="0" kern="1200" dirty="0">
                <a:solidFill>
                  <a:srgbClr val="FFBF22"/>
                </a:solidFill>
                <a:latin typeface="Helvetica Neue LT Std 65 Medium"/>
              </a:rPr>
              <a:t>5. Technical Requirements</a:t>
            </a:r>
            <a:r>
              <a:rPr lang="en-GB" dirty="0"/>
              <a:t>		</a:t>
            </a:r>
            <a:endParaRPr lang="en-GB" sz="1200" b="0" dirty="0">
              <a:solidFill>
                <a:schemeClr val="tx1"/>
              </a:solidFill>
            </a:endParaRPr>
          </a:p>
        </p:txBody>
      </p:sp>
      <p:sp>
        <p:nvSpPr>
          <p:cNvPr id="3" name="Rectangle 2">
            <a:extLst>
              <a:ext uri="{FF2B5EF4-FFF2-40B4-BE49-F238E27FC236}">
                <a16:creationId xmlns:a16="http://schemas.microsoft.com/office/drawing/2014/main" id="{BC6BE027-5A63-EF42-2081-3A075C50DD37}"/>
              </a:ext>
            </a:extLst>
          </p:cNvPr>
          <p:cNvSpPr/>
          <p:nvPr/>
        </p:nvSpPr>
        <p:spPr>
          <a:xfrm>
            <a:off x="195944" y="1182462"/>
            <a:ext cx="2081743" cy="3419617"/>
          </a:xfrm>
          <a:prstGeom prst="rect">
            <a:avLst/>
          </a:prstGeom>
          <a:ln w="12700"/>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marL="171450" lvl="0" indent="-171450">
              <a:buFont typeface="Courier New" panose="02070309020205020404" pitchFamily="49" charset="0"/>
              <a:buChar char="o"/>
            </a:pPr>
            <a:r>
              <a:rPr lang="en-GB" sz="1150" dirty="0">
                <a:solidFill>
                  <a:srgbClr val="454545"/>
                </a:solidFill>
                <a:latin typeface="Arial"/>
                <a:ea typeface="Arial"/>
                <a:cs typeface="Arial"/>
              </a:rPr>
              <a:t>Time to Connect ≤ 2h</a:t>
            </a:r>
            <a:r>
              <a:rPr lang="en-US" sz="1150" dirty="0">
                <a:solidFill>
                  <a:srgbClr val="454545"/>
                </a:solidFill>
                <a:latin typeface="Arial"/>
                <a:ea typeface="Arial"/>
                <a:cs typeface="Arial"/>
              </a:rPr>
              <a:t>​​</a:t>
            </a:r>
            <a:endParaRPr lang="en-GB" sz="1150" dirty="0">
              <a:solidFill>
                <a:srgbClr val="454545"/>
              </a:solidFill>
              <a:latin typeface="Arial" panose="020B0604020202020204" pitchFamily="34" charset="0"/>
              <a:ea typeface="Arial"/>
              <a:cs typeface="Arial" panose="020B0604020202020204" pitchFamily="34" charset="0"/>
            </a:endParaRPr>
          </a:p>
          <a:p>
            <a:pPr marL="171450" lvl="0" indent="-171450">
              <a:buFont typeface="Courier New" panose="02070309020205020404" pitchFamily="49" charset="0"/>
              <a:buChar char="o"/>
            </a:pPr>
            <a:r>
              <a:rPr lang="en-GB" sz="1150" dirty="0">
                <a:solidFill>
                  <a:srgbClr val="454545"/>
                </a:solidFill>
                <a:latin typeface="Arial"/>
                <a:ea typeface="Arial"/>
                <a:cs typeface="Arial"/>
              </a:rPr>
              <a:t>Service Availability ≥ 80%</a:t>
            </a:r>
            <a:r>
              <a:rPr lang="en-US" sz="1150" dirty="0">
                <a:solidFill>
                  <a:srgbClr val="454545"/>
                </a:solidFill>
                <a:latin typeface="Arial"/>
                <a:ea typeface="Arial"/>
                <a:cs typeface="Arial"/>
              </a:rPr>
              <a:t>​​</a:t>
            </a:r>
            <a:endParaRPr lang="en-GB" sz="1150" dirty="0">
              <a:solidFill>
                <a:srgbClr val="454545"/>
              </a:solidFill>
              <a:latin typeface="Arial" panose="020B0604020202020204" pitchFamily="34" charset="0"/>
              <a:ea typeface="Arial"/>
              <a:cs typeface="Arial" panose="020B0604020202020204" pitchFamily="34" charset="0"/>
            </a:endParaRPr>
          </a:p>
          <a:p>
            <a:pPr marL="171450" lvl="0" indent="-171450">
              <a:buFont typeface="Courier New" panose="02070309020205020404" pitchFamily="49" charset="0"/>
              <a:buChar char="o"/>
            </a:pPr>
            <a:r>
              <a:rPr lang="en-GB" sz="1150" dirty="0">
                <a:solidFill>
                  <a:srgbClr val="454545"/>
                </a:solidFill>
                <a:latin typeface="Arial"/>
                <a:ea typeface="Arial"/>
                <a:cs typeface="Arial"/>
              </a:rPr>
              <a:t>Voltage Regulation</a:t>
            </a:r>
            <a:r>
              <a:rPr lang="en-US" sz="1150" dirty="0">
                <a:solidFill>
                  <a:srgbClr val="454545"/>
                </a:solidFill>
                <a:latin typeface="Arial"/>
                <a:ea typeface="Arial"/>
                <a:cs typeface="Arial"/>
              </a:rPr>
              <a:t>​​: Existent</a:t>
            </a:r>
            <a:endParaRPr lang="en-GB" sz="1150" dirty="0">
              <a:solidFill>
                <a:srgbClr val="454545"/>
              </a:solidFill>
              <a:latin typeface="Arial" panose="020B0604020202020204" pitchFamily="34" charset="0"/>
              <a:ea typeface="Arial"/>
              <a:cs typeface="Arial" panose="020B0604020202020204" pitchFamily="34" charset="0"/>
            </a:endParaRPr>
          </a:p>
          <a:p>
            <a:pPr marL="171450" lvl="0" indent="-171450">
              <a:buFont typeface="Courier New" panose="02070309020205020404" pitchFamily="49" charset="0"/>
              <a:buChar char="o"/>
            </a:pPr>
            <a:r>
              <a:rPr lang="en-GB" sz="1150" dirty="0">
                <a:solidFill>
                  <a:srgbClr val="454545"/>
                </a:solidFill>
                <a:latin typeface="Arial"/>
                <a:ea typeface="Arial"/>
                <a:cs typeface="Arial"/>
              </a:rPr>
              <a:t>Frequency Regulation</a:t>
            </a:r>
            <a:r>
              <a:rPr lang="en-US" sz="1150" dirty="0">
                <a:solidFill>
                  <a:srgbClr val="454545"/>
                </a:solidFill>
                <a:latin typeface="Arial"/>
                <a:ea typeface="Arial"/>
                <a:cs typeface="Arial"/>
              </a:rPr>
              <a:t>​​: Existent</a:t>
            </a:r>
            <a:endParaRPr lang="en-US" sz="1150" dirty="0">
              <a:solidFill>
                <a:srgbClr val="454545"/>
              </a:solidFill>
              <a:latin typeface="Arial" panose="020B0604020202020204" pitchFamily="34" charset="0"/>
              <a:ea typeface="Arial"/>
              <a:cs typeface="Arial" panose="020B0604020202020204" pitchFamily="34" charset="0"/>
            </a:endParaRPr>
          </a:p>
          <a:p>
            <a:pPr marL="171450" lvl="0" indent="-171450">
              <a:buFont typeface="Courier New" panose="02070309020205020404" pitchFamily="49" charset="0"/>
              <a:buChar char="o"/>
            </a:pPr>
            <a:r>
              <a:rPr lang="en-US" sz="1150" dirty="0">
                <a:solidFill>
                  <a:srgbClr val="454545"/>
                </a:solidFill>
                <a:latin typeface="Arial"/>
                <a:ea typeface="Arial"/>
                <a:cs typeface="Arial"/>
              </a:rPr>
              <a:t>Resilience of Supply:​​</a:t>
            </a:r>
            <a:endParaRPr lang="en-US" sz="1150" dirty="0">
              <a:latin typeface="Arial"/>
              <a:cs typeface="Arial"/>
            </a:endParaRPr>
          </a:p>
          <a:p>
            <a:r>
              <a:rPr lang="en-US" sz="1150" dirty="0">
                <a:solidFill>
                  <a:srgbClr val="454545"/>
                </a:solidFill>
                <a:latin typeface="Arial"/>
                <a:ea typeface="Arial"/>
                <a:cs typeface="Arial"/>
              </a:rPr>
              <a:t>    </a:t>
            </a:r>
            <a:r>
              <a:rPr lang="en-US" sz="1150" dirty="0">
                <a:solidFill>
                  <a:srgbClr val="F26522"/>
                </a:solidFill>
                <a:latin typeface="Arial"/>
                <a:ea typeface="Arial"/>
                <a:cs typeface="Arial"/>
              </a:rPr>
              <a:t>-  </a:t>
            </a:r>
            <a:r>
              <a:rPr lang="en-US" sz="1150" dirty="0">
                <a:solidFill>
                  <a:srgbClr val="454545"/>
                </a:solidFill>
                <a:latin typeface="Arial"/>
                <a:ea typeface="Arial"/>
                <a:cs typeface="Arial"/>
              </a:rPr>
              <a:t>Service ≥ 10h​​</a:t>
            </a:r>
          </a:p>
          <a:p>
            <a:pPr rtl="0"/>
            <a:r>
              <a:rPr lang="en-US" sz="1150" dirty="0">
                <a:solidFill>
                  <a:srgbClr val="454545"/>
                </a:solidFill>
                <a:latin typeface="Arial"/>
                <a:ea typeface="Arial"/>
                <a:cs typeface="Arial"/>
              </a:rPr>
              <a:t>    </a:t>
            </a:r>
            <a:r>
              <a:rPr lang="en-US" sz="1150" dirty="0">
                <a:solidFill>
                  <a:srgbClr val="F26522"/>
                </a:solidFill>
                <a:latin typeface="Arial"/>
                <a:ea typeface="Arial"/>
                <a:cs typeface="Arial"/>
              </a:rPr>
              <a:t>- </a:t>
            </a:r>
            <a:r>
              <a:rPr lang="en-US" sz="1150" dirty="0">
                <a:solidFill>
                  <a:srgbClr val="454545"/>
                </a:solidFill>
                <a:latin typeface="Arial"/>
                <a:ea typeface="Arial"/>
                <a:cs typeface="Arial"/>
              </a:rPr>
              <a:t> Auxiliary Unit(s) ≥ 72h​​</a:t>
            </a:r>
            <a:endParaRPr lang="en-GB" sz="1150" dirty="0">
              <a:solidFill>
                <a:srgbClr val="454545"/>
              </a:solidFill>
              <a:latin typeface="Arial" panose="020B0604020202020204" pitchFamily="34" charset="0"/>
              <a:ea typeface="Arial"/>
              <a:cs typeface="Arial" panose="020B0604020202020204" pitchFamily="34" charset="0"/>
            </a:endParaRPr>
          </a:p>
          <a:p>
            <a:pPr marL="171450" indent="-171450">
              <a:buFont typeface="Courier New" panose="02070309020205020404" pitchFamily="49" charset="0"/>
              <a:buChar char="o"/>
            </a:pPr>
            <a:r>
              <a:rPr lang="en-GB" sz="1150" dirty="0">
                <a:solidFill>
                  <a:srgbClr val="454545"/>
                </a:solidFill>
                <a:latin typeface="Arial"/>
                <a:ea typeface="Arial"/>
                <a:cs typeface="Arial"/>
              </a:rPr>
              <a:t>Block Loading Size ≥ 10MW (TBC with local DNOs)</a:t>
            </a:r>
            <a:r>
              <a:rPr lang="en-US" sz="1150" dirty="0">
                <a:solidFill>
                  <a:srgbClr val="454545"/>
                </a:solidFill>
                <a:latin typeface="Arial"/>
                <a:ea typeface="Arial"/>
                <a:cs typeface="Arial"/>
              </a:rPr>
              <a:t>​​</a:t>
            </a:r>
            <a:endParaRPr lang="en-GB" sz="1150" dirty="0">
              <a:solidFill>
                <a:srgbClr val="454545"/>
              </a:solidFill>
              <a:latin typeface="Arial" panose="020B0604020202020204" pitchFamily="34" charset="0"/>
              <a:ea typeface="Arial"/>
              <a:cs typeface="Arial" panose="020B0604020202020204" pitchFamily="34" charset="0"/>
            </a:endParaRPr>
          </a:p>
          <a:p>
            <a:pPr marL="171450" indent="-171450">
              <a:buFont typeface="Courier New" panose="02070309020205020404" pitchFamily="49" charset="0"/>
              <a:buChar char="o"/>
            </a:pPr>
            <a:r>
              <a:rPr lang="en-GB" sz="1150" dirty="0">
                <a:solidFill>
                  <a:srgbClr val="454545"/>
                </a:solidFill>
                <a:latin typeface="Arial"/>
                <a:cs typeface="Arial"/>
              </a:rPr>
              <a:t>Reactive capability ≥ 100MVAr Leading</a:t>
            </a:r>
            <a:r>
              <a:rPr lang="en-US" sz="1150" dirty="0">
                <a:solidFill>
                  <a:srgbClr val="454545"/>
                </a:solidFill>
                <a:latin typeface="Arial"/>
                <a:cs typeface="Arial"/>
              </a:rPr>
              <a:t>​​</a:t>
            </a:r>
            <a:endParaRPr lang="en-GB" sz="1150" dirty="0">
              <a:solidFill>
                <a:srgbClr val="454545"/>
              </a:solidFill>
              <a:latin typeface="Arial" panose="020B0604020202020204" pitchFamily="34" charset="0"/>
              <a:ea typeface="Arial"/>
              <a:cs typeface="Arial" panose="020B0604020202020204" pitchFamily="34" charset="0"/>
            </a:endParaRPr>
          </a:p>
          <a:p>
            <a:pPr marL="171450" lvl="0" indent="-171450">
              <a:buFont typeface="Courier New" panose="02070309020205020404" pitchFamily="49" charset="0"/>
              <a:buChar char="o"/>
            </a:pPr>
            <a:r>
              <a:rPr lang="en-GB" sz="1150" dirty="0">
                <a:solidFill>
                  <a:srgbClr val="454545"/>
                </a:solidFill>
                <a:latin typeface="Arial"/>
                <a:ea typeface="Arial"/>
                <a:cs typeface="Arial"/>
              </a:rPr>
              <a:t>Sequential Start-ups </a:t>
            </a:r>
            <a:r>
              <a:rPr lang="en-US" sz="1150" dirty="0">
                <a:solidFill>
                  <a:srgbClr val="454545"/>
                </a:solidFill>
                <a:latin typeface="Arial"/>
                <a:ea typeface="Arial"/>
                <a:cs typeface="Arial"/>
              </a:rPr>
              <a:t>≥ 3</a:t>
            </a:r>
          </a:p>
          <a:p>
            <a:pPr marL="171450" lvl="0" indent="-171450">
              <a:buFont typeface="Courier New" panose="02070309020205020404" pitchFamily="49" charset="0"/>
              <a:buChar char="o"/>
            </a:pPr>
            <a:r>
              <a:rPr lang="en-GB" sz="1150" dirty="0">
                <a:solidFill>
                  <a:srgbClr val="454545"/>
                </a:solidFill>
                <a:latin typeface="Arial"/>
                <a:ea typeface="Arial"/>
                <a:cs typeface="Arial"/>
              </a:rPr>
              <a:t>Short Circuit Level </a:t>
            </a:r>
            <a:endParaRPr lang="en-US" sz="1150" b="0" i="0" dirty="0">
              <a:solidFill>
                <a:srgbClr val="454545"/>
              </a:solidFill>
              <a:latin typeface="Arial"/>
              <a:cs typeface="Arial"/>
            </a:endParaRPr>
          </a:p>
          <a:p>
            <a:pPr marL="171450" indent="-171450">
              <a:buFont typeface="Courier New" panose="02070309020205020404" pitchFamily="49" charset="0"/>
              <a:buChar char="o"/>
            </a:pPr>
            <a:r>
              <a:rPr lang="en-US" sz="1150" dirty="0">
                <a:solidFill>
                  <a:srgbClr val="454545"/>
                </a:solidFill>
                <a:latin typeface="Arial"/>
                <a:cs typeface="Arial"/>
              </a:rPr>
              <a:t>Inertia Value </a:t>
            </a:r>
            <a:r>
              <a:rPr lang="en-US" sz="1150" dirty="0">
                <a:solidFill>
                  <a:srgbClr val="454545"/>
                </a:solidFill>
                <a:latin typeface="Arial"/>
                <a:ea typeface="Arial"/>
                <a:cs typeface="Arial"/>
              </a:rPr>
              <a:t>≥ 400 MVAs</a:t>
            </a:r>
          </a:p>
        </p:txBody>
      </p:sp>
      <p:sp>
        <p:nvSpPr>
          <p:cNvPr id="4" name="Rectangle 3">
            <a:extLst>
              <a:ext uri="{FF2B5EF4-FFF2-40B4-BE49-F238E27FC236}">
                <a16:creationId xmlns:a16="http://schemas.microsoft.com/office/drawing/2014/main" id="{E97FF040-6BBA-184F-019F-5FA6C4616558}"/>
              </a:ext>
            </a:extLst>
          </p:cNvPr>
          <p:cNvSpPr/>
          <p:nvPr/>
        </p:nvSpPr>
        <p:spPr>
          <a:xfrm>
            <a:off x="195942" y="747032"/>
            <a:ext cx="2081743" cy="363311"/>
          </a:xfrm>
          <a:prstGeom prst="rect">
            <a:avLst/>
          </a:prstGeom>
          <a:solidFill>
            <a:schemeClr val="bg1"/>
          </a:solidFill>
          <a:ln>
            <a:noFill/>
          </a:ln>
        </p:spPr>
        <p:txBody>
          <a:bodyPr wrap="square" lIns="0" tIns="0" rIns="0" bIns="0" rtlCol="0" anchor="ctr">
            <a:noAutofit/>
          </a:bodyPr>
          <a:lstStyle/>
          <a:p>
            <a:pPr algn="ctr"/>
            <a:r>
              <a:rPr lang="en-GB" sz="1400" b="1" dirty="0">
                <a:solidFill>
                  <a:schemeClr val="accent1"/>
                </a:solidFill>
                <a:latin typeface="+mj-lt"/>
                <a:ea typeface="+mj-ea"/>
                <a:cs typeface="+mj-cs"/>
              </a:rPr>
              <a:t>Primary Restoration Service Providers</a:t>
            </a:r>
            <a:endParaRPr lang="en-GB" sz="1050" b="0" i="0" dirty="0">
              <a:cs typeface="Helvetica" charset="0"/>
            </a:endParaRPr>
          </a:p>
        </p:txBody>
      </p:sp>
      <p:sp>
        <p:nvSpPr>
          <p:cNvPr id="10" name="Rectangle 9">
            <a:extLst>
              <a:ext uri="{FF2B5EF4-FFF2-40B4-BE49-F238E27FC236}">
                <a16:creationId xmlns:a16="http://schemas.microsoft.com/office/drawing/2014/main" id="{5E8F0344-6D6F-8A73-47FF-A4A392642432}"/>
              </a:ext>
            </a:extLst>
          </p:cNvPr>
          <p:cNvSpPr/>
          <p:nvPr/>
        </p:nvSpPr>
        <p:spPr>
          <a:xfrm>
            <a:off x="2543690" y="783091"/>
            <a:ext cx="1845430" cy="363311"/>
          </a:xfrm>
          <a:prstGeom prst="rect">
            <a:avLst/>
          </a:prstGeom>
          <a:solidFill>
            <a:schemeClr val="bg1"/>
          </a:solidFill>
          <a:ln>
            <a:noFill/>
          </a:ln>
        </p:spPr>
        <p:txBody>
          <a:bodyPr wrap="square" lIns="0" tIns="0" rIns="0" bIns="0" rtlCol="0" anchor="ctr">
            <a:noAutofit/>
          </a:bodyPr>
          <a:lstStyle/>
          <a:p>
            <a:pPr algn="ctr"/>
            <a:r>
              <a:rPr lang="en-GB" sz="1400" b="1" dirty="0">
                <a:solidFill>
                  <a:schemeClr val="accent1"/>
                </a:solidFill>
                <a:latin typeface="+mj-lt"/>
                <a:ea typeface="+mj-ea"/>
                <a:cs typeface="+mj-cs"/>
              </a:rPr>
              <a:t>Anchor Generator (Dx)</a:t>
            </a:r>
          </a:p>
        </p:txBody>
      </p:sp>
      <p:sp>
        <p:nvSpPr>
          <p:cNvPr id="11" name="Rectangle 10">
            <a:extLst>
              <a:ext uri="{FF2B5EF4-FFF2-40B4-BE49-F238E27FC236}">
                <a16:creationId xmlns:a16="http://schemas.microsoft.com/office/drawing/2014/main" id="{F539306A-3180-6F87-42FB-D99F268C689F}"/>
              </a:ext>
            </a:extLst>
          </p:cNvPr>
          <p:cNvSpPr/>
          <p:nvPr/>
        </p:nvSpPr>
        <p:spPr>
          <a:xfrm>
            <a:off x="4754882" y="746561"/>
            <a:ext cx="1845430" cy="363311"/>
          </a:xfrm>
          <a:prstGeom prst="rect">
            <a:avLst/>
          </a:prstGeom>
          <a:solidFill>
            <a:schemeClr val="bg1"/>
          </a:solidFill>
          <a:ln>
            <a:noFill/>
          </a:ln>
        </p:spPr>
        <p:txBody>
          <a:bodyPr wrap="square" lIns="0" tIns="0" rIns="0" bIns="0" rtlCol="0" anchor="ctr">
            <a:noAutofit/>
          </a:bodyPr>
          <a:lstStyle/>
          <a:p>
            <a:pPr algn="ctr"/>
            <a:r>
              <a:rPr lang="en-GB" sz="1400" b="1" dirty="0">
                <a:solidFill>
                  <a:schemeClr val="accent1"/>
                </a:solidFill>
                <a:latin typeface="+mj-lt"/>
                <a:ea typeface="+mj-ea"/>
                <a:cs typeface="+mj-cs"/>
              </a:rPr>
              <a:t>Top-up Service (Dx)</a:t>
            </a:r>
          </a:p>
        </p:txBody>
      </p:sp>
      <p:sp>
        <p:nvSpPr>
          <p:cNvPr id="9" name="Rectangle 8">
            <a:extLst>
              <a:ext uri="{FF2B5EF4-FFF2-40B4-BE49-F238E27FC236}">
                <a16:creationId xmlns:a16="http://schemas.microsoft.com/office/drawing/2014/main" id="{E1F1797D-1F9E-4247-224C-50AA97993F0B}"/>
              </a:ext>
            </a:extLst>
          </p:cNvPr>
          <p:cNvSpPr/>
          <p:nvPr/>
        </p:nvSpPr>
        <p:spPr>
          <a:xfrm>
            <a:off x="2543689" y="1182462"/>
            <a:ext cx="1903620" cy="3419617"/>
          </a:xfrm>
          <a:prstGeom prst="rect">
            <a:avLst/>
          </a:prstGeom>
          <a:ln w="12700"/>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marL="171450" lvl="0" indent="-171450">
              <a:buFont typeface="Courier New" panose="02070309020205020404" pitchFamily="49" charset="0"/>
              <a:buChar char="o"/>
            </a:pPr>
            <a:r>
              <a:rPr lang="en-GB" sz="1150" dirty="0">
                <a:solidFill>
                  <a:srgbClr val="454545"/>
                </a:solidFill>
                <a:latin typeface="Arial"/>
                <a:ea typeface="Arial"/>
                <a:cs typeface="Arial"/>
              </a:rPr>
              <a:t>Time to Connect ≤ 8h</a:t>
            </a:r>
            <a:r>
              <a:rPr lang="en-US" sz="1150" dirty="0">
                <a:solidFill>
                  <a:srgbClr val="454545"/>
                </a:solidFill>
                <a:latin typeface="Arial"/>
                <a:ea typeface="Arial"/>
                <a:cs typeface="Arial"/>
              </a:rPr>
              <a:t>​​</a:t>
            </a:r>
            <a:endParaRPr lang="en-US" sz="1150" dirty="0">
              <a:latin typeface="Arial"/>
              <a:cs typeface="Arial"/>
            </a:endParaRPr>
          </a:p>
          <a:p>
            <a:pPr marL="171450" lvl="0" indent="-171450">
              <a:buFont typeface="Courier New" panose="02070309020205020404" pitchFamily="49" charset="0"/>
              <a:buChar char="o"/>
            </a:pPr>
            <a:r>
              <a:rPr lang="en-GB" sz="1150" dirty="0">
                <a:solidFill>
                  <a:srgbClr val="454545"/>
                </a:solidFill>
                <a:latin typeface="Arial"/>
                <a:ea typeface="Arial"/>
                <a:cs typeface="Arial"/>
              </a:rPr>
              <a:t>Service Availability ≥ 80%</a:t>
            </a:r>
            <a:r>
              <a:rPr lang="en-US" sz="1150" dirty="0">
                <a:solidFill>
                  <a:srgbClr val="454545"/>
                </a:solidFill>
                <a:latin typeface="Arial"/>
                <a:ea typeface="Arial"/>
                <a:cs typeface="Arial"/>
              </a:rPr>
              <a:t>​​</a:t>
            </a:r>
            <a:endParaRPr lang="en-US" sz="1150" dirty="0">
              <a:latin typeface="Arial"/>
              <a:cs typeface="Arial"/>
            </a:endParaRPr>
          </a:p>
          <a:p>
            <a:pPr marL="171450" indent="-171450">
              <a:buFont typeface="Courier New" panose="02070309020205020404" pitchFamily="49" charset="0"/>
              <a:buChar char="o"/>
            </a:pPr>
            <a:r>
              <a:rPr lang="en-GB" sz="1150" dirty="0">
                <a:solidFill>
                  <a:srgbClr val="454545"/>
                </a:solidFill>
                <a:latin typeface="Arial"/>
                <a:ea typeface="Arial"/>
                <a:cs typeface="Arial"/>
              </a:rPr>
              <a:t>Voltage Regulation</a:t>
            </a:r>
            <a:r>
              <a:rPr lang="en-GB" sz="1150" dirty="0">
                <a:solidFill>
                  <a:srgbClr val="454545"/>
                </a:solidFill>
                <a:latin typeface="Arial"/>
                <a:cs typeface="Arial"/>
              </a:rPr>
              <a:t> </a:t>
            </a:r>
            <a:endParaRPr lang="en-GB" sz="1150" dirty="0">
              <a:solidFill>
                <a:srgbClr val="454545"/>
              </a:solidFill>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en-GB" sz="1150" dirty="0">
                <a:solidFill>
                  <a:srgbClr val="454545"/>
                </a:solidFill>
                <a:latin typeface="Arial"/>
                <a:ea typeface="Arial"/>
                <a:cs typeface="Arial"/>
              </a:rPr>
              <a:t>Frequency Regulation</a:t>
            </a:r>
            <a:r>
              <a:rPr lang="en-US" sz="1150" dirty="0">
                <a:solidFill>
                  <a:srgbClr val="454545"/>
                </a:solidFill>
                <a:latin typeface="Arial"/>
                <a:ea typeface="Arial"/>
                <a:cs typeface="Arial"/>
              </a:rPr>
              <a:t>​​</a:t>
            </a:r>
            <a:endParaRPr lang="en-US" sz="1150" dirty="0">
              <a:latin typeface="Arial"/>
              <a:cs typeface="Arial"/>
            </a:endParaRPr>
          </a:p>
          <a:p>
            <a:pPr marL="171450" lvl="0" indent="-171450">
              <a:buFont typeface="Courier New" panose="02070309020205020404" pitchFamily="49" charset="0"/>
              <a:buChar char="o"/>
            </a:pPr>
            <a:r>
              <a:rPr lang="en-US" sz="1150" dirty="0">
                <a:solidFill>
                  <a:srgbClr val="454545"/>
                </a:solidFill>
                <a:latin typeface="Arial"/>
                <a:ea typeface="Arial"/>
                <a:cs typeface="Arial"/>
              </a:rPr>
              <a:t>Resilience of Supply:​​</a:t>
            </a:r>
            <a:endParaRPr lang="en-US" sz="1150" dirty="0">
              <a:latin typeface="Arial"/>
              <a:cs typeface="Arial"/>
            </a:endParaRPr>
          </a:p>
          <a:p>
            <a:r>
              <a:rPr lang="en-US" sz="1150" dirty="0">
                <a:solidFill>
                  <a:srgbClr val="454545"/>
                </a:solidFill>
                <a:latin typeface="Arial"/>
                <a:ea typeface="Arial"/>
                <a:cs typeface="Arial"/>
              </a:rPr>
              <a:t>   </a:t>
            </a:r>
            <a:r>
              <a:rPr lang="en-US" sz="1150" dirty="0">
                <a:solidFill>
                  <a:srgbClr val="F26522"/>
                </a:solidFill>
                <a:latin typeface="Arial"/>
                <a:ea typeface="Arial"/>
                <a:cs typeface="Arial"/>
              </a:rPr>
              <a:t>-  </a:t>
            </a:r>
            <a:r>
              <a:rPr lang="en-US" sz="1150" dirty="0">
                <a:solidFill>
                  <a:srgbClr val="454545"/>
                </a:solidFill>
                <a:latin typeface="Arial"/>
                <a:ea typeface="Arial"/>
                <a:cs typeface="Arial"/>
              </a:rPr>
              <a:t>Service ≥ 72h up to 120h​​</a:t>
            </a:r>
          </a:p>
          <a:p>
            <a:pPr rtl="0"/>
            <a:r>
              <a:rPr lang="en-US" sz="1150" dirty="0">
                <a:solidFill>
                  <a:srgbClr val="454545"/>
                </a:solidFill>
                <a:latin typeface="Arial"/>
                <a:ea typeface="Arial"/>
                <a:cs typeface="Arial"/>
              </a:rPr>
              <a:t>   </a:t>
            </a:r>
            <a:r>
              <a:rPr lang="en-US" sz="1150" dirty="0">
                <a:solidFill>
                  <a:srgbClr val="F26522"/>
                </a:solidFill>
                <a:latin typeface="Arial"/>
                <a:ea typeface="Arial"/>
                <a:cs typeface="Arial"/>
              </a:rPr>
              <a:t>- </a:t>
            </a:r>
            <a:r>
              <a:rPr lang="en-US" sz="1150" dirty="0">
                <a:solidFill>
                  <a:srgbClr val="454545"/>
                </a:solidFill>
                <a:latin typeface="Arial"/>
                <a:ea typeface="Arial"/>
                <a:cs typeface="Arial"/>
              </a:rPr>
              <a:t> Auxiliary Unit(s) ≥ 120h​​</a:t>
            </a:r>
          </a:p>
          <a:p>
            <a:pPr marL="171450" lvl="0" indent="-171450">
              <a:buFont typeface="Courier New" panose="02070309020205020404" pitchFamily="49" charset="0"/>
              <a:buChar char="o"/>
            </a:pPr>
            <a:r>
              <a:rPr lang="en-GB" sz="1150" dirty="0">
                <a:solidFill>
                  <a:srgbClr val="454545"/>
                </a:solidFill>
                <a:latin typeface="Arial"/>
                <a:ea typeface="Arial"/>
                <a:cs typeface="Arial"/>
              </a:rPr>
              <a:t>Block Loading Size ≥ 2MW</a:t>
            </a:r>
            <a:r>
              <a:rPr lang="en-US" sz="1150" dirty="0">
                <a:solidFill>
                  <a:srgbClr val="454545"/>
                </a:solidFill>
                <a:latin typeface="Arial"/>
                <a:ea typeface="Arial"/>
                <a:cs typeface="Arial"/>
              </a:rPr>
              <a:t>​​</a:t>
            </a:r>
            <a:endParaRPr lang="en-US" sz="1150" dirty="0">
              <a:latin typeface="Arial"/>
              <a:cs typeface="Arial"/>
            </a:endParaRPr>
          </a:p>
          <a:p>
            <a:pPr marL="171450" indent="-171450">
              <a:buFont typeface="Courier New" panose="02070309020205020404" pitchFamily="49" charset="0"/>
              <a:buChar char="o"/>
            </a:pPr>
            <a:r>
              <a:rPr lang="en-GB" sz="1150" dirty="0">
                <a:solidFill>
                  <a:srgbClr val="454545"/>
                </a:solidFill>
                <a:latin typeface="Arial"/>
                <a:cs typeface="Arial"/>
              </a:rPr>
              <a:t>Reactive capability 0.95 lead/lag pf minimum</a:t>
            </a:r>
          </a:p>
          <a:p>
            <a:pPr marL="171450" indent="-171450">
              <a:buFont typeface="Courier New" panose="02070309020205020404" pitchFamily="49" charset="0"/>
              <a:buChar char="o"/>
            </a:pPr>
            <a:r>
              <a:rPr lang="en-GB" sz="1150" dirty="0">
                <a:solidFill>
                  <a:srgbClr val="454545"/>
                </a:solidFill>
                <a:latin typeface="Arial"/>
                <a:ea typeface="Arial"/>
                <a:cs typeface="Arial"/>
              </a:rPr>
              <a:t>Short Circuit Level </a:t>
            </a:r>
            <a:r>
              <a:rPr lang="en-GB" sz="1150" dirty="0">
                <a:solidFill>
                  <a:srgbClr val="454545"/>
                </a:solidFill>
                <a:latin typeface="Arial"/>
                <a:cs typeface="Arial"/>
              </a:rPr>
              <a:t>≥ 1xDER MVA rating</a:t>
            </a:r>
          </a:p>
          <a:p>
            <a:pPr marL="171450" lvl="0" indent="-171450">
              <a:buFont typeface="Courier New" panose="02070309020205020404" pitchFamily="49" charset="0"/>
              <a:buChar char="o"/>
            </a:pPr>
            <a:r>
              <a:rPr lang="en-GB" sz="1150" dirty="0">
                <a:solidFill>
                  <a:srgbClr val="454545"/>
                </a:solidFill>
                <a:latin typeface="Arial"/>
                <a:ea typeface="Arial"/>
                <a:cs typeface="Arial"/>
              </a:rPr>
              <a:t>Sequential Start-ups </a:t>
            </a:r>
            <a:r>
              <a:rPr lang="en-US" sz="1150" dirty="0">
                <a:solidFill>
                  <a:srgbClr val="454545"/>
                </a:solidFill>
                <a:latin typeface="Arial"/>
                <a:ea typeface="Arial"/>
                <a:cs typeface="Arial"/>
              </a:rPr>
              <a:t>≥ 3</a:t>
            </a:r>
            <a:endParaRPr lang="en-US" sz="1150" b="0" i="0" dirty="0">
              <a:latin typeface="Arial"/>
              <a:cs typeface="Arial"/>
            </a:endParaRPr>
          </a:p>
        </p:txBody>
      </p:sp>
      <p:sp>
        <p:nvSpPr>
          <p:cNvPr id="12" name="Rectangle 11">
            <a:extLst>
              <a:ext uri="{FF2B5EF4-FFF2-40B4-BE49-F238E27FC236}">
                <a16:creationId xmlns:a16="http://schemas.microsoft.com/office/drawing/2014/main" id="{0C42F674-F729-4BB9-E6A8-11EADCDFF517}"/>
              </a:ext>
            </a:extLst>
          </p:cNvPr>
          <p:cNvSpPr/>
          <p:nvPr/>
        </p:nvSpPr>
        <p:spPr>
          <a:xfrm>
            <a:off x="4754883" y="1182462"/>
            <a:ext cx="1903620" cy="3419617"/>
          </a:xfrm>
          <a:prstGeom prst="rect">
            <a:avLst/>
          </a:prstGeom>
          <a:ln w="12700"/>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marL="171450" lvl="0" indent="-171450">
              <a:buFont typeface="Courier New" panose="02070309020205020404" pitchFamily="49" charset="0"/>
              <a:buChar char="o"/>
            </a:pPr>
            <a:r>
              <a:rPr lang="en-GB" sz="1150" dirty="0">
                <a:solidFill>
                  <a:srgbClr val="454545"/>
                </a:solidFill>
                <a:latin typeface="Arial"/>
                <a:ea typeface="Arial"/>
                <a:cs typeface="Arial"/>
              </a:rPr>
              <a:t>Service Availability ≥ 80%</a:t>
            </a:r>
          </a:p>
          <a:p>
            <a:pPr marL="171450" lvl="0" indent="-171450">
              <a:buFont typeface="Courier New" panose="02070309020205020404" pitchFamily="49" charset="0"/>
              <a:buChar char="o"/>
            </a:pPr>
            <a:r>
              <a:rPr lang="en-GB" sz="1150" dirty="0">
                <a:solidFill>
                  <a:srgbClr val="454545"/>
                </a:solidFill>
                <a:latin typeface="Arial"/>
                <a:ea typeface="Arial"/>
                <a:cs typeface="Arial"/>
              </a:rPr>
              <a:t>Fast MW Control ≤ 200ms</a:t>
            </a:r>
            <a:r>
              <a:rPr lang="en-US" sz="1150" dirty="0">
                <a:solidFill>
                  <a:srgbClr val="454545"/>
                </a:solidFill>
                <a:latin typeface="Arial"/>
                <a:ea typeface="Arial"/>
                <a:cs typeface="Arial"/>
              </a:rPr>
              <a:t>​​</a:t>
            </a:r>
            <a:endParaRPr lang="en-US" sz="1150" dirty="0">
              <a:latin typeface="Arial"/>
              <a:cs typeface="Arial"/>
            </a:endParaRPr>
          </a:p>
          <a:p>
            <a:pPr marL="171450" lvl="0" indent="-171450">
              <a:buFont typeface="Courier New" panose="02070309020205020404" pitchFamily="49" charset="0"/>
              <a:buChar char="o"/>
            </a:pPr>
            <a:r>
              <a:rPr lang="en-GB" sz="1150" dirty="0">
                <a:solidFill>
                  <a:srgbClr val="454545"/>
                </a:solidFill>
                <a:latin typeface="Arial"/>
                <a:ea typeface="Arial"/>
                <a:cs typeface="Arial"/>
              </a:rPr>
              <a:t>Inertia inherent MW to frequency response (no measurement delays)</a:t>
            </a:r>
            <a:r>
              <a:rPr lang="en-US" sz="1150" dirty="0">
                <a:solidFill>
                  <a:srgbClr val="454545"/>
                </a:solidFill>
                <a:latin typeface="Arial"/>
                <a:ea typeface="Arial"/>
                <a:cs typeface="Arial"/>
              </a:rPr>
              <a:t>​​</a:t>
            </a:r>
            <a:endParaRPr lang="en-US" sz="1150" dirty="0">
              <a:latin typeface="Arial"/>
              <a:cs typeface="Arial"/>
            </a:endParaRPr>
          </a:p>
          <a:p>
            <a:pPr marL="171450" indent="-171450">
              <a:buFont typeface="Courier New" panose="02070309020205020404" pitchFamily="49" charset="0"/>
              <a:buChar char="o"/>
            </a:pPr>
            <a:r>
              <a:rPr lang="en-GB" sz="1150" dirty="0">
                <a:solidFill>
                  <a:srgbClr val="454545"/>
                </a:solidFill>
                <a:latin typeface="Arial"/>
                <a:ea typeface="Arial"/>
                <a:cs typeface="Arial"/>
              </a:rPr>
              <a:t>Frequency Regulation</a:t>
            </a:r>
          </a:p>
          <a:p>
            <a:pPr marL="171450" indent="-171450">
              <a:buFont typeface="Courier New" panose="02070309020205020404" pitchFamily="49" charset="0"/>
              <a:buChar char="o"/>
            </a:pPr>
            <a:r>
              <a:rPr lang="en-GB" sz="1150" dirty="0">
                <a:solidFill>
                  <a:srgbClr val="454545"/>
                </a:solidFill>
                <a:latin typeface="Arial"/>
                <a:ea typeface="Arial"/>
                <a:cs typeface="Arial"/>
              </a:rPr>
              <a:t>Voltage Regulation</a:t>
            </a:r>
            <a:r>
              <a:rPr lang="en-GB" sz="1150" dirty="0">
                <a:solidFill>
                  <a:srgbClr val="454545"/>
                </a:solidFill>
                <a:latin typeface="Arial"/>
                <a:cs typeface="Arial"/>
              </a:rPr>
              <a:t> </a:t>
            </a:r>
            <a:endParaRPr lang="en-GB" sz="1150" dirty="0">
              <a:solidFill>
                <a:srgbClr val="454545"/>
              </a:solidFill>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en-GB" sz="1150" dirty="0">
                <a:solidFill>
                  <a:srgbClr val="454545"/>
                </a:solidFill>
                <a:latin typeface="Arial"/>
                <a:ea typeface="Arial"/>
                <a:cs typeface="Arial"/>
              </a:rPr>
              <a:t>Short Circuit Level </a:t>
            </a:r>
            <a:r>
              <a:rPr lang="en-GB" sz="1150" dirty="0">
                <a:solidFill>
                  <a:srgbClr val="454545"/>
                </a:solidFill>
                <a:latin typeface="Arial"/>
                <a:cs typeface="Arial"/>
              </a:rPr>
              <a:t>≥ 1xDER MVA rating</a:t>
            </a:r>
          </a:p>
          <a:p>
            <a:pPr marL="171450" lvl="0" indent="-171450">
              <a:buFont typeface="Courier New" panose="02070309020205020404" pitchFamily="49" charset="0"/>
              <a:buChar char="o"/>
            </a:pPr>
            <a:r>
              <a:rPr lang="en-US" sz="1150" dirty="0">
                <a:solidFill>
                  <a:srgbClr val="454545"/>
                </a:solidFill>
                <a:latin typeface="Arial"/>
                <a:ea typeface="Arial"/>
                <a:cs typeface="Arial"/>
              </a:rPr>
              <a:t>Energy (MWh) generate within 10s of request​​</a:t>
            </a:r>
            <a:endParaRPr lang="en-US" sz="1150" dirty="0">
              <a:latin typeface="Arial"/>
              <a:cs typeface="Arial"/>
            </a:endParaRPr>
          </a:p>
          <a:p>
            <a:pPr marL="171450" lvl="0" indent="-171450">
              <a:buFont typeface="Courier New" panose="02070309020205020404" pitchFamily="49" charset="0"/>
              <a:buChar char="o"/>
            </a:pPr>
            <a:r>
              <a:rPr lang="en-US" sz="1150" dirty="0">
                <a:solidFill>
                  <a:srgbClr val="454545"/>
                </a:solidFill>
                <a:latin typeface="Arial"/>
                <a:ea typeface="Arial"/>
                <a:cs typeface="Arial"/>
              </a:rPr>
              <a:t>Resilience:​​</a:t>
            </a:r>
            <a:endParaRPr lang="en-US" sz="1150" dirty="0">
              <a:latin typeface="Arial"/>
              <a:cs typeface="Arial"/>
            </a:endParaRPr>
          </a:p>
          <a:p>
            <a:r>
              <a:rPr lang="en-US" sz="1150" dirty="0">
                <a:solidFill>
                  <a:srgbClr val="454545"/>
                </a:solidFill>
                <a:latin typeface="Arial"/>
                <a:ea typeface="Arial"/>
                <a:cs typeface="Arial"/>
              </a:rPr>
              <a:t>  </a:t>
            </a:r>
            <a:r>
              <a:rPr lang="en-US" sz="1150" dirty="0">
                <a:solidFill>
                  <a:srgbClr val="F26522"/>
                </a:solidFill>
                <a:latin typeface="Arial"/>
                <a:ea typeface="Arial"/>
                <a:cs typeface="Arial"/>
              </a:rPr>
              <a:t>-  </a:t>
            </a:r>
            <a:r>
              <a:rPr lang="en-US" sz="1150" dirty="0">
                <a:solidFill>
                  <a:srgbClr val="454545"/>
                </a:solidFill>
                <a:latin typeface="Arial"/>
                <a:ea typeface="Arial"/>
                <a:cs typeface="Arial"/>
              </a:rPr>
              <a:t>Service for minimum 72h​​ duration</a:t>
            </a:r>
          </a:p>
          <a:p>
            <a:pPr rtl="0"/>
            <a:r>
              <a:rPr lang="en-US" sz="1150" dirty="0">
                <a:solidFill>
                  <a:srgbClr val="454545"/>
                </a:solidFill>
                <a:latin typeface="Arial"/>
                <a:ea typeface="Arial"/>
                <a:cs typeface="Arial"/>
              </a:rPr>
              <a:t>  </a:t>
            </a:r>
            <a:r>
              <a:rPr lang="en-US" sz="1150" dirty="0">
                <a:solidFill>
                  <a:srgbClr val="F26522"/>
                </a:solidFill>
                <a:latin typeface="Arial"/>
                <a:ea typeface="Arial"/>
                <a:cs typeface="Arial"/>
              </a:rPr>
              <a:t>- </a:t>
            </a:r>
            <a:r>
              <a:rPr lang="en-US" sz="1150" dirty="0">
                <a:solidFill>
                  <a:srgbClr val="454545"/>
                </a:solidFill>
                <a:latin typeface="Arial"/>
                <a:ea typeface="Arial"/>
                <a:cs typeface="Arial"/>
              </a:rPr>
              <a:t> Maintain control &amp; comms up to 72h​​</a:t>
            </a:r>
          </a:p>
        </p:txBody>
      </p:sp>
      <p:sp>
        <p:nvSpPr>
          <p:cNvPr id="13" name="TextBox 12">
            <a:extLst>
              <a:ext uri="{FF2B5EF4-FFF2-40B4-BE49-F238E27FC236}">
                <a16:creationId xmlns:a16="http://schemas.microsoft.com/office/drawing/2014/main" id="{BABD7D53-D6D2-4E4C-B860-A1D6F1F59D6F}"/>
              </a:ext>
            </a:extLst>
          </p:cNvPr>
          <p:cNvSpPr txBox="1"/>
          <p:nvPr/>
        </p:nvSpPr>
        <p:spPr>
          <a:xfrm>
            <a:off x="8198865" y="99059"/>
            <a:ext cx="897010" cy="169277"/>
          </a:xfrm>
          <a:prstGeom prst="rect">
            <a:avLst/>
          </a:prstGeom>
          <a:noFill/>
        </p:spPr>
        <p:txBody>
          <a:bodyPr wrap="square" lIns="0" tIns="0" rIns="0" bIns="0" rtlCol="0">
            <a:spAutoFit/>
          </a:bodyPr>
          <a:lstStyle/>
          <a:p>
            <a:pPr algn="l"/>
            <a:r>
              <a:rPr lang="en-GB" sz="1100" dirty="0"/>
              <a:t>Paul Obanor</a:t>
            </a:r>
          </a:p>
        </p:txBody>
      </p:sp>
      <p:sp>
        <p:nvSpPr>
          <p:cNvPr id="14" name="Rectangle 13">
            <a:extLst>
              <a:ext uri="{FF2B5EF4-FFF2-40B4-BE49-F238E27FC236}">
                <a16:creationId xmlns:a16="http://schemas.microsoft.com/office/drawing/2014/main" id="{B7D2E600-338D-4557-9F1D-ADA07F158CAD}"/>
              </a:ext>
            </a:extLst>
          </p:cNvPr>
          <p:cNvSpPr/>
          <p:nvPr/>
        </p:nvSpPr>
        <p:spPr>
          <a:xfrm>
            <a:off x="6966074" y="746561"/>
            <a:ext cx="1845430" cy="363311"/>
          </a:xfrm>
          <a:prstGeom prst="rect">
            <a:avLst/>
          </a:prstGeom>
          <a:solidFill>
            <a:schemeClr val="bg1"/>
          </a:solidFill>
          <a:ln>
            <a:noFill/>
          </a:ln>
        </p:spPr>
        <p:txBody>
          <a:bodyPr wrap="square" lIns="0" tIns="0" rIns="0" bIns="0" rtlCol="0" anchor="ctr">
            <a:noAutofit/>
          </a:bodyPr>
          <a:lstStyle/>
          <a:p>
            <a:pPr algn="ctr"/>
            <a:r>
              <a:rPr lang="en-GB" sz="1400" b="1" dirty="0">
                <a:solidFill>
                  <a:schemeClr val="accent1"/>
                </a:solidFill>
                <a:latin typeface="+mj-lt"/>
                <a:ea typeface="+mj-ea"/>
                <a:cs typeface="+mj-cs"/>
              </a:rPr>
              <a:t>Top-up Service</a:t>
            </a:r>
          </a:p>
        </p:txBody>
      </p:sp>
      <p:sp>
        <p:nvSpPr>
          <p:cNvPr id="15" name="Rectangle 14">
            <a:extLst>
              <a:ext uri="{FF2B5EF4-FFF2-40B4-BE49-F238E27FC236}">
                <a16:creationId xmlns:a16="http://schemas.microsoft.com/office/drawing/2014/main" id="{AC52AC8A-B76B-4A15-9150-506CF46FE360}"/>
              </a:ext>
            </a:extLst>
          </p:cNvPr>
          <p:cNvSpPr/>
          <p:nvPr/>
        </p:nvSpPr>
        <p:spPr>
          <a:xfrm>
            <a:off x="6966075" y="1182462"/>
            <a:ext cx="1845430" cy="3419617"/>
          </a:xfrm>
          <a:prstGeom prst="rect">
            <a:avLst/>
          </a:prstGeom>
          <a:ln w="12700"/>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lvl="0"/>
            <a:r>
              <a:rPr lang="en-GB" sz="1150" b="1" dirty="0">
                <a:solidFill>
                  <a:srgbClr val="454545"/>
                </a:solidFill>
                <a:latin typeface="Arial"/>
                <a:ea typeface="Arial"/>
                <a:cs typeface="Arial"/>
              </a:rPr>
              <a:t>Mandatory Requirements</a:t>
            </a:r>
          </a:p>
          <a:p>
            <a:pPr marL="171450" lvl="0" indent="-171450">
              <a:buFont typeface="Courier New" panose="02070309020205020404" pitchFamily="49" charset="0"/>
              <a:buChar char="o"/>
            </a:pPr>
            <a:r>
              <a:rPr lang="en-GB" sz="1150" dirty="0">
                <a:solidFill>
                  <a:srgbClr val="454545"/>
                </a:solidFill>
                <a:latin typeface="Arial"/>
                <a:ea typeface="Arial"/>
                <a:cs typeface="Arial"/>
              </a:rPr>
              <a:t>Service Availability ≥ 80%</a:t>
            </a:r>
          </a:p>
          <a:p>
            <a:pPr marL="171450" lvl="0" indent="-171450">
              <a:buFont typeface="Courier New" panose="02070309020205020404" pitchFamily="49" charset="0"/>
              <a:buChar char="o"/>
            </a:pPr>
            <a:r>
              <a:rPr lang="en-GB" sz="1150" dirty="0">
                <a:solidFill>
                  <a:srgbClr val="454545"/>
                </a:solidFill>
                <a:latin typeface="Arial"/>
                <a:ea typeface="Arial"/>
                <a:cs typeface="Arial"/>
              </a:rPr>
              <a:t>Resilience ≥ 24h</a:t>
            </a:r>
          </a:p>
          <a:p>
            <a:pPr marL="171450" lvl="0" indent="-171450">
              <a:buFont typeface="Courier New" panose="02070309020205020404" pitchFamily="49" charset="0"/>
              <a:buChar char="o"/>
            </a:pPr>
            <a:r>
              <a:rPr lang="en-GB" sz="1150" dirty="0">
                <a:solidFill>
                  <a:srgbClr val="454545"/>
                </a:solidFill>
                <a:latin typeface="Arial"/>
                <a:ea typeface="Arial"/>
                <a:cs typeface="Arial"/>
              </a:rPr>
              <a:t>Voltage Regulation</a:t>
            </a:r>
            <a:r>
              <a:rPr lang="en-US" sz="1150" dirty="0">
                <a:solidFill>
                  <a:srgbClr val="454545"/>
                </a:solidFill>
                <a:latin typeface="Arial"/>
                <a:ea typeface="Arial"/>
                <a:cs typeface="Arial"/>
              </a:rPr>
              <a:t>​​: Existent</a:t>
            </a:r>
            <a:endParaRPr lang="en-GB" sz="1150" dirty="0">
              <a:solidFill>
                <a:srgbClr val="454545"/>
              </a:solidFill>
              <a:latin typeface="Arial" panose="020B0604020202020204" pitchFamily="34" charset="0"/>
              <a:ea typeface="Arial"/>
              <a:cs typeface="Arial" panose="020B0604020202020204" pitchFamily="34" charset="0"/>
            </a:endParaRPr>
          </a:p>
          <a:p>
            <a:pPr marL="171450" lvl="0" indent="-171450">
              <a:buFont typeface="Courier New" panose="02070309020205020404" pitchFamily="49" charset="0"/>
              <a:buChar char="o"/>
            </a:pPr>
            <a:r>
              <a:rPr lang="en-GB" sz="1150" dirty="0">
                <a:solidFill>
                  <a:srgbClr val="454545"/>
                </a:solidFill>
                <a:latin typeface="Arial"/>
                <a:ea typeface="Arial"/>
                <a:cs typeface="Arial"/>
              </a:rPr>
              <a:t>Frequency Regulation</a:t>
            </a:r>
            <a:r>
              <a:rPr lang="en-US" sz="1150" dirty="0">
                <a:solidFill>
                  <a:srgbClr val="454545"/>
                </a:solidFill>
                <a:latin typeface="Arial"/>
                <a:ea typeface="Arial"/>
                <a:cs typeface="Arial"/>
              </a:rPr>
              <a:t>​​: Existent</a:t>
            </a:r>
          </a:p>
          <a:p>
            <a:pPr marL="171450" lvl="0" indent="-171450">
              <a:buFont typeface="Courier New" panose="02070309020205020404" pitchFamily="49" charset="0"/>
              <a:buChar char="o"/>
            </a:pPr>
            <a:endParaRPr lang="en-US" sz="1150" dirty="0">
              <a:solidFill>
                <a:srgbClr val="454545"/>
              </a:solidFill>
              <a:latin typeface="Arial" panose="020B0604020202020204" pitchFamily="34" charset="0"/>
              <a:ea typeface="Arial"/>
              <a:cs typeface="Arial" panose="020B0604020202020204" pitchFamily="34" charset="0"/>
            </a:endParaRPr>
          </a:p>
          <a:p>
            <a:pPr lvl="0"/>
            <a:r>
              <a:rPr lang="en-GB" sz="1150" b="1" dirty="0">
                <a:solidFill>
                  <a:srgbClr val="454545"/>
                </a:solidFill>
                <a:latin typeface="Arial"/>
                <a:ea typeface="Arial"/>
                <a:cs typeface="Arial"/>
              </a:rPr>
              <a:t>At least one of the Requirements below</a:t>
            </a:r>
          </a:p>
          <a:p>
            <a:pPr marL="171450" lvl="0" indent="-171450">
              <a:buFont typeface="Courier New" panose="02070309020205020404" pitchFamily="49" charset="0"/>
              <a:buChar char="o"/>
            </a:pPr>
            <a:r>
              <a:rPr lang="en-US" sz="1150" dirty="0">
                <a:solidFill>
                  <a:srgbClr val="454545"/>
                </a:solidFill>
                <a:latin typeface="Arial"/>
                <a:ea typeface="Arial"/>
                <a:cs typeface="Arial"/>
              </a:rPr>
              <a:t>Resilience of Supply:​​</a:t>
            </a:r>
            <a:endParaRPr lang="en-US" sz="1150" dirty="0">
              <a:latin typeface="Arial"/>
              <a:cs typeface="Arial"/>
            </a:endParaRPr>
          </a:p>
          <a:p>
            <a:r>
              <a:rPr lang="en-US" sz="1150" dirty="0">
                <a:solidFill>
                  <a:srgbClr val="454545"/>
                </a:solidFill>
                <a:latin typeface="Arial"/>
                <a:ea typeface="Arial"/>
                <a:cs typeface="Arial"/>
              </a:rPr>
              <a:t>    </a:t>
            </a:r>
            <a:r>
              <a:rPr lang="en-US" sz="1150" dirty="0">
                <a:solidFill>
                  <a:srgbClr val="F26522"/>
                </a:solidFill>
                <a:latin typeface="Arial"/>
                <a:ea typeface="Arial"/>
                <a:cs typeface="Arial"/>
              </a:rPr>
              <a:t>-  </a:t>
            </a:r>
            <a:r>
              <a:rPr lang="en-US" sz="1150" dirty="0">
                <a:solidFill>
                  <a:srgbClr val="454545"/>
                </a:solidFill>
                <a:latin typeface="Arial"/>
                <a:ea typeface="Arial"/>
                <a:cs typeface="Arial"/>
              </a:rPr>
              <a:t>Service ≥ 10h​​</a:t>
            </a:r>
          </a:p>
          <a:p>
            <a:pPr marL="171450" indent="-171450">
              <a:buFont typeface="Courier New" panose="02070309020205020404" pitchFamily="49" charset="0"/>
              <a:buChar char="o"/>
            </a:pPr>
            <a:r>
              <a:rPr lang="en-GB" sz="1150" dirty="0">
                <a:solidFill>
                  <a:srgbClr val="454545"/>
                </a:solidFill>
                <a:latin typeface="Arial"/>
                <a:cs typeface="Arial"/>
              </a:rPr>
              <a:t>Block Loading Size ≥ 10MW </a:t>
            </a:r>
          </a:p>
          <a:p>
            <a:pPr marL="171450" indent="-171450">
              <a:buFont typeface="Courier New" panose="02070309020205020404" pitchFamily="49" charset="0"/>
              <a:buChar char="o"/>
            </a:pPr>
            <a:r>
              <a:rPr lang="en-GB" sz="1150" dirty="0">
                <a:solidFill>
                  <a:srgbClr val="454545"/>
                </a:solidFill>
                <a:latin typeface="Arial"/>
                <a:cs typeface="Arial"/>
              </a:rPr>
              <a:t>Reactive capability ≥ 50MVAr Leading</a:t>
            </a:r>
            <a:r>
              <a:rPr lang="en-US" sz="1150" dirty="0">
                <a:solidFill>
                  <a:srgbClr val="454545"/>
                </a:solidFill>
                <a:latin typeface="Arial"/>
                <a:cs typeface="Arial"/>
              </a:rPr>
              <a:t>​​</a:t>
            </a:r>
            <a:endParaRPr lang="en-GB" sz="1150" dirty="0">
              <a:solidFill>
                <a:srgbClr val="454545"/>
              </a:solidFill>
              <a:latin typeface="Arial"/>
              <a:cs typeface="Arial"/>
            </a:endParaRPr>
          </a:p>
          <a:p>
            <a:pPr marL="171450" indent="-171450">
              <a:buFont typeface="Courier New" panose="02070309020205020404" pitchFamily="49" charset="0"/>
              <a:buChar char="o"/>
            </a:pPr>
            <a:r>
              <a:rPr lang="en-US" sz="1150" dirty="0">
                <a:solidFill>
                  <a:srgbClr val="454545"/>
                </a:solidFill>
                <a:latin typeface="Arial"/>
                <a:cs typeface="Arial"/>
              </a:rPr>
              <a:t>Inertia Value </a:t>
            </a:r>
            <a:r>
              <a:rPr lang="en-US" sz="1150" dirty="0">
                <a:solidFill>
                  <a:srgbClr val="454545"/>
                </a:solidFill>
                <a:latin typeface="Arial"/>
                <a:ea typeface="Arial"/>
                <a:cs typeface="Arial"/>
              </a:rPr>
              <a:t>≥ 400 MVAs</a:t>
            </a:r>
          </a:p>
          <a:p>
            <a:pPr lvl="0"/>
            <a:endParaRPr lang="en-GB" sz="1150" dirty="0">
              <a:solidFill>
                <a:srgbClr val="454545"/>
              </a:solidFill>
              <a:latin typeface="Arial"/>
              <a:ea typeface="Arial"/>
              <a:cs typeface="Arial"/>
            </a:endParaRPr>
          </a:p>
        </p:txBody>
      </p:sp>
    </p:spTree>
    <p:extLst>
      <p:ext uri="{BB962C8B-B14F-4D97-AF65-F5344CB8AC3E}">
        <p14:creationId xmlns:p14="http://schemas.microsoft.com/office/powerpoint/2010/main" val="297663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4E3-91A8-4B9A-991D-FAC715DD600F}"/>
              </a:ext>
            </a:extLst>
          </p:cNvPr>
          <p:cNvSpPr>
            <a:spLocks noGrp="1"/>
          </p:cNvSpPr>
          <p:nvPr>
            <p:ph type="title"/>
          </p:nvPr>
        </p:nvSpPr>
        <p:spPr>
          <a:xfrm>
            <a:off x="388221" y="267734"/>
            <a:ext cx="7758787" cy="599471"/>
          </a:xfrm>
        </p:spPr>
        <p:txBody>
          <a:bodyPr/>
          <a:lstStyle/>
          <a:p>
            <a:r>
              <a:rPr lang="en-GB" dirty="0"/>
              <a:t>6. The tender process</a:t>
            </a:r>
          </a:p>
        </p:txBody>
      </p:sp>
      <p:sp>
        <p:nvSpPr>
          <p:cNvPr id="3" name="Text Placeholder 2">
            <a:extLst>
              <a:ext uri="{FF2B5EF4-FFF2-40B4-BE49-F238E27FC236}">
                <a16:creationId xmlns:a16="http://schemas.microsoft.com/office/drawing/2014/main" id="{B448123C-CBCF-443E-A201-880634077106}"/>
              </a:ext>
            </a:extLst>
          </p:cNvPr>
          <p:cNvSpPr>
            <a:spLocks noGrp="1"/>
          </p:cNvSpPr>
          <p:nvPr>
            <p:ph type="body" sz="quarter" idx="10"/>
          </p:nvPr>
        </p:nvSpPr>
        <p:spPr>
          <a:xfrm>
            <a:off x="2401037" y="1658735"/>
            <a:ext cx="5403809" cy="2199084"/>
          </a:xfrm>
        </p:spPr>
        <p:txBody>
          <a:bodyPr/>
          <a:lstStyle/>
          <a:p>
            <a:pPr marL="171450" indent="-171450">
              <a:buFont typeface="Wingdings" panose="05000000000000000000" pitchFamily="2" charset="2"/>
              <a:buChar char="Ø"/>
            </a:pPr>
            <a:r>
              <a:rPr lang="en-GB"/>
              <a:t>Follows the same stages as previous ESR tender rounds but with longer timings in some sections</a:t>
            </a:r>
          </a:p>
          <a:p>
            <a:pPr marL="171450" indent="-171450">
              <a:buFont typeface="Wingdings" panose="05000000000000000000" pitchFamily="2" charset="2"/>
              <a:buChar char="Ø"/>
            </a:pPr>
            <a:r>
              <a:rPr lang="en-GB"/>
              <a:t>For potential bidders – concise route/set of documents to follow irrespective of service type: Full Tx service, AG or </a:t>
            </a:r>
            <a:r>
              <a:rPr lang="en-GB" err="1"/>
              <a:t>TuS</a:t>
            </a:r>
            <a:endParaRPr lang="en-GB"/>
          </a:p>
          <a:p>
            <a:pPr marL="171450" indent="-171450">
              <a:buFont typeface="Wingdings" panose="05000000000000000000" pitchFamily="2" charset="2"/>
              <a:buChar char="Ø"/>
            </a:pPr>
            <a:r>
              <a:rPr lang="en-GB"/>
              <a:t>For ESO – all the technical specifications for both Tx &amp; Dx restoration services, assessment criteria and how the commercial stacking might work is still WIP</a:t>
            </a:r>
          </a:p>
          <a:p>
            <a:pPr marL="171450" indent="-171450">
              <a:buFont typeface="Wingdings" panose="05000000000000000000" pitchFamily="2" charset="2"/>
              <a:buChar char="Ø"/>
            </a:pPr>
            <a:r>
              <a:rPr lang="en-GB" sz="1050"/>
              <a:t>FYI - copies of previous ESR tender documents can be found on our website:</a:t>
            </a:r>
          </a:p>
          <a:p>
            <a:pPr algn="l"/>
            <a:r>
              <a:rPr lang="en-GB" sz="1050">
                <a:hlinkClick r:id="rId2"/>
              </a:rPr>
              <a:t>https://www.nationalgrideso.com/balancing-services/system-security-services/black-start</a:t>
            </a:r>
            <a:endParaRPr lang="en-GB" sz="1050"/>
          </a:p>
          <a:p>
            <a:pPr marL="171450" indent="-171450">
              <a:buFont typeface="Wingdings" panose="05000000000000000000" pitchFamily="2" charset="2"/>
              <a:buChar char="Ø"/>
            </a:pPr>
            <a:endParaRPr lang="en-GB"/>
          </a:p>
        </p:txBody>
      </p:sp>
      <p:graphicFrame>
        <p:nvGraphicFramePr>
          <p:cNvPr id="4" name="Diagram 3">
            <a:extLst>
              <a:ext uri="{FF2B5EF4-FFF2-40B4-BE49-F238E27FC236}">
                <a16:creationId xmlns:a16="http://schemas.microsoft.com/office/drawing/2014/main" id="{280B9B7B-FC36-4C48-A883-478C5D21AEED}"/>
              </a:ext>
            </a:extLst>
          </p:cNvPr>
          <p:cNvGraphicFramePr/>
          <p:nvPr>
            <p:extLst>
              <p:ext uri="{D42A27DB-BD31-4B8C-83A1-F6EECF244321}">
                <p14:modId xmlns:p14="http://schemas.microsoft.com/office/powerpoint/2010/main" val="2443898697"/>
              </p:ext>
            </p:extLst>
          </p:nvPr>
        </p:nvGraphicFramePr>
        <p:xfrm>
          <a:off x="388221" y="992975"/>
          <a:ext cx="8339214" cy="43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3371CDB-9195-4286-A55D-EE7E28D70F57}"/>
              </a:ext>
            </a:extLst>
          </p:cNvPr>
          <p:cNvSpPr txBox="1"/>
          <p:nvPr/>
        </p:nvSpPr>
        <p:spPr>
          <a:xfrm>
            <a:off x="8313821" y="99059"/>
            <a:ext cx="782053" cy="184666"/>
          </a:xfrm>
          <a:prstGeom prst="rect">
            <a:avLst/>
          </a:prstGeom>
          <a:noFill/>
        </p:spPr>
        <p:txBody>
          <a:bodyPr wrap="square" lIns="0" tIns="0" rIns="0" bIns="0" rtlCol="0">
            <a:spAutoFit/>
          </a:bodyPr>
          <a:lstStyle/>
          <a:p>
            <a:pPr algn="l"/>
            <a:r>
              <a:rPr lang="en-GB" sz="1200" dirty="0"/>
              <a:t>Alex Unitt</a:t>
            </a:r>
          </a:p>
        </p:txBody>
      </p:sp>
    </p:spTree>
    <p:extLst>
      <p:ext uri="{BB962C8B-B14F-4D97-AF65-F5344CB8AC3E}">
        <p14:creationId xmlns:p14="http://schemas.microsoft.com/office/powerpoint/2010/main" val="107439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a:xfrm>
            <a:off x="261340" y="411510"/>
            <a:ext cx="8495999" cy="295466"/>
          </a:xfrm>
        </p:spPr>
        <p:txBody>
          <a:bodyPr/>
          <a:lstStyle/>
          <a:p>
            <a:pPr algn="l"/>
            <a:r>
              <a:rPr lang="en-GB" sz="3000" b="0" kern="1200" dirty="0">
                <a:solidFill>
                  <a:srgbClr val="FFBF22"/>
                </a:solidFill>
                <a:latin typeface="Helvetica Neue LT Std 65 Medium" panose="020B0604020202020204" pitchFamily="34" charset="0"/>
              </a:rPr>
              <a:t>6.1 Expression of Interest (EOI) 	</a:t>
            </a:r>
            <a:r>
              <a:rPr lang="en-GB" dirty="0"/>
              <a:t>	</a:t>
            </a:r>
            <a:endParaRPr lang="en-GB" sz="1200" b="0" dirty="0">
              <a:solidFill>
                <a:schemeClr val="tx1"/>
              </a:solidFill>
            </a:endParaRP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323550" y="1938486"/>
            <a:ext cx="8640959" cy="2846933"/>
          </a:xfrm>
        </p:spPr>
        <p:txBody>
          <a:bodyPr vert="horz" wrap="square" lIns="0" tIns="0" rIns="0" bIns="0" rtlCol="0" anchor="t">
            <a:spAutoFit/>
          </a:bodyPr>
          <a:lstStyle/>
          <a:p>
            <a:pPr marL="85725" lvl="1" defTabSz="914400">
              <a:buClr>
                <a:schemeClr val="accent1"/>
              </a:buClr>
            </a:pPr>
            <a:endParaRPr lang="en-GB" sz="1400" dirty="0"/>
          </a:p>
          <a:p>
            <a:pPr marL="266700" lvl="1" indent="-180975">
              <a:buClr>
                <a:schemeClr val="accent1"/>
              </a:buClr>
              <a:buFont typeface="Arial" panose="020B0604020202020204" pitchFamily="34" charset="0"/>
              <a:buChar char="•"/>
            </a:pPr>
            <a:r>
              <a:rPr lang="en-GB" sz="1400" dirty="0"/>
              <a:t>EOI is a mandatory prerequisite to the tender</a:t>
            </a:r>
            <a:endParaRPr lang="en-GB" sz="1400" dirty="0">
              <a:cs typeface="Arial"/>
            </a:endParaRPr>
          </a:p>
          <a:p>
            <a:pPr marL="266700" lvl="1" indent="-180975" defTabSz="914400">
              <a:buClr>
                <a:schemeClr val="accent1"/>
              </a:buClr>
              <a:buFont typeface="Arial" panose="020B0604020202020204" pitchFamily="34" charset="0"/>
              <a:buChar char="•"/>
            </a:pPr>
            <a:r>
              <a:rPr lang="en-GB" sz="1400" dirty="0"/>
              <a:t>One month submission period for potential providers</a:t>
            </a:r>
          </a:p>
          <a:p>
            <a:pPr marL="266700" lvl="1" indent="-180975" defTabSz="914400">
              <a:buClr>
                <a:schemeClr val="accent1"/>
              </a:buClr>
              <a:buFont typeface="Arial" panose="020B0604020202020204" pitchFamily="34" charset="0"/>
              <a:buChar char="•"/>
            </a:pPr>
            <a:r>
              <a:rPr lang="en-GB" sz="1400" dirty="0"/>
              <a:t>Assessed by ESO using pass/fail questions</a:t>
            </a:r>
            <a:endParaRPr lang="en-GB" sz="1400" dirty="0">
              <a:cs typeface="Arial"/>
            </a:endParaRPr>
          </a:p>
          <a:p>
            <a:pPr marL="266700" lvl="1" indent="-180975">
              <a:buClr>
                <a:schemeClr val="accent1"/>
              </a:buClr>
              <a:buFont typeface="Arial" panose="020B0604020202020204" pitchFamily="34" charset="0"/>
              <a:buChar char="•"/>
            </a:pPr>
            <a:r>
              <a:rPr lang="en-GB" sz="1400" dirty="0"/>
              <a:t>Information submitted to confirm: </a:t>
            </a:r>
            <a:endParaRPr lang="en-GB" sz="1400" dirty="0">
              <a:cs typeface="Arial"/>
            </a:endParaRPr>
          </a:p>
          <a:p>
            <a:pPr marL="85725" lvl="8"/>
            <a:r>
              <a:rPr lang="en-GB" sz="1400" dirty="0"/>
              <a:t>	- Type of Service (Full Service/Top up Service/Anchor generator)</a:t>
            </a:r>
            <a:endParaRPr lang="en-GB" sz="1400" dirty="0">
              <a:cs typeface="Arial"/>
            </a:endParaRPr>
          </a:p>
          <a:p>
            <a:pPr marL="85725" lvl="8"/>
            <a:r>
              <a:rPr lang="en-GB" sz="1400" dirty="0"/>
              <a:t>	- Confirmation of technical characteristics and capability</a:t>
            </a:r>
            <a:endParaRPr lang="en-GB" sz="1400" dirty="0">
              <a:cs typeface="Arial"/>
            </a:endParaRPr>
          </a:p>
          <a:p>
            <a:pPr marL="85725" lvl="8"/>
            <a:r>
              <a:rPr lang="en-GB" sz="1400" dirty="0"/>
              <a:t>	- Location</a:t>
            </a:r>
            <a:endParaRPr lang="en-GB" sz="1400" dirty="0">
              <a:cs typeface="Arial"/>
            </a:endParaRPr>
          </a:p>
          <a:p>
            <a:pPr marL="85725" lvl="8"/>
            <a:r>
              <a:rPr lang="en-GB" sz="1400" dirty="0"/>
              <a:t>	- Ability to meet service commencement date and connection agreement</a:t>
            </a:r>
            <a:endParaRPr lang="en-GB" sz="1400" dirty="0">
              <a:cs typeface="Arial"/>
            </a:endParaRPr>
          </a:p>
          <a:p>
            <a:pPr marL="85725" lvl="8"/>
            <a:r>
              <a:rPr lang="en-GB" sz="1400" dirty="0"/>
              <a:t>	- Acceptance of draft contract terms</a:t>
            </a:r>
          </a:p>
        </p:txBody>
      </p:sp>
      <p:graphicFrame>
        <p:nvGraphicFramePr>
          <p:cNvPr id="4" name="Diagram 3"/>
          <p:cNvGraphicFramePr/>
          <p:nvPr>
            <p:extLst>
              <p:ext uri="{D42A27DB-BD31-4B8C-83A1-F6EECF244321}">
                <p14:modId xmlns:p14="http://schemas.microsoft.com/office/powerpoint/2010/main" val="2782584208"/>
              </p:ext>
            </p:extLst>
          </p:nvPr>
        </p:nvGraphicFramePr>
        <p:xfrm>
          <a:off x="323550" y="1131591"/>
          <a:ext cx="8339214" cy="43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26256A6-9FBC-402F-B879-7C83C0EB60CE}"/>
              </a:ext>
            </a:extLst>
          </p:cNvPr>
          <p:cNvSpPr txBox="1"/>
          <p:nvPr/>
        </p:nvSpPr>
        <p:spPr>
          <a:xfrm>
            <a:off x="396480" y="1707654"/>
            <a:ext cx="7199856" cy="461665"/>
          </a:xfrm>
          <a:prstGeom prst="rect">
            <a:avLst/>
          </a:prstGeom>
          <a:noFill/>
        </p:spPr>
        <p:txBody>
          <a:bodyPr wrap="square" lIns="0" tIns="0" rIns="0" bIns="0" rtlCol="0">
            <a:spAutoFit/>
          </a:bodyPr>
          <a:lstStyle/>
          <a:p>
            <a:r>
              <a:rPr lang="en-US" sz="1400" b="1" dirty="0">
                <a:solidFill>
                  <a:schemeClr val="accent6"/>
                </a:solidFill>
                <a:latin typeface="+mj-lt"/>
                <a:ea typeface="+mj-ea"/>
                <a:cs typeface="+mj-cs"/>
              </a:rPr>
              <a:t>T</a:t>
            </a:r>
            <a:r>
              <a:rPr lang="en-GB" sz="1400" b="1" dirty="0">
                <a:solidFill>
                  <a:schemeClr val="accent6"/>
                </a:solidFill>
                <a:latin typeface="+mj-lt"/>
                <a:ea typeface="+mj-ea"/>
                <a:cs typeface="+mj-cs"/>
              </a:rPr>
              <a:t>o identify and confirm eligible tenderers ahead of the formal ITT </a:t>
            </a:r>
          </a:p>
          <a:p>
            <a:pPr algn="l"/>
            <a:endParaRPr lang="en-GB" sz="1600" dirty="0"/>
          </a:p>
        </p:txBody>
      </p:sp>
      <p:sp>
        <p:nvSpPr>
          <p:cNvPr id="10" name="TextBox 9">
            <a:extLst>
              <a:ext uri="{FF2B5EF4-FFF2-40B4-BE49-F238E27FC236}">
                <a16:creationId xmlns:a16="http://schemas.microsoft.com/office/drawing/2014/main" id="{FE8D04DE-2E73-4150-A330-A2CE6B2A7A55}"/>
              </a:ext>
            </a:extLst>
          </p:cNvPr>
          <p:cNvSpPr txBox="1"/>
          <p:nvPr/>
        </p:nvSpPr>
        <p:spPr>
          <a:xfrm>
            <a:off x="8389420" y="99059"/>
            <a:ext cx="706454" cy="169277"/>
          </a:xfrm>
          <a:prstGeom prst="rect">
            <a:avLst/>
          </a:prstGeom>
          <a:noFill/>
        </p:spPr>
        <p:txBody>
          <a:bodyPr wrap="square" lIns="0" tIns="0" rIns="0" bIns="0" rtlCol="0">
            <a:spAutoFit/>
          </a:bodyPr>
          <a:lstStyle/>
          <a:p>
            <a:pPr algn="l"/>
            <a:r>
              <a:rPr lang="en-GB" sz="1100" dirty="0"/>
              <a:t>Alex Unitt</a:t>
            </a:r>
          </a:p>
        </p:txBody>
      </p:sp>
    </p:spTree>
    <p:extLst>
      <p:ext uri="{BB962C8B-B14F-4D97-AF65-F5344CB8AC3E}">
        <p14:creationId xmlns:p14="http://schemas.microsoft.com/office/powerpoint/2010/main" val="416155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sz="3000" b="0" kern="1200" dirty="0">
                <a:solidFill>
                  <a:srgbClr val="FFBF22"/>
                </a:solidFill>
                <a:latin typeface="Helvetica Neue LT Std 65 Medium" panose="020B0604020202020204" pitchFamily="34" charset="0"/>
              </a:rPr>
              <a:t>6.2 Invitation to tender stage 1</a:t>
            </a:r>
            <a:r>
              <a:rPr lang="en-GB" dirty="0"/>
              <a:t>				</a:t>
            </a:r>
            <a:endParaRPr lang="en-GB" sz="1200" b="0" dirty="0">
              <a:solidFill>
                <a:schemeClr val="tx1"/>
              </a:solidFill>
            </a:endParaRP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179512" y="1968391"/>
            <a:ext cx="8424935" cy="2693045"/>
          </a:xfrm>
        </p:spPr>
        <p:txBody>
          <a:bodyPr vert="horz" wrap="square" lIns="0" tIns="0" rIns="0" bIns="0" rtlCol="0" anchor="t">
            <a:spAutoFit/>
          </a:bodyPr>
          <a:lstStyle/>
          <a:p>
            <a:pPr marL="85725" algn="just">
              <a:spcAft>
                <a:spcPts val="0"/>
              </a:spcAft>
            </a:pPr>
            <a:r>
              <a:rPr lang="en-GB" sz="1400"/>
              <a:t>ITT Stage 1</a:t>
            </a:r>
          </a:p>
          <a:p>
            <a:pPr marL="285750" lvl="1" indent="-285750" algn="just" defTabSz="914400">
              <a:spcBef>
                <a:spcPts val="600"/>
              </a:spcBef>
              <a:buClr>
                <a:schemeClr val="accent1"/>
              </a:buClr>
              <a:buFont typeface="Arial" panose="020B0604020202020204" pitchFamily="34" charset="0"/>
              <a:buChar char="•"/>
            </a:pPr>
            <a:r>
              <a:rPr lang="en-GB" sz="1400"/>
              <a:t>Two-month submission period for Stage 1 Feasibility Study Report (F1 Report) and proposed scope of works for Stage 2 (F2 Scope)</a:t>
            </a:r>
            <a:endParaRPr lang="en-GB" sz="1400">
              <a:cs typeface="Arial"/>
            </a:endParaRPr>
          </a:p>
          <a:p>
            <a:pPr marL="85725" algn="just">
              <a:spcAft>
                <a:spcPts val="0"/>
              </a:spcAft>
            </a:pPr>
            <a:endParaRPr lang="en-GB" sz="1400"/>
          </a:p>
          <a:p>
            <a:pPr marL="85725" algn="just"/>
            <a:r>
              <a:rPr lang="en-GB" sz="1400"/>
              <a:t>F1 Study / F1 Report </a:t>
            </a:r>
            <a:r>
              <a:rPr lang="en-GB" sz="1400" b="0"/>
              <a:t>– Overview</a:t>
            </a:r>
            <a:endParaRPr lang="en-GB" sz="1400" b="0">
              <a:cs typeface="Arial"/>
            </a:endParaRPr>
          </a:p>
          <a:p>
            <a:pPr marL="371475" indent="-285750" algn="just">
              <a:spcAft>
                <a:spcPts val="1200"/>
              </a:spcAft>
              <a:buClr>
                <a:schemeClr val="accent1"/>
              </a:buClr>
              <a:buFont typeface="Arial" panose="020B0604020202020204" pitchFamily="34" charset="0"/>
              <a:buChar char="•"/>
            </a:pPr>
            <a:r>
              <a:rPr lang="en-US" sz="1400" b="0">
                <a:solidFill>
                  <a:schemeClr val="tx1"/>
                </a:solidFill>
              </a:rPr>
              <a:t>Provide a first assessment around the provider’s potential to become a Service Provider (technical capability, needs, timescales, etc.)</a:t>
            </a:r>
            <a:endParaRPr lang="en-US" sz="1400" b="0">
              <a:solidFill>
                <a:schemeClr val="tx1"/>
              </a:solidFill>
              <a:cs typeface="Arial"/>
            </a:endParaRPr>
          </a:p>
          <a:p>
            <a:pPr marL="371475" indent="-285750" algn="just">
              <a:spcAft>
                <a:spcPts val="1200"/>
              </a:spcAft>
              <a:buClr>
                <a:schemeClr val="accent1"/>
              </a:buClr>
              <a:buFont typeface="Arial" panose="020B0604020202020204" pitchFamily="34" charset="0"/>
              <a:buChar char="•"/>
            </a:pPr>
            <a:r>
              <a:rPr lang="en-US" sz="1400" b="0">
                <a:solidFill>
                  <a:schemeClr val="tx1"/>
                </a:solidFill>
              </a:rPr>
              <a:t>Development / Delivery of the report not expected to be time consuming</a:t>
            </a:r>
            <a:endParaRPr lang="en-US" sz="1400" b="0">
              <a:solidFill>
                <a:schemeClr val="tx1"/>
              </a:solidFill>
              <a:cs typeface="Arial"/>
            </a:endParaRPr>
          </a:p>
          <a:p>
            <a:pPr marL="371475" indent="-285750" algn="just">
              <a:spcAft>
                <a:spcPts val="0"/>
              </a:spcAft>
              <a:buClr>
                <a:schemeClr val="accent1"/>
              </a:buClr>
              <a:buFont typeface="Arial" panose="020B0604020202020204" pitchFamily="34" charset="0"/>
              <a:buChar char="•"/>
            </a:pPr>
            <a:r>
              <a:rPr lang="en-US" sz="1400" b="0">
                <a:solidFill>
                  <a:schemeClr val="tx1"/>
                </a:solidFill>
              </a:rPr>
              <a:t>Highlight any risks/concerns the potential provider considers should be included in the more detailed study (F2 study)</a:t>
            </a:r>
            <a:endParaRPr lang="en-GB" sz="1600" b="0"/>
          </a:p>
        </p:txBody>
      </p:sp>
      <p:graphicFrame>
        <p:nvGraphicFramePr>
          <p:cNvPr id="4" name="Diagram 3"/>
          <p:cNvGraphicFramePr/>
          <p:nvPr>
            <p:extLst>
              <p:ext uri="{D42A27DB-BD31-4B8C-83A1-F6EECF244321}">
                <p14:modId xmlns:p14="http://schemas.microsoft.com/office/powerpoint/2010/main" val="3622899710"/>
              </p:ext>
            </p:extLst>
          </p:nvPr>
        </p:nvGraphicFramePr>
        <p:xfrm>
          <a:off x="401942" y="771550"/>
          <a:ext cx="8339214" cy="43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5539D68-83D9-44A6-974B-1352AD9E6B8A}"/>
              </a:ext>
            </a:extLst>
          </p:cNvPr>
          <p:cNvSpPr txBox="1"/>
          <p:nvPr/>
        </p:nvSpPr>
        <p:spPr>
          <a:xfrm>
            <a:off x="323550" y="1348826"/>
            <a:ext cx="8495999" cy="430887"/>
          </a:xfrm>
          <a:prstGeom prst="rect">
            <a:avLst/>
          </a:prstGeom>
          <a:noFill/>
        </p:spPr>
        <p:txBody>
          <a:bodyPr wrap="square" lIns="0" tIns="0" rIns="0" bIns="0" rtlCol="0">
            <a:spAutoFit/>
          </a:bodyPr>
          <a:lstStyle/>
          <a:p>
            <a:pPr marL="85725" algn="just">
              <a:spcAft>
                <a:spcPts val="0"/>
              </a:spcAft>
            </a:pPr>
            <a:r>
              <a:rPr lang="en-GB" sz="1400" b="1">
                <a:solidFill>
                  <a:schemeClr val="accent6"/>
                </a:solidFill>
                <a:latin typeface="+mj-lt"/>
                <a:ea typeface="+mj-ea"/>
                <a:cs typeface="+mj-cs"/>
              </a:rPr>
              <a:t>ITT marks the start of the feasibility assessment process, during which the tender participants will be expected to produce and submit two sets of feasibility reports at stage 1 and stage 2 </a:t>
            </a:r>
          </a:p>
        </p:txBody>
      </p:sp>
      <p:sp>
        <p:nvSpPr>
          <p:cNvPr id="6" name="TextBox 5">
            <a:extLst>
              <a:ext uri="{FF2B5EF4-FFF2-40B4-BE49-F238E27FC236}">
                <a16:creationId xmlns:a16="http://schemas.microsoft.com/office/drawing/2014/main" id="{BDF449A7-0BD5-4AD4-86B8-EC777F60DD50}"/>
              </a:ext>
            </a:extLst>
          </p:cNvPr>
          <p:cNvSpPr txBox="1"/>
          <p:nvPr/>
        </p:nvSpPr>
        <p:spPr>
          <a:xfrm>
            <a:off x="8389420" y="99059"/>
            <a:ext cx="706454" cy="169277"/>
          </a:xfrm>
          <a:prstGeom prst="rect">
            <a:avLst/>
          </a:prstGeom>
          <a:noFill/>
        </p:spPr>
        <p:txBody>
          <a:bodyPr wrap="square" lIns="0" tIns="0" rIns="0" bIns="0" rtlCol="0">
            <a:spAutoFit/>
          </a:bodyPr>
          <a:lstStyle/>
          <a:p>
            <a:pPr algn="l"/>
            <a:r>
              <a:rPr lang="en-GB" sz="1100"/>
              <a:t>Roop Phull</a:t>
            </a:r>
          </a:p>
        </p:txBody>
      </p:sp>
    </p:spTree>
    <p:extLst>
      <p:ext uri="{BB962C8B-B14F-4D97-AF65-F5344CB8AC3E}">
        <p14:creationId xmlns:p14="http://schemas.microsoft.com/office/powerpoint/2010/main" val="345810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sz="3000" b="0" kern="1200" dirty="0">
                <a:solidFill>
                  <a:srgbClr val="FFBF22"/>
                </a:solidFill>
                <a:latin typeface="Helvetica Neue LT Std 65 Medium" panose="020B0604020202020204" pitchFamily="34" charset="0"/>
              </a:rPr>
              <a:t>6.3 Invitation to tender stage 2	</a:t>
            </a:r>
            <a:r>
              <a:rPr lang="en-GB" dirty="0"/>
              <a:t>			</a:t>
            </a:r>
            <a:endParaRPr lang="en-GB" sz="1200" b="0" dirty="0">
              <a:solidFill>
                <a:schemeClr val="tx1"/>
              </a:solidFill>
            </a:endParaRP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51520" y="1520233"/>
            <a:ext cx="8495549" cy="3693319"/>
          </a:xfrm>
        </p:spPr>
        <p:txBody>
          <a:bodyPr vert="horz" wrap="square" lIns="0" tIns="0" rIns="0" bIns="0" rtlCol="0" anchor="t">
            <a:spAutoFit/>
          </a:bodyPr>
          <a:lstStyle/>
          <a:p>
            <a:pPr marL="85725" algn="just">
              <a:spcAft>
                <a:spcPts val="0"/>
              </a:spcAft>
            </a:pPr>
            <a:r>
              <a:rPr lang="en-GB" sz="1600"/>
              <a:t>ITT Stage 2</a:t>
            </a:r>
            <a:endParaRPr lang="en-GB" sz="1400" b="0"/>
          </a:p>
          <a:p>
            <a:pPr marL="285750" lvl="1" indent="-285750" algn="l">
              <a:spcBef>
                <a:spcPts val="600"/>
              </a:spcBef>
              <a:buClr>
                <a:schemeClr val="accent1"/>
              </a:buClr>
              <a:buFont typeface="Arial" panose="020B0604020202020204" pitchFamily="34" charset="0"/>
              <a:buChar char="•"/>
            </a:pPr>
            <a:r>
              <a:rPr lang="en-GB" sz="1400"/>
              <a:t>Nine-month submission period for Stage 2 Feasibility Study Report (F2 Report) </a:t>
            </a:r>
            <a:endParaRPr lang="en-GB" sz="1400">
              <a:cs typeface="Arial"/>
            </a:endParaRPr>
          </a:p>
          <a:p>
            <a:pPr marL="285750" lvl="1" indent="-285750" algn="l" defTabSz="914400">
              <a:spcBef>
                <a:spcPts val="600"/>
              </a:spcBef>
              <a:buClr>
                <a:schemeClr val="accent1"/>
              </a:buClr>
              <a:buFont typeface="Arial" panose="020B0604020202020204" pitchFamily="34" charset="0"/>
              <a:buChar char="•"/>
            </a:pPr>
            <a:r>
              <a:rPr lang="en-GB" sz="1400"/>
              <a:t>Complete F2 will form technical submission for tender</a:t>
            </a:r>
            <a:endParaRPr lang="en-GB" sz="1400">
              <a:cs typeface="Arial" panose="020B0604020202020204"/>
            </a:endParaRPr>
          </a:p>
          <a:p>
            <a:pPr marL="285750" lvl="1" indent="-285750" algn="l">
              <a:spcBef>
                <a:spcPts val="600"/>
              </a:spcBef>
              <a:buClr>
                <a:schemeClr val="accent1"/>
              </a:buClr>
              <a:buFont typeface="Arial" panose="020B0604020202020204" pitchFamily="34" charset="0"/>
              <a:buChar char="•"/>
            </a:pPr>
            <a:r>
              <a:rPr lang="en-GB" sz="1400"/>
              <a:t>F2 Study Process - </a:t>
            </a:r>
            <a:r>
              <a:rPr lang="en-US" sz="1400"/>
              <a:t>Capped contribution - Price dependent on offering (Full Service / </a:t>
            </a:r>
            <a:r>
              <a:rPr lang="en-US" sz="1400" err="1"/>
              <a:t>TuS</a:t>
            </a:r>
            <a:r>
              <a:rPr lang="en-US" sz="1400"/>
              <a:t> / AG)</a:t>
            </a:r>
            <a:endParaRPr lang="en-US" sz="1400">
              <a:cs typeface="Arial"/>
            </a:endParaRPr>
          </a:p>
          <a:p>
            <a:pPr marL="85725" algn="just"/>
            <a:endParaRPr lang="en-GB" sz="1400"/>
          </a:p>
          <a:p>
            <a:pPr marL="85725" algn="just"/>
            <a:r>
              <a:rPr lang="en-GB" sz="1400"/>
              <a:t>F2 Study / Report</a:t>
            </a:r>
            <a:r>
              <a:rPr lang="en-GB" sz="1400" b="0"/>
              <a:t> – Overview</a:t>
            </a:r>
            <a:endParaRPr lang="en-GB" sz="1400" b="0">
              <a:cs typeface="Arial"/>
            </a:endParaRPr>
          </a:p>
          <a:p>
            <a:pPr marL="371475" indent="-285750" algn="l">
              <a:spcAft>
                <a:spcPts val="0"/>
              </a:spcAft>
              <a:buClr>
                <a:schemeClr val="accent1"/>
              </a:buClr>
              <a:buFont typeface="Arial" panose="020B0604020202020204" pitchFamily="34" charset="0"/>
              <a:buChar char="•"/>
            </a:pPr>
            <a:r>
              <a:rPr lang="en-US" sz="1400" b="0">
                <a:solidFill>
                  <a:schemeClr val="tx1"/>
                </a:solidFill>
              </a:rPr>
              <a:t>Confirm technical capability (validated by the OEM) and how will the ‘Service’ be delivered</a:t>
            </a:r>
          </a:p>
          <a:p>
            <a:pPr marL="371475" indent="-285750" algn="l">
              <a:spcAft>
                <a:spcPts val="0"/>
              </a:spcAft>
              <a:buClr>
                <a:schemeClr val="accent1"/>
              </a:buClr>
              <a:buFont typeface="Arial" panose="020B0604020202020204" pitchFamily="34" charset="0"/>
              <a:buChar char="•"/>
            </a:pPr>
            <a:r>
              <a:rPr lang="en-US" sz="1400" b="0">
                <a:solidFill>
                  <a:schemeClr val="tx1"/>
                </a:solidFill>
                <a:cs typeface="Arial"/>
              </a:rPr>
              <a:t>For some </a:t>
            </a:r>
            <a:r>
              <a:rPr lang="en-US" sz="1400" b="0" err="1">
                <a:solidFill>
                  <a:schemeClr val="tx1"/>
                </a:solidFill>
                <a:cs typeface="Arial"/>
              </a:rPr>
              <a:t>TuS</a:t>
            </a:r>
            <a:r>
              <a:rPr lang="en-US" sz="1400" b="0">
                <a:solidFill>
                  <a:schemeClr val="tx1"/>
                </a:solidFill>
                <a:cs typeface="Arial"/>
              </a:rPr>
              <a:t>, certificate of assurance might be required</a:t>
            </a:r>
          </a:p>
          <a:p>
            <a:pPr marL="371475" indent="-285750" algn="l">
              <a:spcAft>
                <a:spcPts val="0"/>
              </a:spcAft>
              <a:buClr>
                <a:schemeClr val="accent1"/>
              </a:buClr>
              <a:buFont typeface="Arial" panose="020B0604020202020204" pitchFamily="34" charset="0"/>
              <a:buChar char="•"/>
            </a:pPr>
            <a:r>
              <a:rPr lang="en-US" sz="1400" b="0">
                <a:solidFill>
                  <a:schemeClr val="tx1"/>
                </a:solidFill>
              </a:rPr>
              <a:t>If applicable / necessary, develop network modelling to ensure the ‘Service’ will not cause any impact or damage to third party plant or equipment </a:t>
            </a:r>
            <a:endParaRPr lang="en-US" sz="1400" b="0">
              <a:solidFill>
                <a:schemeClr val="tx1"/>
              </a:solidFill>
              <a:cs typeface="Arial"/>
            </a:endParaRPr>
          </a:p>
          <a:p>
            <a:pPr marL="371475" indent="-285750" algn="l">
              <a:spcAft>
                <a:spcPts val="0"/>
              </a:spcAft>
              <a:buClr>
                <a:schemeClr val="accent1"/>
              </a:buClr>
              <a:buFont typeface="Arial" panose="020B0604020202020204" pitchFamily="34" charset="0"/>
              <a:buChar char="•"/>
            </a:pPr>
            <a:r>
              <a:rPr lang="en-US" sz="1400" b="0">
                <a:solidFill>
                  <a:schemeClr val="tx1"/>
                </a:solidFill>
              </a:rPr>
              <a:t>Provide an Implementation Strategy</a:t>
            </a:r>
            <a:endParaRPr lang="en-US" sz="1400" b="0">
              <a:solidFill>
                <a:schemeClr val="tx1"/>
              </a:solidFill>
              <a:cs typeface="Arial"/>
            </a:endParaRPr>
          </a:p>
          <a:p>
            <a:pPr marL="371475" indent="-285750" algn="l">
              <a:spcAft>
                <a:spcPts val="0"/>
              </a:spcAft>
              <a:buClr>
                <a:schemeClr val="accent1"/>
              </a:buClr>
              <a:buFont typeface="Arial" panose="020B0604020202020204" pitchFamily="34" charset="0"/>
              <a:buChar char="•"/>
            </a:pPr>
            <a:r>
              <a:rPr lang="en-US" sz="1400" b="0">
                <a:solidFill>
                  <a:schemeClr val="tx1"/>
                </a:solidFill>
              </a:rPr>
              <a:t>Provide a Commercial Offer for the Service</a:t>
            </a:r>
            <a:endParaRPr lang="en-GB" sz="1400" b="0">
              <a:solidFill>
                <a:schemeClr val="tx1"/>
              </a:solidFill>
            </a:endParaRPr>
          </a:p>
          <a:p>
            <a:pPr marL="85725" algn="just">
              <a:spcAft>
                <a:spcPts val="0"/>
              </a:spcAft>
            </a:pPr>
            <a:endParaRPr lang="en-GB" sz="1400" b="0">
              <a:solidFill>
                <a:schemeClr val="tx1"/>
              </a:solidFill>
            </a:endParaRPr>
          </a:p>
          <a:p>
            <a:pPr marL="85725" algn="just">
              <a:spcAft>
                <a:spcPts val="0"/>
              </a:spcAft>
            </a:pPr>
            <a:endParaRPr lang="en-GB" sz="1600" b="0"/>
          </a:p>
        </p:txBody>
      </p:sp>
      <p:graphicFrame>
        <p:nvGraphicFramePr>
          <p:cNvPr id="4" name="Diagram 3"/>
          <p:cNvGraphicFramePr/>
          <p:nvPr>
            <p:extLst>
              <p:ext uri="{D42A27DB-BD31-4B8C-83A1-F6EECF244321}">
                <p14:modId xmlns:p14="http://schemas.microsoft.com/office/powerpoint/2010/main" val="4249444935"/>
              </p:ext>
            </p:extLst>
          </p:nvPr>
        </p:nvGraphicFramePr>
        <p:xfrm>
          <a:off x="337242" y="771550"/>
          <a:ext cx="8339214" cy="43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F6F3EEF-4E03-4057-A656-DE504A067FF2}"/>
              </a:ext>
            </a:extLst>
          </p:cNvPr>
          <p:cNvSpPr txBox="1"/>
          <p:nvPr/>
        </p:nvSpPr>
        <p:spPr>
          <a:xfrm>
            <a:off x="8389420" y="99059"/>
            <a:ext cx="706454" cy="169277"/>
          </a:xfrm>
          <a:prstGeom prst="rect">
            <a:avLst/>
          </a:prstGeom>
          <a:noFill/>
        </p:spPr>
        <p:txBody>
          <a:bodyPr wrap="square" lIns="0" tIns="0" rIns="0" bIns="0" rtlCol="0">
            <a:spAutoFit/>
          </a:bodyPr>
          <a:lstStyle/>
          <a:p>
            <a:pPr algn="l"/>
            <a:r>
              <a:rPr lang="en-GB" sz="1100"/>
              <a:t>Roop Phull</a:t>
            </a:r>
          </a:p>
        </p:txBody>
      </p:sp>
    </p:spTree>
    <p:extLst>
      <p:ext uri="{BB962C8B-B14F-4D97-AF65-F5344CB8AC3E}">
        <p14:creationId xmlns:p14="http://schemas.microsoft.com/office/powerpoint/2010/main" val="335014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sz="3000" b="0" kern="1200" dirty="0">
                <a:solidFill>
                  <a:srgbClr val="FFBF22"/>
                </a:solidFill>
                <a:latin typeface="Helvetica Neue LT Std 65 Medium" panose="020B0604020202020204" pitchFamily="34" charset="0"/>
              </a:rPr>
              <a:t>6.4 Tender evaluation</a:t>
            </a:r>
            <a:r>
              <a:rPr lang="en-GB" dirty="0"/>
              <a:t>				  	</a:t>
            </a:r>
            <a:endParaRPr lang="en-GB" sz="1200" b="0" dirty="0">
              <a:solidFill>
                <a:schemeClr val="tx1"/>
              </a:solidFill>
            </a:endParaRP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348130" y="1551606"/>
            <a:ext cx="8495549" cy="2246769"/>
          </a:xfrm>
        </p:spPr>
        <p:txBody>
          <a:bodyPr vert="horz" wrap="square" lIns="0" tIns="0" rIns="0" bIns="0" rtlCol="0" anchor="t">
            <a:spAutoFit/>
          </a:bodyPr>
          <a:lstStyle/>
          <a:p>
            <a:pPr marL="85725" algn="just">
              <a:spcAft>
                <a:spcPts val="0"/>
              </a:spcAft>
            </a:pPr>
            <a:endParaRPr lang="en-GB" sz="1200" dirty="0"/>
          </a:p>
          <a:p>
            <a:pPr algn="just"/>
            <a:r>
              <a:rPr lang="en-GB" sz="1400" kern="1200" dirty="0">
                <a:solidFill>
                  <a:schemeClr val="accent6"/>
                </a:solidFill>
                <a:latin typeface="+mj-lt"/>
                <a:ea typeface="+mj-ea"/>
                <a:cs typeface="+mj-cs"/>
              </a:rPr>
              <a:t>Tenders will be assessed on the tender participant’s contribution to a restoration, based on specific capabilities or characteristics, with a weighting of (50:50), (Commercial : Technical).</a:t>
            </a:r>
          </a:p>
          <a:p>
            <a:pPr algn="just"/>
            <a:endParaRPr lang="en-GB" sz="1600" dirty="0">
              <a:solidFill>
                <a:srgbClr val="F26522"/>
              </a:solidFill>
            </a:endParaRPr>
          </a:p>
          <a:p>
            <a:pPr marL="171450" lvl="1" indent="-171450" defTabSz="914400">
              <a:buClr>
                <a:schemeClr val="accent1"/>
              </a:buClr>
              <a:buFont typeface="Arial" panose="020B0604020202020204" pitchFamily="34" charset="0"/>
              <a:buChar char="•"/>
            </a:pPr>
            <a:r>
              <a:rPr lang="en-US" sz="1400" dirty="0"/>
              <a:t>Technical scores – total of all scores given for each sub-criterion as per the assessment criteria</a:t>
            </a:r>
            <a:endParaRPr lang="en-US" sz="1400" dirty="0">
              <a:cs typeface="Arial"/>
            </a:endParaRPr>
          </a:p>
          <a:p>
            <a:pPr marL="171450" lvl="1" indent="-171450">
              <a:buClr>
                <a:schemeClr val="accent1"/>
              </a:buClr>
              <a:buFont typeface="Arial" panose="020B0604020202020204" pitchFamily="34" charset="0"/>
              <a:buChar char="•"/>
            </a:pPr>
            <a:r>
              <a:rPr lang="en-US" sz="1400" dirty="0"/>
              <a:t>Commercial scores – the commercial assessment methodology will be published. A percentage based on the tenderer’s commercial submission in relation to all other tenderer’s commercial submissions </a:t>
            </a:r>
            <a:endParaRPr lang="en-US" sz="1400" dirty="0">
              <a:cs typeface="Arial"/>
            </a:endParaRPr>
          </a:p>
          <a:p>
            <a:pPr marL="171450" lvl="1" indent="-171450">
              <a:buClr>
                <a:schemeClr val="accent1"/>
              </a:buClr>
              <a:buFont typeface="Arial" panose="020B0604020202020204" pitchFamily="34" charset="0"/>
              <a:buChar char="•"/>
            </a:pPr>
            <a:r>
              <a:rPr lang="en-US" sz="1400" dirty="0"/>
              <a:t>To combine the scores, the technical will be weighted to account for 50% of the total, and the commercial score to account for 50% of the total </a:t>
            </a:r>
            <a:endParaRPr lang="en-GB" sz="1400" b="0" dirty="0"/>
          </a:p>
        </p:txBody>
      </p:sp>
      <p:graphicFrame>
        <p:nvGraphicFramePr>
          <p:cNvPr id="4" name="Diagram 3"/>
          <p:cNvGraphicFramePr/>
          <p:nvPr/>
        </p:nvGraphicFramePr>
        <p:xfrm>
          <a:off x="337242" y="771550"/>
          <a:ext cx="8339214" cy="43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7FA03BC-9AA2-464B-AAB6-A848DE97FF4F}"/>
              </a:ext>
            </a:extLst>
          </p:cNvPr>
          <p:cNvSpPr txBox="1"/>
          <p:nvPr/>
        </p:nvSpPr>
        <p:spPr>
          <a:xfrm>
            <a:off x="8221917" y="99059"/>
            <a:ext cx="873958" cy="169277"/>
          </a:xfrm>
          <a:prstGeom prst="rect">
            <a:avLst/>
          </a:prstGeom>
          <a:noFill/>
        </p:spPr>
        <p:txBody>
          <a:bodyPr wrap="square" lIns="0" tIns="0" rIns="0" bIns="0" rtlCol="0">
            <a:spAutoFit/>
          </a:bodyPr>
          <a:lstStyle/>
          <a:p>
            <a:pPr algn="l"/>
            <a:r>
              <a:rPr lang="en-GB" sz="1100" dirty="0"/>
              <a:t>Paul Obanor</a:t>
            </a:r>
          </a:p>
        </p:txBody>
      </p:sp>
    </p:spTree>
    <p:extLst>
      <p:ext uri="{BB962C8B-B14F-4D97-AF65-F5344CB8AC3E}">
        <p14:creationId xmlns:p14="http://schemas.microsoft.com/office/powerpoint/2010/main" val="524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sz="3000" b="0" kern="1200" dirty="0">
                <a:solidFill>
                  <a:srgbClr val="FFBF22"/>
                </a:solidFill>
                <a:latin typeface="Helvetica Neue LT Std 65 Medium" panose="020B0604020202020204" pitchFamily="34" charset="0"/>
              </a:rPr>
              <a:t>7. Technical assessment criteria</a:t>
            </a:r>
            <a:br>
              <a:rPr lang="en-GB" dirty="0"/>
            </a:br>
            <a:r>
              <a:rPr lang="en-GB" dirty="0"/>
              <a:t>				  	</a:t>
            </a:r>
            <a:endParaRPr lang="en-GB" sz="1200" b="0" dirty="0">
              <a:solidFill>
                <a:schemeClr val="tx1"/>
              </a:solidFill>
            </a:endParaRP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326359" y="2046691"/>
            <a:ext cx="3562961" cy="815608"/>
          </a:xfrm>
        </p:spPr>
        <p:txBody>
          <a:bodyPr vert="horz" wrap="square" lIns="0" tIns="0" rIns="0" bIns="0" rtlCol="0" anchor="t">
            <a:spAutoFit/>
          </a:bodyPr>
          <a:lstStyle/>
          <a:p>
            <a:pPr marL="85725" algn="just"/>
            <a:endParaRPr lang="en-GB" sz="1600">
              <a:solidFill>
                <a:srgbClr val="F26522"/>
              </a:solidFill>
              <a:ea typeface="+mn-lt"/>
              <a:cs typeface="+mn-lt"/>
            </a:endParaRPr>
          </a:p>
          <a:p>
            <a:pPr marL="85725" algn="just">
              <a:spcAft>
                <a:spcPts val="0"/>
              </a:spcAft>
            </a:pPr>
            <a:endParaRPr lang="en-GB" sz="1600" b="0">
              <a:ea typeface="+mn-lt"/>
              <a:cs typeface="+mn-lt"/>
            </a:endParaRPr>
          </a:p>
          <a:p>
            <a:pPr marL="85725" algn="just">
              <a:spcAft>
                <a:spcPts val="0"/>
              </a:spcAft>
            </a:pPr>
            <a:endParaRPr lang="en-GB" sz="1600">
              <a:cs typeface="Arial"/>
            </a:endParaRPr>
          </a:p>
        </p:txBody>
      </p:sp>
      <p:graphicFrame>
        <p:nvGraphicFramePr>
          <p:cNvPr id="4" name="Diagram 3"/>
          <p:cNvGraphicFramePr/>
          <p:nvPr/>
        </p:nvGraphicFramePr>
        <p:xfrm>
          <a:off x="337242" y="771550"/>
          <a:ext cx="8339214" cy="43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B7490FF6-4432-7579-2055-F1E5F3242F41}"/>
              </a:ext>
            </a:extLst>
          </p:cNvPr>
          <p:cNvSpPr txBox="1"/>
          <p:nvPr/>
        </p:nvSpPr>
        <p:spPr>
          <a:xfrm>
            <a:off x="335248" y="1236743"/>
            <a:ext cx="8625866" cy="677108"/>
          </a:xfrm>
          <a:prstGeom prst="rect">
            <a:avLst/>
          </a:prstGeom>
          <a:noFill/>
        </p:spPr>
        <p:txBody>
          <a:bodyPr wrap="square" lIns="0" tIns="0" rIns="0" bIns="0" rtlCol="0" anchor="t">
            <a:spAutoFit/>
          </a:bodyPr>
          <a:lstStyle/>
          <a:p>
            <a:r>
              <a:rPr lang="en-GB" sz="1400" b="1" dirty="0">
                <a:solidFill>
                  <a:schemeClr val="accent6"/>
                </a:solidFill>
                <a:latin typeface="+mj-lt"/>
                <a:ea typeface="+mj-ea"/>
                <a:cs typeface="+mj-cs"/>
              </a:rPr>
              <a:t>The evaluations will create four price stacks with the assessment criteria for each detailed below. These tender stacks will be assessed in isolation </a:t>
            </a:r>
          </a:p>
          <a:p>
            <a:pPr algn="l"/>
            <a:endParaRPr lang="en-GB" sz="1600" dirty="0"/>
          </a:p>
        </p:txBody>
      </p:sp>
      <p:sp>
        <p:nvSpPr>
          <p:cNvPr id="26" name="Rectangle 25">
            <a:extLst>
              <a:ext uri="{FF2B5EF4-FFF2-40B4-BE49-F238E27FC236}">
                <a16:creationId xmlns:a16="http://schemas.microsoft.com/office/drawing/2014/main" id="{75EFEF69-7993-FC79-859B-DDC796A5A3EE}"/>
              </a:ext>
            </a:extLst>
          </p:cNvPr>
          <p:cNvSpPr/>
          <p:nvPr/>
        </p:nvSpPr>
        <p:spPr>
          <a:xfrm>
            <a:off x="229963" y="1712422"/>
            <a:ext cx="2263856" cy="3017519"/>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marL="85725">
              <a:spcAft>
                <a:spcPts val="600"/>
              </a:spcAft>
            </a:pPr>
            <a:r>
              <a:rPr lang="en-GB" sz="1050" b="1" dirty="0">
                <a:latin typeface="Arial"/>
                <a:ea typeface="Arial"/>
                <a:cs typeface="Arial"/>
              </a:rPr>
              <a:t>Primary Restoration Service Providers</a:t>
            </a:r>
            <a:endParaRPr lang="en-GB" sz="1050" dirty="0">
              <a:ea typeface="+mn-lt"/>
              <a:cs typeface="+mn-lt"/>
            </a:endParaRPr>
          </a:p>
          <a:p>
            <a:pPr marL="371475" indent="-285750">
              <a:spcAft>
                <a:spcPts val="600"/>
              </a:spcAft>
              <a:buFont typeface="Arial,Sans-Serif"/>
              <a:buChar char="•"/>
            </a:pPr>
            <a:r>
              <a:rPr lang="en-GB" sz="1050" dirty="0">
                <a:solidFill>
                  <a:schemeClr val="tx1"/>
                </a:solidFill>
                <a:latin typeface="Arial"/>
                <a:ea typeface="+mn-lt"/>
                <a:cs typeface="Arial"/>
              </a:rPr>
              <a:t>Minimum requirements Pass/Fail</a:t>
            </a:r>
          </a:p>
          <a:p>
            <a:pPr marL="371475" indent="-285750">
              <a:spcAft>
                <a:spcPts val="600"/>
              </a:spcAft>
              <a:buFont typeface="Arial,Sans-Serif"/>
              <a:buChar char="•"/>
            </a:pPr>
            <a:r>
              <a:rPr lang="en-GB" sz="1050" dirty="0">
                <a:solidFill>
                  <a:schemeClr val="tx1"/>
                </a:solidFill>
                <a:latin typeface="Arial"/>
                <a:ea typeface="+mn-lt"/>
                <a:cs typeface="Arial"/>
              </a:rPr>
              <a:t>Connection to Network 8%</a:t>
            </a:r>
          </a:p>
          <a:p>
            <a:pPr marL="371475" indent="-285750">
              <a:spcAft>
                <a:spcPts val="600"/>
              </a:spcAft>
              <a:buFont typeface="Arial,Sans-Serif"/>
              <a:buChar char="•"/>
            </a:pPr>
            <a:r>
              <a:rPr lang="en-GB" sz="1050" dirty="0">
                <a:solidFill>
                  <a:schemeClr val="tx1"/>
                </a:solidFill>
                <a:latin typeface="Arial"/>
                <a:ea typeface="+mn-lt"/>
                <a:cs typeface="Arial"/>
              </a:rPr>
              <a:t>Time to Connect 5%</a:t>
            </a:r>
          </a:p>
          <a:p>
            <a:pPr marL="371475" indent="-285750">
              <a:spcAft>
                <a:spcPts val="600"/>
              </a:spcAft>
              <a:buFont typeface="Arial,Sans-Serif"/>
              <a:buChar char="•"/>
            </a:pPr>
            <a:r>
              <a:rPr lang="en-GB" sz="1050" dirty="0">
                <a:solidFill>
                  <a:schemeClr val="tx1"/>
                </a:solidFill>
                <a:latin typeface="Arial"/>
                <a:ea typeface="+mn-lt"/>
                <a:cs typeface="Arial"/>
              </a:rPr>
              <a:t>Service Availability 10%</a:t>
            </a:r>
          </a:p>
          <a:p>
            <a:pPr marL="371475" indent="-285750">
              <a:spcAft>
                <a:spcPts val="600"/>
              </a:spcAft>
              <a:buFont typeface="Arial,Sans-Serif"/>
              <a:buChar char="•"/>
            </a:pPr>
            <a:r>
              <a:rPr lang="en-GB" sz="1050" dirty="0">
                <a:solidFill>
                  <a:schemeClr val="tx1"/>
                </a:solidFill>
                <a:latin typeface="Arial"/>
                <a:ea typeface="+mn-lt"/>
                <a:cs typeface="Arial"/>
              </a:rPr>
              <a:t>Power Output 25%</a:t>
            </a:r>
          </a:p>
          <a:p>
            <a:pPr marL="371475" indent="-285750">
              <a:spcAft>
                <a:spcPts val="600"/>
              </a:spcAft>
              <a:buFont typeface="Arial,Sans-Serif"/>
              <a:buChar char="•"/>
            </a:pPr>
            <a:r>
              <a:rPr lang="en-GB" sz="1050" dirty="0">
                <a:solidFill>
                  <a:schemeClr val="tx1"/>
                </a:solidFill>
                <a:latin typeface="Arial"/>
                <a:ea typeface="+mn-lt"/>
                <a:cs typeface="Arial"/>
              </a:rPr>
              <a:t>Block Loading Size 10%</a:t>
            </a:r>
          </a:p>
          <a:p>
            <a:pPr marL="371475" indent="-285750">
              <a:spcAft>
                <a:spcPts val="600"/>
              </a:spcAft>
              <a:buFont typeface="Arial,Sans-Serif"/>
              <a:buChar char="•"/>
            </a:pPr>
            <a:r>
              <a:rPr lang="en-GB" sz="1050" dirty="0">
                <a:solidFill>
                  <a:schemeClr val="tx1"/>
                </a:solidFill>
                <a:latin typeface="Arial"/>
                <a:ea typeface="+mn-lt"/>
                <a:cs typeface="Arial"/>
              </a:rPr>
              <a:t>Resilience of Supply 20%</a:t>
            </a:r>
          </a:p>
          <a:p>
            <a:pPr marL="371475" indent="-285750">
              <a:spcAft>
                <a:spcPts val="600"/>
              </a:spcAft>
              <a:buFont typeface="Arial,Sans-Serif"/>
              <a:buChar char="•"/>
            </a:pPr>
            <a:r>
              <a:rPr lang="en-GB" sz="1050" dirty="0">
                <a:solidFill>
                  <a:schemeClr val="tx1"/>
                </a:solidFill>
                <a:latin typeface="Arial"/>
                <a:ea typeface="+mn-lt"/>
                <a:cs typeface="Arial"/>
              </a:rPr>
              <a:t>Contribution to System Stability 12%</a:t>
            </a:r>
          </a:p>
          <a:p>
            <a:pPr marL="371475" indent="-285750">
              <a:spcAft>
                <a:spcPts val="600"/>
              </a:spcAft>
              <a:buFont typeface="Arial,Sans-Serif"/>
              <a:buChar char="•"/>
            </a:pPr>
            <a:r>
              <a:rPr lang="en-GB" sz="1050" dirty="0">
                <a:solidFill>
                  <a:schemeClr val="tx1"/>
                </a:solidFill>
                <a:latin typeface="Arial"/>
                <a:ea typeface="+mn-lt"/>
                <a:cs typeface="Arial"/>
              </a:rPr>
              <a:t>Contribution to Restoration Time 10%</a:t>
            </a:r>
            <a:endParaRPr lang="en-US" sz="1050" dirty="0">
              <a:solidFill>
                <a:schemeClr val="tx1"/>
              </a:solidFill>
            </a:endParaRPr>
          </a:p>
        </p:txBody>
      </p:sp>
      <p:sp>
        <p:nvSpPr>
          <p:cNvPr id="31" name="Rectangle 30">
            <a:extLst>
              <a:ext uri="{FF2B5EF4-FFF2-40B4-BE49-F238E27FC236}">
                <a16:creationId xmlns:a16="http://schemas.microsoft.com/office/drawing/2014/main" id="{FC5B7CC4-501F-1403-E221-80348740830E}"/>
              </a:ext>
            </a:extLst>
          </p:cNvPr>
          <p:cNvSpPr/>
          <p:nvPr/>
        </p:nvSpPr>
        <p:spPr>
          <a:xfrm>
            <a:off x="2591881" y="1708418"/>
            <a:ext cx="1980119" cy="2572637"/>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marL="85725">
              <a:spcAft>
                <a:spcPts val="600"/>
              </a:spcAft>
            </a:pPr>
            <a:r>
              <a:rPr lang="en-GB" sz="1050" b="1" dirty="0">
                <a:latin typeface="Arial"/>
                <a:ea typeface="Arial"/>
                <a:cs typeface="Arial"/>
              </a:rPr>
              <a:t>Distributed </a:t>
            </a:r>
            <a:r>
              <a:rPr lang="en-GB" sz="1050" b="1" dirty="0" err="1">
                <a:latin typeface="Arial"/>
                <a:ea typeface="Arial"/>
                <a:cs typeface="Arial"/>
              </a:rPr>
              <a:t>ReStart</a:t>
            </a:r>
            <a:r>
              <a:rPr lang="en-GB" sz="1050" b="1" dirty="0">
                <a:latin typeface="Arial"/>
                <a:ea typeface="Arial"/>
                <a:cs typeface="Arial"/>
              </a:rPr>
              <a:t> – Anchor Generators</a:t>
            </a:r>
          </a:p>
          <a:p>
            <a:pPr marL="371475" indent="-285750">
              <a:spcAft>
                <a:spcPts val="600"/>
              </a:spcAft>
              <a:buFont typeface="Arial,Sans-Serif"/>
              <a:buChar char="•"/>
            </a:pPr>
            <a:r>
              <a:rPr lang="en-GB" sz="1050" dirty="0">
                <a:solidFill>
                  <a:schemeClr val="tx1"/>
                </a:solidFill>
                <a:latin typeface="Arial"/>
                <a:ea typeface="+mn-lt"/>
                <a:cs typeface="Arial"/>
              </a:rPr>
              <a:t>Minimum requirements Pass/Fail</a:t>
            </a:r>
          </a:p>
          <a:p>
            <a:pPr marL="371475" indent="-285750">
              <a:spcAft>
                <a:spcPts val="600"/>
              </a:spcAft>
              <a:buFont typeface="Arial,Sans-Serif"/>
              <a:buChar char="•"/>
            </a:pPr>
            <a:r>
              <a:rPr lang="en-GB" sz="1050" dirty="0">
                <a:solidFill>
                  <a:schemeClr val="tx1"/>
                </a:solidFill>
                <a:latin typeface="Arial"/>
                <a:ea typeface="+mn-lt"/>
                <a:cs typeface="Arial"/>
              </a:rPr>
              <a:t>Connection to Network 5%</a:t>
            </a:r>
          </a:p>
          <a:p>
            <a:pPr marL="371475" indent="-285750">
              <a:spcAft>
                <a:spcPts val="600"/>
              </a:spcAft>
              <a:buFont typeface="Arial,Sans-Serif"/>
              <a:buChar char="•"/>
            </a:pPr>
            <a:r>
              <a:rPr lang="en-GB" sz="1050" dirty="0">
                <a:solidFill>
                  <a:schemeClr val="tx1"/>
                </a:solidFill>
                <a:latin typeface="Arial"/>
                <a:ea typeface="+mn-lt"/>
                <a:cs typeface="Arial"/>
              </a:rPr>
              <a:t>Time to Connect 10%</a:t>
            </a:r>
          </a:p>
          <a:p>
            <a:pPr marL="371475" indent="-285750">
              <a:spcAft>
                <a:spcPts val="600"/>
              </a:spcAft>
              <a:buFont typeface="Arial,Sans-Serif"/>
              <a:buChar char="•"/>
            </a:pPr>
            <a:r>
              <a:rPr lang="en-GB" sz="1050" dirty="0">
                <a:solidFill>
                  <a:schemeClr val="tx1"/>
                </a:solidFill>
                <a:latin typeface="Arial"/>
                <a:ea typeface="+mn-lt"/>
                <a:cs typeface="Arial"/>
              </a:rPr>
              <a:t>Service Availability 15%</a:t>
            </a:r>
          </a:p>
          <a:p>
            <a:pPr marL="371475" indent="-285750">
              <a:spcAft>
                <a:spcPts val="600"/>
              </a:spcAft>
              <a:buFont typeface="Arial,Sans-Serif"/>
              <a:buChar char="•"/>
            </a:pPr>
            <a:r>
              <a:rPr lang="en-GB" sz="1050" dirty="0">
                <a:solidFill>
                  <a:schemeClr val="tx1"/>
                </a:solidFill>
                <a:latin typeface="Arial"/>
                <a:ea typeface="+mn-lt"/>
                <a:cs typeface="Arial"/>
              </a:rPr>
              <a:t>Power Output 20%</a:t>
            </a:r>
          </a:p>
          <a:p>
            <a:pPr marL="371475" indent="-285750">
              <a:spcAft>
                <a:spcPts val="600"/>
              </a:spcAft>
              <a:buFont typeface="Arial,Sans-Serif"/>
              <a:buChar char="•"/>
            </a:pPr>
            <a:r>
              <a:rPr lang="en-GB" sz="1050" dirty="0">
                <a:solidFill>
                  <a:schemeClr val="tx1"/>
                </a:solidFill>
                <a:latin typeface="Arial"/>
                <a:ea typeface="+mn-lt"/>
                <a:cs typeface="Arial"/>
              </a:rPr>
              <a:t>Block Loading Size 10%</a:t>
            </a:r>
          </a:p>
          <a:p>
            <a:pPr marL="371475" indent="-285750">
              <a:spcAft>
                <a:spcPts val="600"/>
              </a:spcAft>
              <a:buFont typeface="Arial,Sans-Serif"/>
              <a:buChar char="•"/>
            </a:pPr>
            <a:r>
              <a:rPr lang="en-GB" sz="1050" dirty="0">
                <a:solidFill>
                  <a:schemeClr val="tx1"/>
                </a:solidFill>
                <a:latin typeface="Arial"/>
                <a:ea typeface="+mn-lt"/>
                <a:cs typeface="Arial"/>
              </a:rPr>
              <a:t>Resilience of Supply 25%</a:t>
            </a:r>
          </a:p>
          <a:p>
            <a:pPr marL="371475" indent="-285750">
              <a:spcAft>
                <a:spcPts val="600"/>
              </a:spcAft>
              <a:buFont typeface="Arial,Sans-Serif"/>
              <a:buChar char="•"/>
            </a:pPr>
            <a:r>
              <a:rPr lang="en-GB" sz="1050" dirty="0">
                <a:solidFill>
                  <a:schemeClr val="tx1"/>
                </a:solidFill>
                <a:latin typeface="Arial"/>
                <a:ea typeface="+mn-lt"/>
                <a:cs typeface="Arial"/>
              </a:rPr>
              <a:t>Contribution to Restoration Time 15%</a:t>
            </a:r>
            <a:endParaRPr lang="en-US" sz="1050" dirty="0">
              <a:solidFill>
                <a:schemeClr val="tx1"/>
              </a:solidFill>
              <a:latin typeface="Arial"/>
              <a:ea typeface="+mn-lt"/>
              <a:cs typeface="Arial"/>
            </a:endParaRPr>
          </a:p>
        </p:txBody>
      </p:sp>
      <p:sp>
        <p:nvSpPr>
          <p:cNvPr id="32" name="Rectangle 31">
            <a:extLst>
              <a:ext uri="{FF2B5EF4-FFF2-40B4-BE49-F238E27FC236}">
                <a16:creationId xmlns:a16="http://schemas.microsoft.com/office/drawing/2014/main" id="{9F845D23-FDFC-F291-60B8-86DAA57FD794}"/>
              </a:ext>
            </a:extLst>
          </p:cNvPr>
          <p:cNvSpPr/>
          <p:nvPr/>
        </p:nvSpPr>
        <p:spPr>
          <a:xfrm>
            <a:off x="4665666" y="1708416"/>
            <a:ext cx="1942945" cy="2572637"/>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marL="85725">
              <a:spcAft>
                <a:spcPts val="600"/>
              </a:spcAft>
            </a:pPr>
            <a:r>
              <a:rPr lang="en-GB" sz="1050" b="1" dirty="0">
                <a:ea typeface="+mn-lt"/>
                <a:cs typeface="+mn-lt"/>
              </a:rPr>
              <a:t>Distributed </a:t>
            </a:r>
            <a:r>
              <a:rPr lang="en-GB" sz="1050" b="1" dirty="0" err="1">
                <a:ea typeface="+mn-lt"/>
                <a:cs typeface="+mn-lt"/>
              </a:rPr>
              <a:t>ReStart</a:t>
            </a:r>
            <a:r>
              <a:rPr lang="en-GB" sz="1050" b="1" dirty="0">
                <a:ea typeface="+mn-lt"/>
                <a:cs typeface="+mn-lt"/>
              </a:rPr>
              <a:t> – Top-up Services</a:t>
            </a:r>
          </a:p>
          <a:p>
            <a:pPr marL="371475" indent="-285750">
              <a:spcAft>
                <a:spcPts val="600"/>
              </a:spcAft>
              <a:buFont typeface="Arial,Sans-Serif"/>
              <a:buChar char="•"/>
            </a:pPr>
            <a:r>
              <a:rPr lang="en-GB" sz="1050" dirty="0">
                <a:solidFill>
                  <a:schemeClr val="tx1"/>
                </a:solidFill>
                <a:latin typeface="Arial"/>
                <a:ea typeface="+mn-lt"/>
                <a:cs typeface="Arial"/>
              </a:rPr>
              <a:t>Minimum requirements Pass/Fail</a:t>
            </a:r>
          </a:p>
          <a:p>
            <a:pPr marL="371475" indent="-285750">
              <a:spcAft>
                <a:spcPts val="600"/>
              </a:spcAft>
              <a:buFont typeface="Arial,Sans-Serif"/>
              <a:buChar char="•"/>
            </a:pPr>
            <a:endParaRPr lang="en-GB" sz="1050" dirty="0">
              <a:solidFill>
                <a:schemeClr val="tx1"/>
              </a:solidFill>
              <a:latin typeface="Arial"/>
              <a:ea typeface="+mn-lt"/>
              <a:cs typeface="Arial"/>
            </a:endParaRPr>
          </a:p>
          <a:p>
            <a:pPr marL="371475" indent="-285750">
              <a:spcAft>
                <a:spcPts val="600"/>
              </a:spcAft>
              <a:buFont typeface="Arial,Sans-Serif"/>
              <a:buChar char="•"/>
            </a:pPr>
            <a:endParaRPr lang="en-GB" sz="1050" dirty="0">
              <a:solidFill>
                <a:schemeClr val="tx1"/>
              </a:solidFill>
              <a:latin typeface="Arial"/>
              <a:ea typeface="+mn-lt"/>
              <a:cs typeface="Arial"/>
            </a:endParaRPr>
          </a:p>
          <a:p>
            <a:pPr marL="371475" indent="-285750">
              <a:spcAft>
                <a:spcPts val="600"/>
              </a:spcAft>
              <a:buFont typeface="Arial,Sans-Serif"/>
              <a:buChar char="•"/>
            </a:pPr>
            <a:endParaRPr lang="en-GB" sz="1050" dirty="0">
              <a:solidFill>
                <a:schemeClr val="tx1"/>
              </a:solidFill>
              <a:latin typeface="Arial"/>
              <a:ea typeface="+mn-lt"/>
              <a:cs typeface="Arial"/>
            </a:endParaRPr>
          </a:p>
          <a:p>
            <a:pPr marL="371475" indent="-285750">
              <a:spcAft>
                <a:spcPts val="600"/>
              </a:spcAft>
              <a:buFont typeface="Arial,Sans-Serif"/>
              <a:buChar char="•"/>
            </a:pPr>
            <a:endParaRPr lang="en-GB" sz="1050" dirty="0">
              <a:solidFill>
                <a:schemeClr val="tx1"/>
              </a:solidFill>
              <a:latin typeface="Arial"/>
              <a:ea typeface="+mn-lt"/>
              <a:cs typeface="Arial"/>
            </a:endParaRPr>
          </a:p>
          <a:p>
            <a:pPr marL="371475" indent="-285750">
              <a:spcAft>
                <a:spcPts val="600"/>
              </a:spcAft>
              <a:buFont typeface="Arial,Sans-Serif"/>
              <a:buChar char="•"/>
            </a:pPr>
            <a:endParaRPr lang="en-GB" sz="1050" dirty="0">
              <a:solidFill>
                <a:schemeClr val="tx1"/>
              </a:solidFill>
              <a:latin typeface="Arial"/>
              <a:ea typeface="+mn-lt"/>
              <a:cs typeface="Arial"/>
            </a:endParaRPr>
          </a:p>
          <a:p>
            <a:pPr marL="371475" indent="-285750">
              <a:spcAft>
                <a:spcPts val="600"/>
              </a:spcAft>
              <a:buFont typeface="Arial,Sans-Serif"/>
              <a:buChar char="•"/>
            </a:pPr>
            <a:endParaRPr lang="en-GB" sz="1050" dirty="0">
              <a:solidFill>
                <a:schemeClr val="tx1"/>
              </a:solidFill>
              <a:latin typeface="Arial"/>
              <a:ea typeface="+mn-lt"/>
              <a:cs typeface="Arial"/>
            </a:endParaRPr>
          </a:p>
          <a:p>
            <a:pPr marL="371475" indent="-285750">
              <a:spcAft>
                <a:spcPts val="600"/>
              </a:spcAft>
              <a:buFont typeface="Arial,Sans-Serif"/>
              <a:buChar char="•"/>
            </a:pPr>
            <a:endParaRPr lang="en-GB" sz="1050" dirty="0">
              <a:solidFill>
                <a:schemeClr val="tx1"/>
              </a:solidFill>
              <a:latin typeface="Arial"/>
              <a:ea typeface="+mn-lt"/>
              <a:cs typeface="Arial"/>
            </a:endParaRPr>
          </a:p>
        </p:txBody>
      </p:sp>
      <p:sp>
        <p:nvSpPr>
          <p:cNvPr id="9" name="TextBox 8">
            <a:extLst>
              <a:ext uri="{FF2B5EF4-FFF2-40B4-BE49-F238E27FC236}">
                <a16:creationId xmlns:a16="http://schemas.microsoft.com/office/drawing/2014/main" id="{E533C01B-EB85-44C5-8B30-ED2C9B8990C1}"/>
              </a:ext>
            </a:extLst>
          </p:cNvPr>
          <p:cNvSpPr txBox="1"/>
          <p:nvPr/>
        </p:nvSpPr>
        <p:spPr>
          <a:xfrm>
            <a:off x="8145077" y="76007"/>
            <a:ext cx="950798" cy="169277"/>
          </a:xfrm>
          <a:prstGeom prst="rect">
            <a:avLst/>
          </a:prstGeom>
          <a:noFill/>
        </p:spPr>
        <p:txBody>
          <a:bodyPr wrap="square" lIns="0" tIns="0" rIns="0" bIns="0" rtlCol="0">
            <a:spAutoFit/>
          </a:bodyPr>
          <a:lstStyle/>
          <a:p>
            <a:pPr algn="l"/>
            <a:r>
              <a:rPr lang="en-GB" sz="1100" dirty="0"/>
              <a:t>Paul Obanor</a:t>
            </a:r>
          </a:p>
        </p:txBody>
      </p:sp>
      <p:sp>
        <p:nvSpPr>
          <p:cNvPr id="10" name="Rectangle 9">
            <a:extLst>
              <a:ext uri="{FF2B5EF4-FFF2-40B4-BE49-F238E27FC236}">
                <a16:creationId xmlns:a16="http://schemas.microsoft.com/office/drawing/2014/main" id="{4E71202D-1429-4352-9ED1-09B4D6337FB9}"/>
              </a:ext>
            </a:extLst>
          </p:cNvPr>
          <p:cNvSpPr/>
          <p:nvPr/>
        </p:nvSpPr>
        <p:spPr>
          <a:xfrm>
            <a:off x="2590215" y="4281053"/>
            <a:ext cx="4018396" cy="448887"/>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marL="85725">
              <a:spcAft>
                <a:spcPts val="600"/>
              </a:spcAft>
            </a:pPr>
            <a:r>
              <a:rPr lang="en-GB" sz="1050" dirty="0">
                <a:latin typeface="Arial"/>
                <a:ea typeface="Arial"/>
                <a:cs typeface="Arial"/>
              </a:rPr>
              <a:t>Distributed </a:t>
            </a:r>
            <a:r>
              <a:rPr lang="en-GB" sz="1050" dirty="0" err="1">
                <a:latin typeface="Arial"/>
                <a:ea typeface="Arial"/>
                <a:cs typeface="Arial"/>
              </a:rPr>
              <a:t>ReStart</a:t>
            </a:r>
            <a:r>
              <a:rPr lang="en-GB" sz="1050" dirty="0">
                <a:latin typeface="Arial"/>
                <a:ea typeface="Arial"/>
                <a:cs typeface="Arial"/>
              </a:rPr>
              <a:t> services will be determined following consultation with DNO and ‘Rules of Play’ for feasible DRZ(s)</a:t>
            </a:r>
            <a:endParaRPr lang="en-GB" sz="1050" b="1" dirty="0">
              <a:ea typeface="+mn-lt"/>
              <a:cs typeface="+mn-lt"/>
            </a:endParaRPr>
          </a:p>
        </p:txBody>
      </p:sp>
      <p:sp>
        <p:nvSpPr>
          <p:cNvPr id="11" name="Rectangle 10">
            <a:extLst>
              <a:ext uri="{FF2B5EF4-FFF2-40B4-BE49-F238E27FC236}">
                <a16:creationId xmlns:a16="http://schemas.microsoft.com/office/drawing/2014/main" id="{1164A96B-4837-4FD7-BC06-060255DA5017}"/>
              </a:ext>
            </a:extLst>
          </p:cNvPr>
          <p:cNvSpPr/>
          <p:nvPr/>
        </p:nvSpPr>
        <p:spPr>
          <a:xfrm>
            <a:off x="6697258" y="1720890"/>
            <a:ext cx="2263856" cy="3017519"/>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marL="85725">
              <a:spcAft>
                <a:spcPts val="600"/>
              </a:spcAft>
            </a:pPr>
            <a:r>
              <a:rPr lang="en-GB" sz="1050" b="1" dirty="0">
                <a:latin typeface="Arial"/>
                <a:ea typeface="Arial"/>
                <a:cs typeface="Arial"/>
              </a:rPr>
              <a:t>Top-up Services</a:t>
            </a:r>
          </a:p>
          <a:p>
            <a:pPr marL="371475" indent="-285750">
              <a:spcAft>
                <a:spcPts val="600"/>
              </a:spcAft>
              <a:buFont typeface="Arial,Sans-Serif"/>
              <a:buChar char="•"/>
            </a:pPr>
            <a:r>
              <a:rPr lang="en-GB" sz="1050" dirty="0">
                <a:solidFill>
                  <a:schemeClr val="tx1"/>
                </a:solidFill>
                <a:latin typeface="Arial"/>
                <a:ea typeface="+mn-lt"/>
                <a:cs typeface="Arial"/>
              </a:rPr>
              <a:t>Minimum requirements Pass/Fail</a:t>
            </a:r>
          </a:p>
          <a:p>
            <a:pPr marL="371475" indent="-285750">
              <a:spcAft>
                <a:spcPts val="600"/>
              </a:spcAft>
              <a:buFont typeface="Arial,Sans-Serif"/>
              <a:buChar char="•"/>
            </a:pPr>
            <a:r>
              <a:rPr lang="en-GB" sz="1050" dirty="0">
                <a:solidFill>
                  <a:schemeClr val="tx1"/>
                </a:solidFill>
                <a:latin typeface="Arial"/>
                <a:ea typeface="+mn-lt"/>
                <a:cs typeface="Arial"/>
              </a:rPr>
              <a:t>Connection to Network 8%</a:t>
            </a:r>
          </a:p>
          <a:p>
            <a:pPr marL="371475" indent="-285750">
              <a:spcAft>
                <a:spcPts val="600"/>
              </a:spcAft>
              <a:buFont typeface="Arial,Sans-Serif"/>
              <a:buChar char="•"/>
            </a:pPr>
            <a:r>
              <a:rPr lang="en-GB" sz="1050" dirty="0">
                <a:solidFill>
                  <a:schemeClr val="tx1"/>
                </a:solidFill>
                <a:latin typeface="Arial"/>
                <a:ea typeface="+mn-lt"/>
                <a:cs typeface="Arial"/>
              </a:rPr>
              <a:t>Resilience 20%</a:t>
            </a:r>
          </a:p>
          <a:p>
            <a:pPr marL="371475" indent="-285750">
              <a:spcAft>
                <a:spcPts val="600"/>
              </a:spcAft>
              <a:buFont typeface="Arial,Sans-Serif"/>
              <a:buChar char="•"/>
            </a:pPr>
            <a:r>
              <a:rPr lang="en-GB" sz="1050" dirty="0">
                <a:solidFill>
                  <a:schemeClr val="tx1"/>
                </a:solidFill>
                <a:latin typeface="Arial"/>
                <a:ea typeface="+mn-lt"/>
                <a:cs typeface="Arial"/>
              </a:rPr>
              <a:t>Service Availability 10%</a:t>
            </a:r>
          </a:p>
          <a:p>
            <a:pPr marL="371475" indent="-285750">
              <a:spcAft>
                <a:spcPts val="600"/>
              </a:spcAft>
              <a:buFont typeface="Arial,Sans-Serif"/>
              <a:buChar char="•"/>
            </a:pPr>
            <a:r>
              <a:rPr lang="en-GB" sz="1050" dirty="0">
                <a:solidFill>
                  <a:schemeClr val="tx1"/>
                </a:solidFill>
                <a:latin typeface="Arial"/>
                <a:ea typeface="+mn-lt"/>
                <a:cs typeface="Arial"/>
              </a:rPr>
              <a:t>Power Output 25%</a:t>
            </a:r>
          </a:p>
          <a:p>
            <a:pPr marL="371475" indent="-285750">
              <a:spcAft>
                <a:spcPts val="600"/>
              </a:spcAft>
              <a:buFont typeface="Arial,Sans-Serif"/>
              <a:buChar char="•"/>
            </a:pPr>
            <a:r>
              <a:rPr lang="en-GB" sz="1050" dirty="0">
                <a:solidFill>
                  <a:schemeClr val="tx1"/>
                </a:solidFill>
                <a:latin typeface="Arial"/>
                <a:ea typeface="+mn-lt"/>
                <a:cs typeface="Arial"/>
              </a:rPr>
              <a:t>Block Loading Size 10%</a:t>
            </a:r>
          </a:p>
          <a:p>
            <a:pPr marL="371475" indent="-285750">
              <a:spcAft>
                <a:spcPts val="600"/>
              </a:spcAft>
              <a:buFont typeface="Arial,Sans-Serif"/>
              <a:buChar char="•"/>
            </a:pPr>
            <a:r>
              <a:rPr lang="en-GB" sz="1050" dirty="0">
                <a:solidFill>
                  <a:schemeClr val="tx1"/>
                </a:solidFill>
                <a:latin typeface="Arial"/>
                <a:ea typeface="+mn-lt"/>
                <a:cs typeface="Arial"/>
              </a:rPr>
              <a:t>Resilience of Supply 15%</a:t>
            </a:r>
          </a:p>
          <a:p>
            <a:pPr marL="371475" indent="-285750">
              <a:spcAft>
                <a:spcPts val="600"/>
              </a:spcAft>
              <a:buFont typeface="Arial,Sans-Serif"/>
              <a:buChar char="•"/>
            </a:pPr>
            <a:r>
              <a:rPr lang="en-GB" sz="1050" dirty="0">
                <a:solidFill>
                  <a:schemeClr val="tx1"/>
                </a:solidFill>
                <a:latin typeface="Arial"/>
                <a:ea typeface="+mn-lt"/>
                <a:cs typeface="Arial"/>
              </a:rPr>
              <a:t>Contribution to System Stability 12%</a:t>
            </a:r>
          </a:p>
          <a:p>
            <a:pPr marL="371475" indent="-285750">
              <a:spcAft>
                <a:spcPts val="600"/>
              </a:spcAft>
              <a:buFont typeface="Arial,Sans-Serif"/>
              <a:buChar char="•"/>
            </a:pPr>
            <a:endParaRPr lang="en-GB" sz="1050" dirty="0">
              <a:solidFill>
                <a:schemeClr val="tx1"/>
              </a:solidFill>
              <a:latin typeface="Arial"/>
              <a:ea typeface="+mn-lt"/>
              <a:cs typeface="Arial"/>
            </a:endParaRPr>
          </a:p>
          <a:p>
            <a:pPr marL="371475" indent="-285750">
              <a:spcAft>
                <a:spcPts val="600"/>
              </a:spcAft>
              <a:buFont typeface="Arial,Sans-Serif"/>
              <a:buChar char="•"/>
            </a:pPr>
            <a:endParaRPr lang="en-US" sz="1050" dirty="0">
              <a:solidFill>
                <a:schemeClr val="tx1"/>
              </a:solidFill>
              <a:latin typeface="Arial"/>
              <a:ea typeface="+mn-lt"/>
              <a:cs typeface="Arial"/>
            </a:endParaRPr>
          </a:p>
        </p:txBody>
      </p:sp>
    </p:spTree>
    <p:extLst>
      <p:ext uri="{BB962C8B-B14F-4D97-AF65-F5344CB8AC3E}">
        <p14:creationId xmlns:p14="http://schemas.microsoft.com/office/powerpoint/2010/main" val="334658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E233-CD4A-450C-89DA-B5973535C096}"/>
              </a:ext>
            </a:extLst>
          </p:cNvPr>
          <p:cNvSpPr>
            <a:spLocks noGrp="1"/>
          </p:cNvSpPr>
          <p:nvPr>
            <p:ph type="title"/>
          </p:nvPr>
        </p:nvSpPr>
        <p:spPr>
          <a:xfrm>
            <a:off x="357485" y="219803"/>
            <a:ext cx="4375879" cy="596072"/>
          </a:xfrm>
        </p:spPr>
        <p:txBody>
          <a:bodyPr/>
          <a:lstStyle/>
          <a:p>
            <a:r>
              <a:rPr lang="en-GB" dirty="0"/>
              <a:t>8. 2022 Tenders recap </a:t>
            </a:r>
          </a:p>
        </p:txBody>
      </p:sp>
      <p:sp>
        <p:nvSpPr>
          <p:cNvPr id="3" name="Text Placeholder 2">
            <a:extLst>
              <a:ext uri="{FF2B5EF4-FFF2-40B4-BE49-F238E27FC236}">
                <a16:creationId xmlns:a16="http://schemas.microsoft.com/office/drawing/2014/main" id="{C0C90EDD-BF74-435F-AAF3-30E7DEF24327}"/>
              </a:ext>
            </a:extLst>
          </p:cNvPr>
          <p:cNvSpPr>
            <a:spLocks noGrp="1"/>
          </p:cNvSpPr>
          <p:nvPr>
            <p:ph type="body" sz="quarter" idx="10"/>
          </p:nvPr>
        </p:nvSpPr>
        <p:spPr>
          <a:xfrm>
            <a:off x="265207" y="946504"/>
            <a:ext cx="2453959" cy="2199084"/>
          </a:xfrm>
        </p:spPr>
        <p:txBody>
          <a:bodyPr/>
          <a:lstStyle/>
          <a:p>
            <a:r>
              <a:rPr lang="en-GB" b="1" dirty="0"/>
              <a:t>South East Tender </a:t>
            </a:r>
            <a:r>
              <a:rPr lang="en-GB" dirty="0"/>
              <a:t>launched in July and is currently in the invitation to tender stage. </a:t>
            </a:r>
          </a:p>
          <a:p>
            <a:pPr marL="171450" indent="-171450">
              <a:buFont typeface="Arial" panose="020B0604020202020204" pitchFamily="34" charset="0"/>
              <a:buChar char="•"/>
            </a:pPr>
            <a:r>
              <a:rPr lang="en-GB" dirty="0"/>
              <a:t>78 unique offerings received at EOI </a:t>
            </a:r>
          </a:p>
          <a:p>
            <a:pPr marL="171450" indent="-171450">
              <a:buFont typeface="Arial" panose="020B0604020202020204" pitchFamily="34" charset="0"/>
              <a:buChar char="•"/>
            </a:pPr>
            <a:r>
              <a:rPr lang="en-GB" dirty="0"/>
              <a:t>48 offerings across four service categories through to ITT part 1</a:t>
            </a:r>
          </a:p>
          <a:p>
            <a:pPr marL="171450" indent="-17145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F3E2ABE8-D0BC-4906-9C49-1C4CA82A6AC9}"/>
              </a:ext>
            </a:extLst>
          </p:cNvPr>
          <p:cNvSpPr txBox="1"/>
          <p:nvPr/>
        </p:nvSpPr>
        <p:spPr>
          <a:xfrm>
            <a:off x="8114339" y="107576"/>
            <a:ext cx="929769" cy="276999"/>
          </a:xfrm>
          <a:prstGeom prst="rect">
            <a:avLst/>
          </a:prstGeom>
        </p:spPr>
        <p:txBody>
          <a:bodyPr wrap="square" rtlCol="0">
            <a:spAutoFit/>
          </a:bodyPr>
          <a:lstStyle/>
          <a:p>
            <a:pPr algn="l"/>
            <a:r>
              <a:rPr lang="en-GB" sz="1200" b="0" i="0" dirty="0">
                <a:ea typeface="Helvetica Neue Light" panose="02000403000000020004" pitchFamily="2" charset="0"/>
              </a:rPr>
              <a:t>Alex Unitt</a:t>
            </a:r>
          </a:p>
        </p:txBody>
      </p:sp>
      <p:pic>
        <p:nvPicPr>
          <p:cNvPr id="6" name="Picture 5" descr="Timeline&#10;&#10;Description automatically generated">
            <a:extLst>
              <a:ext uri="{FF2B5EF4-FFF2-40B4-BE49-F238E27FC236}">
                <a16:creationId xmlns:a16="http://schemas.microsoft.com/office/drawing/2014/main" id="{64DC607C-FC6B-4595-A6FE-C0661567D8A1}"/>
              </a:ext>
            </a:extLst>
          </p:cNvPr>
          <p:cNvPicPr>
            <a:picLocks noChangeAspect="1"/>
          </p:cNvPicPr>
          <p:nvPr/>
        </p:nvPicPr>
        <p:blipFill>
          <a:blip r:embed="rId3"/>
          <a:stretch>
            <a:fillRect/>
          </a:stretch>
        </p:blipFill>
        <p:spPr>
          <a:xfrm>
            <a:off x="4811480" y="485461"/>
            <a:ext cx="4067313" cy="2718780"/>
          </a:xfrm>
          <a:prstGeom prst="rect">
            <a:avLst/>
          </a:prstGeom>
        </p:spPr>
      </p:pic>
      <p:graphicFrame>
        <p:nvGraphicFramePr>
          <p:cNvPr id="9" name="Table 8">
            <a:extLst>
              <a:ext uri="{FF2B5EF4-FFF2-40B4-BE49-F238E27FC236}">
                <a16:creationId xmlns:a16="http://schemas.microsoft.com/office/drawing/2014/main" id="{F4DE12E3-AC74-4B0B-8440-0D8551990881}"/>
              </a:ext>
            </a:extLst>
          </p:cNvPr>
          <p:cNvGraphicFramePr>
            <a:graphicFrameLocks noGrp="1"/>
          </p:cNvGraphicFramePr>
          <p:nvPr>
            <p:extLst>
              <p:ext uri="{D42A27DB-BD31-4B8C-83A1-F6EECF244321}">
                <p14:modId xmlns:p14="http://schemas.microsoft.com/office/powerpoint/2010/main" val="179474824"/>
              </p:ext>
            </p:extLst>
          </p:nvPr>
        </p:nvGraphicFramePr>
        <p:xfrm>
          <a:off x="4871677" y="3204241"/>
          <a:ext cx="3934226" cy="1436635"/>
        </p:xfrm>
        <a:graphic>
          <a:graphicData uri="http://schemas.openxmlformats.org/drawingml/2006/table">
            <a:tbl>
              <a:tblPr firstRow="1" firstCol="1" bandRow="1">
                <a:tableStyleId>{91EBBBCC-DAD2-459C-BE2E-F6DE35CF9A28}</a:tableStyleId>
              </a:tblPr>
              <a:tblGrid>
                <a:gridCol w="1110874">
                  <a:extLst>
                    <a:ext uri="{9D8B030D-6E8A-4147-A177-3AD203B41FA5}">
                      <a16:colId xmlns:a16="http://schemas.microsoft.com/office/drawing/2014/main" val="3483892675"/>
                    </a:ext>
                  </a:extLst>
                </a:gridCol>
                <a:gridCol w="2823352">
                  <a:extLst>
                    <a:ext uri="{9D8B030D-6E8A-4147-A177-3AD203B41FA5}">
                      <a16:colId xmlns:a16="http://schemas.microsoft.com/office/drawing/2014/main" val="1019512445"/>
                    </a:ext>
                  </a:extLst>
                </a:gridCol>
              </a:tblGrid>
              <a:tr h="122743">
                <a:tc>
                  <a:txBody>
                    <a:bodyPr/>
                    <a:lstStyle/>
                    <a:p>
                      <a:pPr fontAlgn="base">
                        <a:spcAft>
                          <a:spcPts val="600"/>
                        </a:spcAft>
                      </a:pPr>
                      <a:r>
                        <a:rPr lang="en-GB" sz="1000">
                          <a:effectLst/>
                        </a:rPr>
                        <a:t>Dates </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fontAlgn="base">
                        <a:spcAft>
                          <a:spcPts val="600"/>
                        </a:spcAft>
                      </a:pPr>
                      <a:r>
                        <a:rPr lang="en-GB" sz="1000">
                          <a:effectLst/>
                        </a:rPr>
                        <a:t>Activity - Northern Tender</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6374876"/>
                  </a:ext>
                </a:extLst>
              </a:tr>
              <a:tr h="122743">
                <a:tc>
                  <a:txBody>
                    <a:bodyPr/>
                    <a:lstStyle/>
                    <a:p>
                      <a:pPr fontAlgn="base">
                        <a:spcAft>
                          <a:spcPts val="600"/>
                        </a:spcAft>
                      </a:pPr>
                      <a:r>
                        <a:rPr lang="en-GB" sz="1000">
                          <a:effectLst/>
                        </a:rPr>
                        <a:t>Aug 22</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fontAlgn="base">
                        <a:spcAft>
                          <a:spcPts val="600"/>
                        </a:spcAft>
                      </a:pPr>
                      <a:r>
                        <a:rPr lang="en-GB" sz="1000">
                          <a:effectLst/>
                        </a:rPr>
                        <a:t>Industry Consultation Opens</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89717205"/>
                  </a:ext>
                </a:extLst>
              </a:tr>
              <a:tr h="245486">
                <a:tc>
                  <a:txBody>
                    <a:bodyPr/>
                    <a:lstStyle/>
                    <a:p>
                      <a:pPr fontAlgn="base">
                        <a:spcAft>
                          <a:spcPts val="600"/>
                        </a:spcAft>
                      </a:pPr>
                      <a:r>
                        <a:rPr lang="en-GB" sz="1000">
                          <a:effectLst/>
                        </a:rPr>
                        <a:t>Oct 22</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fontAlgn="base">
                        <a:spcAft>
                          <a:spcPts val="600"/>
                        </a:spcAft>
                      </a:pPr>
                      <a:r>
                        <a:rPr lang="en-GB" sz="1000">
                          <a:effectLst/>
                        </a:rPr>
                        <a:t>Expression of Interest</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908481148"/>
                  </a:ext>
                </a:extLst>
              </a:tr>
              <a:tr h="183663">
                <a:tc>
                  <a:txBody>
                    <a:bodyPr/>
                    <a:lstStyle/>
                    <a:p>
                      <a:pPr fontAlgn="base">
                        <a:spcAft>
                          <a:spcPts val="600"/>
                        </a:spcAft>
                      </a:pPr>
                      <a:r>
                        <a:rPr lang="en-GB" sz="1000">
                          <a:effectLst/>
                        </a:rPr>
                        <a:t>Dec 22 Jan 23</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fontAlgn="base">
                        <a:spcAft>
                          <a:spcPts val="600"/>
                        </a:spcAft>
                      </a:pPr>
                      <a:r>
                        <a:rPr lang="en-GB" sz="1000" dirty="0">
                          <a:effectLst/>
                        </a:rPr>
                        <a:t>Feasibility Stage 1</a:t>
                      </a:r>
                      <a:endParaRPr lang="en-GB" sz="1000" dirty="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371947217"/>
                  </a:ext>
                </a:extLst>
              </a:tr>
              <a:tr h="245486">
                <a:tc>
                  <a:txBody>
                    <a:bodyPr/>
                    <a:lstStyle/>
                    <a:p>
                      <a:pPr fontAlgn="base">
                        <a:spcAft>
                          <a:spcPts val="600"/>
                        </a:spcAft>
                      </a:pPr>
                      <a:r>
                        <a:rPr lang="en-GB" sz="1000">
                          <a:effectLst/>
                        </a:rPr>
                        <a:t>April - Dec 23</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fontAlgn="base">
                        <a:spcAft>
                          <a:spcPts val="600"/>
                        </a:spcAft>
                      </a:pPr>
                      <a:r>
                        <a:rPr lang="en-GB" sz="1000">
                          <a:effectLst/>
                        </a:rPr>
                        <a:t>Feasibility Stage 2 and Commercial Submissions </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180249824"/>
                  </a:ext>
                </a:extLst>
              </a:tr>
              <a:tr h="122743">
                <a:tc>
                  <a:txBody>
                    <a:bodyPr/>
                    <a:lstStyle/>
                    <a:p>
                      <a:pPr fontAlgn="base">
                        <a:spcAft>
                          <a:spcPts val="600"/>
                        </a:spcAft>
                      </a:pPr>
                      <a:r>
                        <a:rPr lang="en-GB" sz="1000">
                          <a:effectLst/>
                        </a:rPr>
                        <a:t>April 24</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fontAlgn="base">
                        <a:spcAft>
                          <a:spcPts val="600"/>
                        </a:spcAft>
                      </a:pPr>
                      <a:r>
                        <a:rPr lang="en-GB" sz="1000">
                          <a:effectLst/>
                        </a:rPr>
                        <a:t>Contract award  </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538998762"/>
                  </a:ext>
                </a:extLst>
              </a:tr>
              <a:tr h="140680">
                <a:tc>
                  <a:txBody>
                    <a:bodyPr/>
                    <a:lstStyle/>
                    <a:p>
                      <a:pPr fontAlgn="base">
                        <a:spcAft>
                          <a:spcPts val="600"/>
                        </a:spcAft>
                      </a:pPr>
                      <a:r>
                        <a:rPr lang="en-GB" sz="1000">
                          <a:effectLst/>
                        </a:rPr>
                        <a:t>Nov 25</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fontAlgn="base">
                        <a:spcAft>
                          <a:spcPts val="600"/>
                        </a:spcAft>
                      </a:pPr>
                      <a:r>
                        <a:rPr lang="en-GB" sz="1000">
                          <a:effectLst/>
                        </a:rPr>
                        <a:t>Service commences</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05982473"/>
                  </a:ext>
                </a:extLst>
              </a:tr>
              <a:tr h="122743">
                <a:tc>
                  <a:txBody>
                    <a:bodyPr/>
                    <a:lstStyle/>
                    <a:p>
                      <a:pPr fontAlgn="base">
                        <a:spcAft>
                          <a:spcPts val="600"/>
                        </a:spcAft>
                      </a:pPr>
                      <a:r>
                        <a:rPr lang="en-GB" sz="1000">
                          <a:effectLst/>
                        </a:rPr>
                        <a:t>Oct 30</a:t>
                      </a:r>
                      <a:endParaRPr lang="en-GB" sz="100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fontAlgn="base">
                        <a:spcAft>
                          <a:spcPts val="600"/>
                        </a:spcAft>
                      </a:pPr>
                      <a:r>
                        <a:rPr lang="en-GB" sz="1000" dirty="0">
                          <a:effectLst/>
                        </a:rPr>
                        <a:t>Service expires </a:t>
                      </a:r>
                      <a:endParaRPr lang="en-GB" sz="1000" dirty="0">
                        <a:solidFill>
                          <a:srgbClr val="45454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1819793"/>
                  </a:ext>
                </a:extLst>
              </a:tr>
            </a:tbl>
          </a:graphicData>
        </a:graphic>
      </p:graphicFrame>
      <p:sp>
        <p:nvSpPr>
          <p:cNvPr id="11" name="TextBox 10">
            <a:extLst>
              <a:ext uri="{FF2B5EF4-FFF2-40B4-BE49-F238E27FC236}">
                <a16:creationId xmlns:a16="http://schemas.microsoft.com/office/drawing/2014/main" id="{1CCF2545-AF43-4052-A2AC-2F93E830CBE9}"/>
              </a:ext>
            </a:extLst>
          </p:cNvPr>
          <p:cNvSpPr txBox="1"/>
          <p:nvPr/>
        </p:nvSpPr>
        <p:spPr>
          <a:xfrm>
            <a:off x="2719166" y="946504"/>
            <a:ext cx="2014198" cy="2746906"/>
          </a:xfrm>
          <a:prstGeom prst="rect">
            <a:avLst/>
          </a:prstGeom>
        </p:spPr>
        <p:txBody>
          <a:bodyPr wrap="square" rtlCol="0">
            <a:spAutoFit/>
          </a:bodyPr>
          <a:lstStyle/>
          <a:p>
            <a:r>
              <a:rPr lang="en-GB" sz="1050" b="1" dirty="0">
                <a:solidFill>
                  <a:schemeClr val="tx1">
                    <a:lumMod val="65000"/>
                    <a:lumOff val="35000"/>
                  </a:schemeClr>
                </a:solidFill>
                <a:latin typeface="Helvetica Neue LT Std 45 Light" panose="020B0403020202020204"/>
              </a:rPr>
              <a:t>Wind Tender </a:t>
            </a:r>
            <a:r>
              <a:rPr lang="en-GB" sz="1050" dirty="0">
                <a:solidFill>
                  <a:schemeClr val="tx1">
                    <a:lumMod val="65000"/>
                    <a:lumOff val="35000"/>
                  </a:schemeClr>
                </a:solidFill>
                <a:latin typeface="Helvetica Neue LT Std 45 Light" panose="020B0403020202020204"/>
              </a:rPr>
              <a:t>was launched in August and we are currently evaluating the EOI submissions.</a:t>
            </a:r>
          </a:p>
          <a:p>
            <a:endParaRPr lang="en-GB" sz="1050" dirty="0">
              <a:solidFill>
                <a:schemeClr val="tx1">
                  <a:lumMod val="65000"/>
                  <a:lumOff val="35000"/>
                </a:schemeClr>
              </a:solidFill>
              <a:latin typeface="Helvetica Neue LT Std 45 Light" panose="020B0403020202020204"/>
            </a:endParaRPr>
          </a:p>
          <a:p>
            <a:pPr marL="171450" indent="-171450">
              <a:buFont typeface="Arial" panose="020B0604020202020204" pitchFamily="34" charset="0"/>
              <a:buChar char="•"/>
            </a:pPr>
            <a:r>
              <a:rPr lang="en-GB" sz="1050" dirty="0">
                <a:solidFill>
                  <a:schemeClr val="tx1">
                    <a:lumMod val="65000"/>
                    <a:lumOff val="35000"/>
                  </a:schemeClr>
                </a:solidFill>
                <a:latin typeface="Helvetica Neue LT Std 45 Light" panose="020B0403020202020204"/>
              </a:rPr>
              <a:t>High level of interest</a:t>
            </a:r>
          </a:p>
          <a:p>
            <a:pPr marL="171450" indent="-171450">
              <a:buFont typeface="Arial" panose="020B0604020202020204" pitchFamily="34" charset="0"/>
              <a:buChar char="•"/>
            </a:pPr>
            <a:endParaRPr lang="en-GB" sz="1050" dirty="0">
              <a:solidFill>
                <a:schemeClr val="tx1">
                  <a:lumMod val="65000"/>
                  <a:lumOff val="35000"/>
                </a:schemeClr>
              </a:solidFill>
              <a:latin typeface="Helvetica Neue LT Std 45 Light" panose="020B0403020202020204"/>
            </a:endParaRPr>
          </a:p>
          <a:p>
            <a:pPr marL="171450" indent="-171450">
              <a:buFont typeface="Arial" panose="020B0604020202020204" pitchFamily="34" charset="0"/>
              <a:buChar char="•"/>
            </a:pPr>
            <a:r>
              <a:rPr lang="en-GB" sz="1050" dirty="0">
                <a:solidFill>
                  <a:schemeClr val="tx1">
                    <a:lumMod val="65000"/>
                    <a:lumOff val="35000"/>
                  </a:schemeClr>
                </a:solidFill>
                <a:latin typeface="Helvetica Neue LT Std 45 Light" panose="020B0403020202020204"/>
              </a:rPr>
              <a:t>Full service only to provide additional resilience to existing contracted services</a:t>
            </a:r>
          </a:p>
          <a:p>
            <a:pPr marL="171450" indent="-171450">
              <a:buFont typeface="Arial" panose="020B0604020202020204" pitchFamily="34" charset="0"/>
              <a:buChar char="•"/>
            </a:pPr>
            <a:endParaRPr lang="en-GB" sz="1050" dirty="0">
              <a:solidFill>
                <a:schemeClr val="tx1">
                  <a:lumMod val="65000"/>
                  <a:lumOff val="35000"/>
                </a:schemeClr>
              </a:solidFill>
              <a:latin typeface="Helvetica Neue LT Std 45 Light" panose="020B0403020202020204"/>
            </a:endParaRPr>
          </a:p>
          <a:p>
            <a:pPr marL="171450" indent="-171450">
              <a:buFont typeface="Arial" panose="020B0604020202020204" pitchFamily="34" charset="0"/>
              <a:buChar char="•"/>
            </a:pPr>
            <a:r>
              <a:rPr lang="en-GB" sz="1050" dirty="0">
                <a:solidFill>
                  <a:schemeClr val="tx1">
                    <a:lumMod val="65000"/>
                    <a:lumOff val="35000"/>
                  </a:schemeClr>
                </a:solidFill>
                <a:latin typeface="Helvetica Neue LT Std 45 Light" panose="020B0403020202020204"/>
              </a:rPr>
              <a:t>ITT 3rd October </a:t>
            </a:r>
          </a:p>
          <a:p>
            <a:pPr marL="171450" indent="-171450">
              <a:buFont typeface="Arial" panose="020B0604020202020204" pitchFamily="34" charset="0"/>
              <a:buChar char="•"/>
            </a:pPr>
            <a:endParaRPr lang="en-GB" sz="1050" dirty="0">
              <a:solidFill>
                <a:schemeClr val="tx1">
                  <a:lumMod val="65000"/>
                  <a:lumOff val="35000"/>
                </a:schemeClr>
              </a:solidFill>
              <a:latin typeface="Helvetica Neue LT Std 45 Light" panose="020B0403020202020204"/>
            </a:endParaRPr>
          </a:p>
          <a:p>
            <a:pPr algn="l"/>
            <a:endParaRPr lang="en-GB" sz="3600" b="0" i="0" dirty="0">
              <a:solidFill>
                <a:schemeClr val="bg1"/>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14916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98AECA4-50D7-4847-A349-4B08F5490B38}"/>
              </a:ext>
            </a:extLst>
          </p:cNvPr>
          <p:cNvSpPr>
            <a:spLocks noGrp="1"/>
          </p:cNvSpPr>
          <p:nvPr>
            <p:ph type="title"/>
          </p:nvPr>
        </p:nvSpPr>
        <p:spPr>
          <a:xfrm>
            <a:off x="323550" y="330855"/>
            <a:ext cx="2736281" cy="1160776"/>
          </a:xfrm>
        </p:spPr>
        <p:txBody>
          <a:bodyPr/>
          <a:lstStyle/>
          <a:p>
            <a:r>
              <a:rPr lang="en-GB" sz="3000" b="0" kern="1200" dirty="0">
                <a:solidFill>
                  <a:srgbClr val="FFBF22"/>
                </a:solidFill>
                <a:latin typeface="Helvetica Neue LT Std 65 Medium" panose="020B0604020202020204" pitchFamily="34" charset="0"/>
              </a:rPr>
              <a:t>9. Q &amp; A</a:t>
            </a:r>
          </a:p>
        </p:txBody>
      </p:sp>
      <p:pic>
        <p:nvPicPr>
          <p:cNvPr id="14" name="Picture Placeholder 13">
            <a:extLst>
              <a:ext uri="{FF2B5EF4-FFF2-40B4-BE49-F238E27FC236}">
                <a16:creationId xmlns:a16="http://schemas.microsoft.com/office/drawing/2014/main" id="{7EB26CF3-77F4-4297-B9FA-F263BFE8BFC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66" r="1504"/>
          <a:stretch/>
        </p:blipFill>
        <p:spPr/>
      </p:pic>
      <p:sp>
        <p:nvSpPr>
          <p:cNvPr id="6" name="Rectangle 5">
            <a:extLst>
              <a:ext uri="{FF2B5EF4-FFF2-40B4-BE49-F238E27FC236}">
                <a16:creationId xmlns:a16="http://schemas.microsoft.com/office/drawing/2014/main" id="{CFA3F7CD-48A8-40E5-B2BF-E4EAC40B60C3}"/>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a:cs typeface="Arial" panose="020B0604020202020204" pitchFamily="34" charset="0"/>
                <a:hlinkClick r:id="rId3"/>
              </a:rPr>
              <a:t>https://nationalgrid.onbrandcloud.com/login/</a:t>
            </a:r>
            <a:endParaRPr lang="en-GB" sz="637">
              <a:cs typeface="Arial" panose="020B0604020202020204" pitchFamily="34" charset="0"/>
            </a:endParaRPr>
          </a:p>
        </p:txBody>
      </p:sp>
      <p:sp>
        <p:nvSpPr>
          <p:cNvPr id="7" name="Subtitle 3"/>
          <p:cNvSpPr txBox="1">
            <a:spLocks/>
          </p:cNvSpPr>
          <p:nvPr/>
        </p:nvSpPr>
        <p:spPr>
          <a:xfrm>
            <a:off x="323550" y="987574"/>
            <a:ext cx="2592266" cy="2862322"/>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600" b="0">
                <a:solidFill>
                  <a:schemeClr val="tx1"/>
                </a:solidFill>
                <a:latin typeface="+mn-lt"/>
                <a:ea typeface="+mn-ea"/>
                <a:cs typeface="+mn-cs"/>
              </a:defRPr>
            </a:lvl1pPr>
            <a:lvl2pPr marL="0" indent="0" eaLnBrk="1" hangingPunct="1">
              <a:spcAft>
                <a:spcPts val="600"/>
              </a:spcAft>
              <a:buFont typeface="Wingdings 2" panose="05020102010507070707" pitchFamily="18" charset="2"/>
              <a:buNone/>
              <a:defRPr sz="1455">
                <a:solidFill>
                  <a:schemeClr val="tx1"/>
                </a:solidFill>
                <a:latin typeface="+mn-lt"/>
                <a:ea typeface="+mn-ea"/>
                <a:cs typeface="+mn-cs"/>
              </a:defRPr>
            </a:lvl2pPr>
            <a:lvl3pPr marL="0" indent="0" eaLnBrk="1" hangingPunct="1">
              <a:spcAft>
                <a:spcPts val="600"/>
              </a:spcAft>
              <a:buClr>
                <a:schemeClr val="accent1"/>
              </a:buClr>
              <a:buFont typeface="Wingdings 2" panose="05020102010507070707" pitchFamily="18" charset="2"/>
              <a:buNone/>
              <a:defRPr sz="1455">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455">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455">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defTabSz="914400"/>
            <a:r>
              <a:rPr lang="en-GB" kern="0"/>
              <a:t>Please use the chat function in Teams to submit your questions</a:t>
            </a:r>
            <a:br>
              <a:rPr lang="en-GB" kern="0"/>
            </a:br>
            <a:endParaRPr lang="en-GB" kern="0"/>
          </a:p>
          <a:p>
            <a:pPr defTabSz="914400"/>
            <a:r>
              <a:rPr lang="en-GB" kern="0"/>
              <a:t>Please do not disclose any information that could identify you as a restoration service provider</a:t>
            </a:r>
            <a:br>
              <a:rPr lang="en-GB" kern="0"/>
            </a:br>
            <a:endParaRPr lang="en-GB" kern="0"/>
          </a:p>
          <a:p>
            <a:pPr defTabSz="914400"/>
            <a:r>
              <a:rPr lang="en-GB" kern="0"/>
              <a:t>Questions will be published after the webinar</a:t>
            </a:r>
          </a:p>
        </p:txBody>
      </p:sp>
      <p:sp>
        <p:nvSpPr>
          <p:cNvPr id="8" name="TextBox 7">
            <a:extLst>
              <a:ext uri="{FF2B5EF4-FFF2-40B4-BE49-F238E27FC236}">
                <a16:creationId xmlns:a16="http://schemas.microsoft.com/office/drawing/2014/main" id="{64E215A3-3060-43EA-8C24-84723FA66BE9}"/>
              </a:ext>
            </a:extLst>
          </p:cNvPr>
          <p:cNvSpPr txBox="1"/>
          <p:nvPr/>
        </p:nvSpPr>
        <p:spPr>
          <a:xfrm>
            <a:off x="8313821" y="99059"/>
            <a:ext cx="782053" cy="169277"/>
          </a:xfrm>
          <a:prstGeom prst="rect">
            <a:avLst/>
          </a:prstGeom>
          <a:noFill/>
        </p:spPr>
        <p:txBody>
          <a:bodyPr wrap="square" lIns="0" tIns="0" rIns="0" bIns="0" rtlCol="0">
            <a:spAutoFit/>
          </a:bodyPr>
          <a:lstStyle/>
          <a:p>
            <a:pPr algn="l"/>
            <a:r>
              <a:rPr lang="en-GB" sz="1100" dirty="0"/>
              <a:t>Alex Unitt</a:t>
            </a:r>
          </a:p>
        </p:txBody>
      </p:sp>
    </p:spTree>
    <p:extLst>
      <p:ext uri="{BB962C8B-B14F-4D97-AF65-F5344CB8AC3E}">
        <p14:creationId xmlns:p14="http://schemas.microsoft.com/office/powerpoint/2010/main" val="56242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AD8207-1465-4DB9-939C-94C17C4A4433}"/>
              </a:ext>
            </a:extLst>
          </p:cNvPr>
          <p:cNvSpPr>
            <a:spLocks noGrp="1"/>
          </p:cNvSpPr>
          <p:nvPr>
            <p:ph type="body" sz="quarter" idx="10"/>
          </p:nvPr>
        </p:nvSpPr>
        <p:spPr>
          <a:xfrm>
            <a:off x="1272778" y="2064775"/>
            <a:ext cx="5381694" cy="1763906"/>
          </a:xfrm>
        </p:spPr>
        <p:txBody>
          <a:bodyPr>
            <a:normAutofit fontScale="92500" lnSpcReduction="10000"/>
          </a:bodyPr>
          <a:lstStyle/>
          <a:p>
            <a:r>
              <a:rPr lang="en-GB" sz="1600" dirty="0" err="1"/>
              <a:t>Roop</a:t>
            </a:r>
            <a:r>
              <a:rPr lang="en-GB" sz="1600" dirty="0"/>
              <a:t> Phull, Senior Restoration Contracts Manager</a:t>
            </a:r>
          </a:p>
          <a:p>
            <a:r>
              <a:rPr lang="en-GB" sz="1600" dirty="0"/>
              <a:t>Alex Unitt, Restoration Contracts Manager</a:t>
            </a:r>
          </a:p>
          <a:p>
            <a:r>
              <a:rPr lang="en-GB" sz="1600" dirty="0"/>
              <a:t>Vitor Soares, Restoration and Resilience Manager</a:t>
            </a:r>
          </a:p>
          <a:p>
            <a:r>
              <a:rPr lang="en-GB" sz="1600" dirty="0"/>
              <a:t>Paul Obanor, Restoration Engineer (North West and Scotland)</a:t>
            </a:r>
          </a:p>
          <a:p>
            <a:r>
              <a:rPr lang="en-GB" sz="1600" dirty="0"/>
              <a:t>Xiaolei Cai, Restoration Engineer (North East)</a:t>
            </a:r>
          </a:p>
        </p:txBody>
      </p:sp>
      <p:sp>
        <p:nvSpPr>
          <p:cNvPr id="3" name="Text Placeholder 2">
            <a:extLst>
              <a:ext uri="{FF2B5EF4-FFF2-40B4-BE49-F238E27FC236}">
                <a16:creationId xmlns:a16="http://schemas.microsoft.com/office/drawing/2014/main" id="{02600CF3-CDBA-4877-9A01-E7BE3FCF1F0A}"/>
              </a:ext>
            </a:extLst>
          </p:cNvPr>
          <p:cNvSpPr>
            <a:spLocks noGrp="1"/>
          </p:cNvSpPr>
          <p:nvPr>
            <p:ph type="body" sz="quarter" idx="11"/>
          </p:nvPr>
        </p:nvSpPr>
        <p:spPr/>
        <p:txBody>
          <a:bodyPr/>
          <a:lstStyle/>
          <a:p>
            <a:r>
              <a:rPr lang="en-GB"/>
              <a:t>Presenters</a:t>
            </a:r>
          </a:p>
        </p:txBody>
      </p:sp>
      <p:sp>
        <p:nvSpPr>
          <p:cNvPr id="5" name="TextBox 4">
            <a:extLst>
              <a:ext uri="{FF2B5EF4-FFF2-40B4-BE49-F238E27FC236}">
                <a16:creationId xmlns:a16="http://schemas.microsoft.com/office/drawing/2014/main" id="{936CF457-A1EF-4366-A709-5948D0C0CF6A}"/>
              </a:ext>
            </a:extLst>
          </p:cNvPr>
          <p:cNvSpPr txBox="1"/>
          <p:nvPr/>
        </p:nvSpPr>
        <p:spPr>
          <a:xfrm>
            <a:off x="8437547" y="80789"/>
            <a:ext cx="706454" cy="169277"/>
          </a:xfrm>
          <a:prstGeom prst="rect">
            <a:avLst/>
          </a:prstGeom>
          <a:noFill/>
        </p:spPr>
        <p:txBody>
          <a:bodyPr wrap="square" lIns="0" tIns="0" rIns="0" bIns="0" rtlCol="0">
            <a:spAutoFit/>
          </a:bodyPr>
          <a:lstStyle/>
          <a:p>
            <a:pPr algn="l"/>
            <a:r>
              <a:rPr lang="en-GB" sz="1100" dirty="0"/>
              <a:t>Alex Unitt</a:t>
            </a:r>
          </a:p>
        </p:txBody>
      </p:sp>
    </p:spTree>
    <p:extLst>
      <p:ext uri="{BB962C8B-B14F-4D97-AF65-F5344CB8AC3E}">
        <p14:creationId xmlns:p14="http://schemas.microsoft.com/office/powerpoint/2010/main" val="2356923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a:xfrm>
            <a:off x="388221" y="365475"/>
            <a:ext cx="7769015" cy="1026907"/>
          </a:xfrm>
        </p:spPr>
        <p:txBody>
          <a:bodyPr/>
          <a:lstStyle/>
          <a:p>
            <a:r>
              <a:rPr lang="en-GB" sz="3000" b="0" kern="1200">
                <a:solidFill>
                  <a:srgbClr val="FFBF22"/>
                </a:solidFill>
                <a:latin typeface="Helvetica Neue LT Std 65 Medium" panose="020B0604020202020204" pitchFamily="34" charset="0"/>
              </a:rPr>
              <a:t>Let’s continue this dialogue</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4294967295"/>
          </p:nvPr>
        </p:nvSpPr>
        <p:spPr>
          <a:xfrm>
            <a:off x="324643" y="822965"/>
            <a:ext cx="8494713" cy="2878737"/>
          </a:xfrm>
          <a:prstGeom prst="rect">
            <a:avLst/>
          </a:prstGeom>
        </p:spPr>
        <p:txBody>
          <a:bodyPr vert="horz" wrap="square" lIns="0" tIns="0" rIns="0" bIns="0" rtlCol="0" anchor="t">
            <a:spAutoFit/>
          </a:bodyPr>
          <a:lstStyle/>
          <a:p>
            <a:pPr marL="85725" algn="just">
              <a:spcAft>
                <a:spcPts val="0"/>
              </a:spcAft>
            </a:pPr>
            <a:endParaRPr lang="en-GB" sz="1200" dirty="0"/>
          </a:p>
          <a:p>
            <a:pPr marL="0" indent="0" algn="ctr">
              <a:buNone/>
            </a:pPr>
            <a:r>
              <a:rPr lang="en-GB" sz="1600" dirty="0">
                <a:solidFill>
                  <a:schemeClr val="tx1"/>
                </a:solidFill>
              </a:rPr>
              <a:t>Please email us with your questions or further feedback: </a:t>
            </a:r>
            <a:r>
              <a:rPr lang="en-US" sz="1600" dirty="0">
                <a:solidFill>
                  <a:schemeClr val="tx1"/>
                </a:solidFill>
              </a:rPr>
              <a:t> </a:t>
            </a:r>
            <a:endParaRPr lang="en-US" sz="1600" dirty="0">
              <a:solidFill>
                <a:schemeClr val="tx1"/>
              </a:solidFill>
              <a:cs typeface="Arial"/>
            </a:endParaRPr>
          </a:p>
          <a:p>
            <a:pPr marL="0" indent="0" algn="ctr">
              <a:buNone/>
            </a:pPr>
            <a:r>
              <a:rPr lang="en-US" sz="1600" dirty="0">
                <a:hlinkClick r:id="rId3"/>
              </a:rPr>
              <a:t>commercial.operation@nationalgrid.com</a:t>
            </a:r>
            <a:endParaRPr lang="en-US" sz="1600" dirty="0"/>
          </a:p>
          <a:p>
            <a:pPr marL="0" indent="0" algn="ctr">
              <a:buNone/>
            </a:pPr>
            <a:r>
              <a:rPr lang="en-GB" sz="1600" dirty="0">
                <a:solidFill>
                  <a:schemeClr val="tx1"/>
                </a:solidFill>
              </a:rPr>
              <a:t>To ensure you keep up to date with the Restoration Competitive Procurement Event, sign up for the Future of Balancing Services distribution list at the link below:</a:t>
            </a:r>
            <a:br>
              <a:rPr lang="en-GB" sz="1600" dirty="0"/>
            </a:br>
            <a:r>
              <a:rPr lang="en-GB" sz="1600" dirty="0">
                <a:hlinkClick r:id="rId4"/>
              </a:rPr>
              <a:t>https://www.nationalgrideso.com/insights/future-balancing-services</a:t>
            </a:r>
            <a:r>
              <a:rPr lang="en-GB" sz="1600" dirty="0"/>
              <a:t> </a:t>
            </a:r>
            <a:endParaRPr lang="en-US" sz="1600" dirty="0"/>
          </a:p>
          <a:p>
            <a:pPr algn="ctr"/>
            <a:endParaRPr lang="en-GB" sz="1600" dirty="0">
              <a:cs typeface="Arial" panose="020B0604020202020204"/>
            </a:endParaRPr>
          </a:p>
          <a:p>
            <a:pPr algn="ctr"/>
            <a:endParaRPr lang="en-GB" sz="1600" dirty="0">
              <a:highlight>
                <a:srgbClr val="FFFF00"/>
              </a:highlight>
              <a:cs typeface="Arial"/>
            </a:endParaRPr>
          </a:p>
          <a:p>
            <a:pPr algn="just"/>
            <a:endParaRPr lang="en-GB" sz="1600" dirty="0"/>
          </a:p>
          <a:p>
            <a:pPr algn="just"/>
            <a:endParaRPr lang="en-GB" sz="1600" dirty="0"/>
          </a:p>
        </p:txBody>
      </p:sp>
      <p:sp>
        <p:nvSpPr>
          <p:cNvPr id="4" name="TextBox 3">
            <a:extLst>
              <a:ext uri="{FF2B5EF4-FFF2-40B4-BE49-F238E27FC236}">
                <a16:creationId xmlns:a16="http://schemas.microsoft.com/office/drawing/2014/main" id="{DBD3D665-5356-4EFE-9FF5-C8976C78DF80}"/>
              </a:ext>
            </a:extLst>
          </p:cNvPr>
          <p:cNvSpPr txBox="1"/>
          <p:nvPr/>
        </p:nvSpPr>
        <p:spPr>
          <a:xfrm>
            <a:off x="8313821" y="99059"/>
            <a:ext cx="782053" cy="169277"/>
          </a:xfrm>
          <a:prstGeom prst="rect">
            <a:avLst/>
          </a:prstGeom>
          <a:noFill/>
        </p:spPr>
        <p:txBody>
          <a:bodyPr wrap="square" lIns="0" tIns="0" rIns="0" bIns="0" rtlCol="0">
            <a:spAutoFit/>
          </a:bodyPr>
          <a:lstStyle/>
          <a:p>
            <a:pPr algn="l"/>
            <a:r>
              <a:rPr lang="en-GB" sz="1100" dirty="0"/>
              <a:t>Alex Unitt</a:t>
            </a:r>
          </a:p>
        </p:txBody>
      </p:sp>
    </p:spTree>
    <p:extLst>
      <p:ext uri="{BB962C8B-B14F-4D97-AF65-F5344CB8AC3E}">
        <p14:creationId xmlns:p14="http://schemas.microsoft.com/office/powerpoint/2010/main" val="117607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B44F-06EB-47B6-89B5-69FC34DD58E5}"/>
              </a:ext>
            </a:extLst>
          </p:cNvPr>
          <p:cNvSpPr>
            <a:spLocks noGrp="1"/>
          </p:cNvSpPr>
          <p:nvPr>
            <p:ph type="title"/>
          </p:nvPr>
        </p:nvSpPr>
        <p:spPr>
          <a:xfrm>
            <a:off x="470269" y="420088"/>
            <a:ext cx="7995305" cy="478310"/>
          </a:xfrm>
        </p:spPr>
        <p:txBody>
          <a:bodyPr>
            <a:normAutofit fontScale="90000"/>
          </a:bodyPr>
          <a:lstStyle/>
          <a:p>
            <a:r>
              <a:rPr lang="en-GB" dirty="0"/>
              <a:t>Purpose of the webinar</a:t>
            </a:r>
          </a:p>
        </p:txBody>
      </p:sp>
      <p:sp>
        <p:nvSpPr>
          <p:cNvPr id="3" name="Text Placeholder 2">
            <a:extLst>
              <a:ext uri="{FF2B5EF4-FFF2-40B4-BE49-F238E27FC236}">
                <a16:creationId xmlns:a16="http://schemas.microsoft.com/office/drawing/2014/main" id="{C7AF1598-28E8-4BF4-965A-63AB2667B742}"/>
              </a:ext>
            </a:extLst>
          </p:cNvPr>
          <p:cNvSpPr>
            <a:spLocks noGrp="1"/>
          </p:cNvSpPr>
          <p:nvPr>
            <p:ph type="body" sz="quarter" idx="12"/>
          </p:nvPr>
        </p:nvSpPr>
        <p:spPr>
          <a:xfrm>
            <a:off x="470269" y="1592580"/>
            <a:ext cx="8231279" cy="2590800"/>
          </a:xfrm>
        </p:spPr>
        <p:txBody>
          <a:bodyPr numCol="1">
            <a:normAutofit fontScale="92500" lnSpcReduction="10000"/>
          </a:bodyPr>
          <a:lstStyle/>
          <a:p>
            <a:pPr marL="171450" indent="-171450">
              <a:buFont typeface="Wingdings" panose="05000000000000000000" pitchFamily="2" charset="2"/>
              <a:buChar char="q"/>
            </a:pPr>
            <a:r>
              <a:rPr lang="en-GB" sz="1400" dirty="0"/>
              <a:t>Provide an overview of the tender process for electricity system restoration (ESR) services in 2022</a:t>
            </a:r>
          </a:p>
          <a:p>
            <a:pPr marL="171450" indent="-171450">
              <a:buFont typeface="Wingdings" panose="05000000000000000000" pitchFamily="2" charset="2"/>
              <a:buChar char="q"/>
            </a:pPr>
            <a:r>
              <a:rPr lang="en-GB" sz="1400" dirty="0"/>
              <a:t>Highlight key changes from previous restoration tenders</a:t>
            </a:r>
          </a:p>
          <a:p>
            <a:pPr marL="171450" indent="-171450">
              <a:buFont typeface="Wingdings" panose="05000000000000000000" pitchFamily="2" charset="2"/>
              <a:buChar char="q"/>
            </a:pPr>
            <a:r>
              <a:rPr lang="en-GB" sz="1400" dirty="0"/>
              <a:t>Invite feedback from interested service providers to improve the proposed process</a:t>
            </a:r>
          </a:p>
          <a:p>
            <a:pPr marL="171450" indent="-171450">
              <a:buFont typeface="Wingdings" panose="05000000000000000000" pitchFamily="2" charset="2"/>
              <a:buChar char="q"/>
            </a:pPr>
            <a:r>
              <a:rPr lang="en-GB" sz="1400" dirty="0"/>
              <a:t>Take early questions about the process and requirements to enter this service</a:t>
            </a:r>
          </a:p>
          <a:p>
            <a:pPr marL="171450" indent="-171450">
              <a:buFont typeface="Wingdings" panose="05000000000000000000" pitchFamily="2" charset="2"/>
              <a:buChar char="q"/>
            </a:pPr>
            <a:r>
              <a:rPr lang="en-GB" sz="1400" dirty="0"/>
              <a:t>Update you on where we are with the other tender rounds launched this year</a:t>
            </a:r>
          </a:p>
          <a:p>
            <a:pPr marL="171450" indent="-171450">
              <a:buFont typeface="Wingdings" panose="05000000000000000000" pitchFamily="2" charset="2"/>
              <a:buChar char="q"/>
            </a:pPr>
            <a:endParaRPr lang="en-GB" sz="1400" dirty="0"/>
          </a:p>
          <a:p>
            <a:pPr algn="ctr"/>
            <a:r>
              <a:rPr lang="en-GB" sz="1400" b="1" dirty="0">
                <a:solidFill>
                  <a:schemeClr val="accent4"/>
                </a:solidFill>
              </a:rPr>
              <a:t>We encourage you to ask us questions and provide your feedback now, and afterwards </a:t>
            </a:r>
          </a:p>
          <a:p>
            <a:pPr algn="ctr"/>
            <a:r>
              <a:rPr lang="en-GB" sz="1400" b="1" i="1" dirty="0">
                <a:solidFill>
                  <a:schemeClr val="accent4"/>
                </a:solidFill>
              </a:rPr>
              <a:t>“It is our commitment to work collaboratively with our stakeholders to </a:t>
            </a:r>
            <a:r>
              <a:rPr lang="en-US" sz="1400" b="1" i="1" dirty="0">
                <a:solidFill>
                  <a:schemeClr val="accent4"/>
                </a:solidFill>
              </a:rPr>
              <a:t>respond to the changing energy landscape and incrementally evolve our process and restoration strategy to include newer technologies as their contribution to restoration is proven, to reduce the risk to end consumers”</a:t>
            </a:r>
          </a:p>
        </p:txBody>
      </p:sp>
      <p:sp>
        <p:nvSpPr>
          <p:cNvPr id="4" name="TextBox 3">
            <a:extLst>
              <a:ext uri="{FF2B5EF4-FFF2-40B4-BE49-F238E27FC236}">
                <a16:creationId xmlns:a16="http://schemas.microsoft.com/office/drawing/2014/main" id="{818427FC-0FFD-4F4B-8080-89022B2A0393}"/>
              </a:ext>
            </a:extLst>
          </p:cNvPr>
          <p:cNvSpPr txBox="1"/>
          <p:nvPr/>
        </p:nvSpPr>
        <p:spPr>
          <a:xfrm>
            <a:off x="8437547" y="80789"/>
            <a:ext cx="706454" cy="169277"/>
          </a:xfrm>
          <a:prstGeom prst="rect">
            <a:avLst/>
          </a:prstGeom>
          <a:noFill/>
        </p:spPr>
        <p:txBody>
          <a:bodyPr wrap="square" lIns="0" tIns="0" rIns="0" bIns="0" rtlCol="0">
            <a:spAutoFit/>
          </a:bodyPr>
          <a:lstStyle/>
          <a:p>
            <a:pPr algn="l"/>
            <a:r>
              <a:rPr lang="en-GB" sz="1100" dirty="0"/>
              <a:t>Alex Unitt</a:t>
            </a:r>
          </a:p>
        </p:txBody>
      </p:sp>
    </p:spTree>
    <p:extLst>
      <p:ext uri="{BB962C8B-B14F-4D97-AF65-F5344CB8AC3E}">
        <p14:creationId xmlns:p14="http://schemas.microsoft.com/office/powerpoint/2010/main" val="394453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a:xfrm>
            <a:off x="323550" y="330855"/>
            <a:ext cx="8495999" cy="295466"/>
          </a:xfrm>
        </p:spPr>
        <p:txBody>
          <a:bodyPr vert="horz" wrap="square" lIns="0" tIns="0" rIns="0" bIns="0" rtlCol="0" anchor="t">
            <a:normAutofit fontScale="90000"/>
          </a:bodyPr>
          <a:lstStyle/>
          <a:p>
            <a:r>
              <a:rPr lang="en-GB" sz="3000" b="0" kern="1200" dirty="0">
                <a:solidFill>
                  <a:srgbClr val="FFBF22"/>
                </a:solidFill>
                <a:latin typeface="Helvetica Neue LT Std 65 Medium" panose="020B0604020202020204" pitchFamily="34" charset="0"/>
              </a:rPr>
              <a:t>Session agenda</a:t>
            </a:r>
          </a:p>
        </p:txBody>
      </p:sp>
      <p:sp>
        <p:nvSpPr>
          <p:cNvPr id="8" name="TextBox 7">
            <a:extLst>
              <a:ext uri="{FF2B5EF4-FFF2-40B4-BE49-F238E27FC236}">
                <a16:creationId xmlns:a16="http://schemas.microsoft.com/office/drawing/2014/main" id="{2D450068-0B21-4614-9608-7AC737C869DE}"/>
              </a:ext>
            </a:extLst>
          </p:cNvPr>
          <p:cNvSpPr txBox="1"/>
          <p:nvPr/>
        </p:nvSpPr>
        <p:spPr>
          <a:xfrm>
            <a:off x="103269" y="1082841"/>
            <a:ext cx="3684960" cy="3729804"/>
          </a:xfrm>
          <a:prstGeom prst="rect">
            <a:avLst/>
          </a:prstGeom>
        </p:spPr>
        <p:txBody>
          <a:bodyPr vert="horz" wrap="square" lIns="0" tIns="0" rIns="0" bIns="0" rtlCol="0">
            <a:normAutofit/>
          </a:bodyPr>
          <a:lstStyle/>
          <a:p>
            <a:pPr marL="539750" lvl="1" indent="-342900">
              <a:lnSpc>
                <a:spcPct val="90000"/>
              </a:lnSpc>
              <a:spcBef>
                <a:spcPts val="100"/>
              </a:spcBef>
              <a:spcAft>
                <a:spcPts val="600"/>
              </a:spcAft>
              <a:buClr>
                <a:schemeClr val="accent1"/>
              </a:buClr>
              <a:buFont typeface="+mj-lt"/>
              <a:buAutoNum type="arabicPeriod"/>
              <a:defRPr/>
            </a:pPr>
            <a:r>
              <a:rPr lang="en-US" altLang="en-US" sz="1800" dirty="0"/>
              <a:t>Tender plan for Northern region  </a:t>
            </a:r>
          </a:p>
          <a:p>
            <a:pPr marL="539750" lvl="1" indent="-342900">
              <a:lnSpc>
                <a:spcPct val="90000"/>
              </a:lnSpc>
              <a:spcBef>
                <a:spcPts val="100"/>
              </a:spcBef>
              <a:spcAft>
                <a:spcPts val="600"/>
              </a:spcAft>
              <a:buClr>
                <a:schemeClr val="accent1"/>
              </a:buClr>
              <a:buFont typeface="+mj-lt"/>
              <a:buAutoNum type="arabicPeriod"/>
              <a:defRPr/>
            </a:pPr>
            <a:r>
              <a:rPr lang="en-US" altLang="en-US" sz="1800" dirty="0"/>
              <a:t>DNO licensed areas included</a:t>
            </a:r>
          </a:p>
          <a:p>
            <a:pPr marL="539750" lvl="1" indent="-342900">
              <a:lnSpc>
                <a:spcPct val="90000"/>
              </a:lnSpc>
              <a:spcBef>
                <a:spcPts val="100"/>
              </a:spcBef>
              <a:spcAft>
                <a:spcPts val="600"/>
              </a:spcAft>
              <a:buClr>
                <a:schemeClr val="accent1"/>
              </a:buClr>
              <a:buFont typeface="+mj-lt"/>
              <a:buAutoNum type="arabicPeriod"/>
              <a:defRPr/>
            </a:pPr>
            <a:r>
              <a:rPr lang="en-US" altLang="en-US" sz="1800" dirty="0"/>
              <a:t>Proposed changes</a:t>
            </a:r>
          </a:p>
          <a:p>
            <a:pPr marL="539750" lvl="1" indent="-342900">
              <a:lnSpc>
                <a:spcPct val="90000"/>
              </a:lnSpc>
              <a:spcBef>
                <a:spcPts val="100"/>
              </a:spcBef>
              <a:spcAft>
                <a:spcPts val="600"/>
              </a:spcAft>
              <a:buClr>
                <a:schemeClr val="accent1"/>
              </a:buClr>
              <a:buFont typeface="+mj-lt"/>
              <a:buAutoNum type="arabicPeriod"/>
              <a:defRPr/>
            </a:pPr>
            <a:r>
              <a:rPr lang="en-US" altLang="en-US" sz="1800" dirty="0"/>
              <a:t>Tender market inc. Distributed </a:t>
            </a:r>
            <a:r>
              <a:rPr lang="en-US" altLang="en-US" sz="1800" dirty="0" err="1"/>
              <a:t>ReStart</a:t>
            </a:r>
            <a:r>
              <a:rPr lang="en-US" altLang="en-US" sz="1800" dirty="0"/>
              <a:t> </a:t>
            </a:r>
            <a:endParaRPr lang="en-US" altLang="en-US" sz="1800" dirty="0">
              <a:highlight>
                <a:srgbClr val="FFFF00"/>
              </a:highlight>
            </a:endParaRPr>
          </a:p>
          <a:p>
            <a:pPr marL="539750" lvl="1" indent="-342900">
              <a:lnSpc>
                <a:spcPct val="90000"/>
              </a:lnSpc>
              <a:spcBef>
                <a:spcPts val="100"/>
              </a:spcBef>
              <a:spcAft>
                <a:spcPts val="600"/>
              </a:spcAft>
              <a:buClr>
                <a:schemeClr val="accent1"/>
              </a:buClr>
              <a:buFont typeface="+mj-lt"/>
              <a:buAutoNum type="arabicPeriod"/>
              <a:defRPr/>
            </a:pPr>
            <a:r>
              <a:rPr lang="en-GB" sz="1800" dirty="0"/>
              <a:t>Technical requirements </a:t>
            </a:r>
            <a:endParaRPr lang="en-GB" sz="1800" dirty="0">
              <a:highlight>
                <a:srgbClr val="FFFF00"/>
              </a:highlight>
            </a:endParaRPr>
          </a:p>
          <a:p>
            <a:pPr marL="539750" lvl="1" indent="-342900">
              <a:lnSpc>
                <a:spcPct val="90000"/>
              </a:lnSpc>
              <a:spcBef>
                <a:spcPts val="100"/>
              </a:spcBef>
              <a:spcAft>
                <a:spcPts val="600"/>
              </a:spcAft>
              <a:buClr>
                <a:schemeClr val="accent1"/>
              </a:buClr>
              <a:buFont typeface="+mj-lt"/>
              <a:buAutoNum type="arabicPeriod"/>
              <a:defRPr/>
            </a:pPr>
            <a:r>
              <a:rPr lang="en-GB" altLang="en-US" sz="1800" dirty="0"/>
              <a:t>Tender process </a:t>
            </a:r>
          </a:p>
          <a:p>
            <a:pPr marL="539750" lvl="1" indent="-342900">
              <a:lnSpc>
                <a:spcPct val="90000"/>
              </a:lnSpc>
              <a:spcBef>
                <a:spcPts val="100"/>
              </a:spcBef>
              <a:spcAft>
                <a:spcPts val="600"/>
              </a:spcAft>
              <a:buClr>
                <a:schemeClr val="accent1"/>
              </a:buClr>
              <a:buFont typeface="+mj-lt"/>
              <a:buAutoNum type="arabicPeriod"/>
              <a:defRPr/>
            </a:pPr>
            <a:r>
              <a:rPr lang="en-GB" sz="1800" dirty="0"/>
              <a:t>Technical assessment criteria</a:t>
            </a:r>
          </a:p>
          <a:p>
            <a:pPr marL="539750" lvl="1" indent="-342900">
              <a:lnSpc>
                <a:spcPct val="90000"/>
              </a:lnSpc>
              <a:spcBef>
                <a:spcPts val="100"/>
              </a:spcBef>
              <a:spcAft>
                <a:spcPts val="600"/>
              </a:spcAft>
              <a:buClr>
                <a:schemeClr val="accent1"/>
              </a:buClr>
              <a:buFont typeface="+mj-lt"/>
              <a:buAutoNum type="arabicPeriod"/>
              <a:defRPr/>
            </a:pPr>
            <a:r>
              <a:rPr lang="en-US" altLang="en-US" sz="1800" dirty="0"/>
              <a:t>Recap 2022 Tenders </a:t>
            </a:r>
          </a:p>
          <a:p>
            <a:pPr marL="539750" lvl="1" indent="-342900">
              <a:lnSpc>
                <a:spcPct val="90000"/>
              </a:lnSpc>
              <a:spcBef>
                <a:spcPts val="100"/>
              </a:spcBef>
              <a:spcAft>
                <a:spcPts val="600"/>
              </a:spcAft>
              <a:buClr>
                <a:schemeClr val="accent1"/>
              </a:buClr>
              <a:buFont typeface="+mj-lt"/>
              <a:buAutoNum type="arabicPeriod"/>
              <a:defRPr/>
            </a:pPr>
            <a:r>
              <a:rPr lang="en-GB" sz="1800" dirty="0"/>
              <a:t>Q &amp; A</a:t>
            </a:r>
            <a:r>
              <a:rPr lang="en-GB" sz="1800" dirty="0">
                <a:solidFill>
                  <a:schemeClr val="accent1"/>
                </a:solidFill>
              </a:rPr>
              <a:t> </a:t>
            </a:r>
            <a:endParaRPr lang="en-US" altLang="en-US" sz="1800" dirty="0">
              <a:solidFill>
                <a:schemeClr val="accent1"/>
              </a:solidFill>
            </a:endParaRPr>
          </a:p>
          <a:p>
            <a:pPr>
              <a:lnSpc>
                <a:spcPct val="90000"/>
              </a:lnSpc>
              <a:spcAft>
                <a:spcPts val="600"/>
              </a:spcAft>
            </a:pPr>
            <a:endParaRPr lang="en-GB" sz="1800" dirty="0">
              <a:solidFill>
                <a:schemeClr val="accent1"/>
              </a:solidFill>
            </a:endParaRPr>
          </a:p>
        </p:txBody>
      </p:sp>
      <p:sp>
        <p:nvSpPr>
          <p:cNvPr id="10" name="TextBox 9">
            <a:extLst>
              <a:ext uri="{FF2B5EF4-FFF2-40B4-BE49-F238E27FC236}">
                <a16:creationId xmlns:a16="http://schemas.microsoft.com/office/drawing/2014/main" id="{1F940EF0-3EE6-49D0-BD65-F29A81A8FCD2}"/>
              </a:ext>
            </a:extLst>
          </p:cNvPr>
          <p:cNvSpPr txBox="1"/>
          <p:nvPr/>
        </p:nvSpPr>
        <p:spPr>
          <a:xfrm>
            <a:off x="8437547" y="80789"/>
            <a:ext cx="706454" cy="169277"/>
          </a:xfrm>
          <a:prstGeom prst="rect">
            <a:avLst/>
          </a:prstGeom>
          <a:noFill/>
        </p:spPr>
        <p:txBody>
          <a:bodyPr wrap="square" lIns="0" tIns="0" rIns="0" bIns="0" rtlCol="0">
            <a:spAutoFit/>
          </a:bodyPr>
          <a:lstStyle/>
          <a:p>
            <a:pPr algn="l"/>
            <a:r>
              <a:rPr lang="en-GB" sz="1100" dirty="0"/>
              <a:t>Alex Unitt</a:t>
            </a:r>
          </a:p>
        </p:txBody>
      </p:sp>
      <p:pic>
        <p:nvPicPr>
          <p:cNvPr id="11" name="Picture 10" descr="A wall covered with sticky notes.">
            <a:extLst>
              <a:ext uri="{FF2B5EF4-FFF2-40B4-BE49-F238E27FC236}">
                <a16:creationId xmlns:a16="http://schemas.microsoft.com/office/drawing/2014/main" id="{420AD286-7665-43A8-A270-D21A64EEC0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247" y="1082841"/>
            <a:ext cx="4915302" cy="3362826"/>
          </a:xfrm>
          <a:prstGeom prst="rect">
            <a:avLst/>
          </a:prstGeom>
        </p:spPr>
      </p:pic>
    </p:spTree>
    <p:extLst>
      <p:ext uri="{BB962C8B-B14F-4D97-AF65-F5344CB8AC3E}">
        <p14:creationId xmlns:p14="http://schemas.microsoft.com/office/powerpoint/2010/main" val="68894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sz="2700" b="0" kern="1200" dirty="0">
                <a:solidFill>
                  <a:srgbClr val="FFBF22"/>
                </a:solidFill>
                <a:latin typeface="Helvetica Neue LT Std 65 Medium" panose="020B0604020202020204" pitchFamily="34" charset="0"/>
              </a:rPr>
              <a:t>1. What we are doing for the Northern region</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58753" y="793253"/>
            <a:ext cx="4674194" cy="1877437"/>
          </a:xfrm>
          <a:solidFill>
            <a:schemeClr val="accent6"/>
          </a:solidFill>
        </p:spPr>
        <p:txBody>
          <a:bodyPr vert="horz" wrap="square" lIns="0" tIns="0" rIns="0" bIns="0" rtlCol="0" anchor="t">
            <a:spAutoFit/>
          </a:bodyPr>
          <a:lstStyle/>
          <a:p>
            <a:pPr marL="379095" indent="-285750" algn="l">
              <a:buFont typeface="Wingdings" panose="05000000000000000000" pitchFamily="2" charset="2"/>
              <a:buChar char="ü"/>
            </a:pPr>
            <a:r>
              <a:rPr lang="en-US" sz="1600" b="0">
                <a:solidFill>
                  <a:schemeClr val="bg1"/>
                </a:solidFill>
              </a:rPr>
              <a:t>Continuing with our commitment to move towards a more competitive and transparent procurement approach</a:t>
            </a:r>
          </a:p>
          <a:p>
            <a:pPr marL="379095" indent="-285750" algn="l">
              <a:buFont typeface="Wingdings" panose="05000000000000000000" pitchFamily="2" charset="2"/>
              <a:buChar char="ü"/>
            </a:pPr>
            <a:r>
              <a:rPr lang="en-US" sz="1600" b="0">
                <a:solidFill>
                  <a:schemeClr val="bg1"/>
                </a:solidFill>
              </a:rPr>
              <a:t>Removing barriers to market entry for new providers</a:t>
            </a:r>
          </a:p>
          <a:p>
            <a:pPr marL="379095" indent="-285750" algn="l">
              <a:buFont typeface="Wingdings" panose="05000000000000000000" pitchFamily="2" charset="2"/>
              <a:buChar char="ü"/>
            </a:pPr>
            <a:r>
              <a:rPr lang="en-US" sz="1600" b="0">
                <a:solidFill>
                  <a:schemeClr val="bg1"/>
                </a:solidFill>
              </a:rPr>
              <a:t>Introducing more technology types for restoration services</a:t>
            </a:r>
          </a:p>
        </p:txBody>
      </p:sp>
      <p:graphicFrame>
        <p:nvGraphicFramePr>
          <p:cNvPr id="4" name="Diagram 3"/>
          <p:cNvGraphicFramePr>
            <a:graphicFrameLocks noChangeAspect="1"/>
          </p:cNvGraphicFramePr>
          <p:nvPr>
            <p:extLst>
              <p:ext uri="{D42A27DB-BD31-4B8C-83A1-F6EECF244321}">
                <p14:modId xmlns:p14="http://schemas.microsoft.com/office/powerpoint/2010/main" val="3576115206"/>
              </p:ext>
            </p:extLst>
          </p:nvPr>
        </p:nvGraphicFramePr>
        <p:xfrm>
          <a:off x="366631" y="3014494"/>
          <a:ext cx="8137886" cy="667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2"/>
          <p:cNvSpPr txBox="1">
            <a:spLocks noChangeAspect="1" noChangeArrowheads="1"/>
          </p:cNvSpPr>
          <p:nvPr/>
        </p:nvSpPr>
        <p:spPr bwMode="auto">
          <a:xfrm>
            <a:off x="5646590" y="3851018"/>
            <a:ext cx="652859" cy="398861"/>
          </a:xfrm>
          <a:prstGeom prst="rect">
            <a:avLst/>
          </a:prstGeom>
          <a:solidFill>
            <a:srgbClr val="FFFFFF"/>
          </a:solidFill>
          <a:ln w="9525">
            <a:solidFill>
              <a:srgbClr val="000000"/>
            </a:solidFill>
            <a:miter lim="800000"/>
            <a:headEnd/>
            <a:tailEnd/>
          </a:ln>
        </p:spPr>
        <p:txBody>
          <a:bodyPr rot="0" vert="horz" wrap="square" lIns="36000" tIns="45720" rIns="36000" bIns="45720" anchor="t" anchorCtr="0">
            <a:noAutofit/>
          </a:bodyPr>
          <a:lstStyle/>
          <a:p>
            <a:pPr algn="ctr">
              <a:spcAft>
                <a:spcPts val="600"/>
              </a:spcAft>
            </a:pPr>
            <a:r>
              <a:rPr lang="en-GB" sz="1000" dirty="0">
                <a:solidFill>
                  <a:srgbClr val="454545"/>
                </a:solidFill>
                <a:latin typeface="Arial" panose="020B0604020202020204" pitchFamily="34" charset="0"/>
                <a:ea typeface="Arial" panose="020B0604020202020204" pitchFamily="34" charset="0"/>
                <a:cs typeface="Times New Roman" panose="02020603050405020304" pitchFamily="18" charset="0"/>
              </a:rPr>
              <a:t> April   2024</a:t>
            </a:r>
          </a:p>
        </p:txBody>
      </p:sp>
      <p:sp>
        <p:nvSpPr>
          <p:cNvPr id="7" name="Text Box 2"/>
          <p:cNvSpPr txBox="1">
            <a:spLocks noChangeAspect="1" noChangeArrowheads="1"/>
          </p:cNvSpPr>
          <p:nvPr/>
        </p:nvSpPr>
        <p:spPr bwMode="auto">
          <a:xfrm>
            <a:off x="6593337" y="3842049"/>
            <a:ext cx="646056" cy="3988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600"/>
              </a:spcAft>
            </a:pPr>
            <a:r>
              <a:rPr lang="en-GB" sz="1000" dirty="0">
                <a:solidFill>
                  <a:srgbClr val="454545"/>
                </a:solidFill>
                <a:latin typeface="Arial" panose="020B0604020202020204" pitchFamily="34" charset="0"/>
                <a:ea typeface="Arial" panose="020B0604020202020204" pitchFamily="34" charset="0"/>
                <a:cs typeface="Times New Roman" panose="02020603050405020304" pitchFamily="18" charset="0"/>
              </a:rPr>
              <a:t>April 2024</a:t>
            </a:r>
          </a:p>
        </p:txBody>
      </p:sp>
      <p:sp>
        <p:nvSpPr>
          <p:cNvPr id="8" name="Text Box 2"/>
          <p:cNvSpPr txBox="1">
            <a:spLocks noChangeAspect="1" noChangeArrowheads="1"/>
          </p:cNvSpPr>
          <p:nvPr/>
        </p:nvSpPr>
        <p:spPr bwMode="auto">
          <a:xfrm>
            <a:off x="7549037" y="3848851"/>
            <a:ext cx="646056" cy="3988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600"/>
              </a:spcAft>
            </a:pPr>
            <a:r>
              <a:rPr lang="en-GB" sz="1000" dirty="0">
                <a:solidFill>
                  <a:srgbClr val="454545"/>
                </a:solidFill>
                <a:latin typeface="Arial" panose="020B0604020202020204" pitchFamily="34" charset="0"/>
                <a:ea typeface="Arial" panose="020B0604020202020204" pitchFamily="34" charset="0"/>
                <a:cs typeface="Times New Roman" panose="02020603050405020304" pitchFamily="18" charset="0"/>
              </a:rPr>
              <a:t>Nov 2025</a:t>
            </a:r>
          </a:p>
        </p:txBody>
      </p:sp>
      <p:sp>
        <p:nvSpPr>
          <p:cNvPr id="9" name="Text Box 2"/>
          <p:cNvSpPr txBox="1">
            <a:spLocks noChangeAspect="1" noChangeArrowheads="1"/>
          </p:cNvSpPr>
          <p:nvPr/>
        </p:nvSpPr>
        <p:spPr bwMode="auto">
          <a:xfrm>
            <a:off x="4785193" y="3829831"/>
            <a:ext cx="646056" cy="398861"/>
          </a:xfrm>
          <a:prstGeom prst="rect">
            <a:avLst/>
          </a:prstGeom>
          <a:solidFill>
            <a:srgbClr val="FFFFFF"/>
          </a:solidFill>
          <a:ln w="9525">
            <a:solidFill>
              <a:srgbClr val="000000"/>
            </a:solidFill>
            <a:miter lim="800000"/>
            <a:headEnd/>
            <a:tailEnd/>
          </a:ln>
        </p:spPr>
        <p:txBody>
          <a:bodyPr rot="0" vert="horz" wrap="square" lIns="36000" tIns="45720" rIns="36000" bIns="45720" anchor="t" anchorCtr="0">
            <a:noAutofit/>
          </a:bodyPr>
          <a:lstStyle/>
          <a:p>
            <a:pPr algn="ctr">
              <a:spcAft>
                <a:spcPts val="600"/>
              </a:spcAft>
            </a:pPr>
            <a:r>
              <a:rPr lang="en-GB" sz="1000" dirty="0">
                <a:solidFill>
                  <a:srgbClr val="454545"/>
                </a:solidFill>
                <a:latin typeface="Arial" panose="020B0604020202020204" pitchFamily="34" charset="0"/>
                <a:ea typeface="Arial" panose="020B0604020202020204" pitchFamily="34" charset="0"/>
                <a:cs typeface="Times New Roman" panose="02020603050405020304" pitchFamily="18" charset="0"/>
              </a:rPr>
              <a:t>Jan - Mar   2024</a:t>
            </a:r>
          </a:p>
        </p:txBody>
      </p:sp>
      <p:sp>
        <p:nvSpPr>
          <p:cNvPr id="10" name="Text Box 2"/>
          <p:cNvSpPr txBox="1">
            <a:spLocks noChangeAspect="1" noChangeArrowheads="1"/>
          </p:cNvSpPr>
          <p:nvPr/>
        </p:nvSpPr>
        <p:spPr bwMode="auto">
          <a:xfrm>
            <a:off x="2394321" y="3842047"/>
            <a:ext cx="852631" cy="4018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600"/>
              </a:spcAft>
            </a:pPr>
            <a:r>
              <a:rPr lang="en-GB" sz="1000" dirty="0">
                <a:solidFill>
                  <a:srgbClr val="454545"/>
                </a:solidFill>
                <a:latin typeface="Arial" panose="020B0604020202020204" pitchFamily="34" charset="0"/>
                <a:ea typeface="Arial" panose="020B0604020202020204" pitchFamily="34" charset="0"/>
                <a:cs typeface="Times New Roman" panose="02020603050405020304" pitchFamily="18" charset="0"/>
              </a:rPr>
              <a:t>Dec 2022-Feb 2023</a:t>
            </a:r>
          </a:p>
        </p:txBody>
      </p:sp>
      <p:sp>
        <p:nvSpPr>
          <p:cNvPr id="11" name="Text Box 2"/>
          <p:cNvSpPr txBox="1">
            <a:spLocks noChangeAspect="1" noChangeArrowheads="1"/>
          </p:cNvSpPr>
          <p:nvPr/>
        </p:nvSpPr>
        <p:spPr bwMode="auto">
          <a:xfrm>
            <a:off x="3556409" y="3829831"/>
            <a:ext cx="766689" cy="3968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600"/>
              </a:spcAft>
            </a:pPr>
            <a:r>
              <a:rPr lang="en-GB" sz="1000" dirty="0">
                <a:solidFill>
                  <a:srgbClr val="454545"/>
                </a:solidFill>
                <a:latin typeface="Arial" panose="020B0604020202020204" pitchFamily="34" charset="0"/>
                <a:ea typeface="Arial" panose="020B0604020202020204" pitchFamily="34" charset="0"/>
                <a:cs typeface="Times New Roman" panose="02020603050405020304" pitchFamily="18" charset="0"/>
              </a:rPr>
              <a:t>April  2023 </a:t>
            </a:r>
          </a:p>
        </p:txBody>
      </p:sp>
      <p:sp>
        <p:nvSpPr>
          <p:cNvPr id="14" name="Text Box 2"/>
          <p:cNvSpPr txBox="1">
            <a:spLocks noChangeAspect="1" noChangeArrowheads="1"/>
          </p:cNvSpPr>
          <p:nvPr/>
        </p:nvSpPr>
        <p:spPr bwMode="auto">
          <a:xfrm>
            <a:off x="431836" y="3830441"/>
            <a:ext cx="646056" cy="3988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600"/>
              </a:spcAft>
            </a:pPr>
            <a:r>
              <a:rPr lang="en-GB" sz="1000" dirty="0">
                <a:solidFill>
                  <a:srgbClr val="454545"/>
                </a:solidFill>
                <a:latin typeface="Arial" panose="020B0604020202020204" pitchFamily="34" charset="0"/>
                <a:ea typeface="Arial" panose="020B0604020202020204" pitchFamily="34" charset="0"/>
                <a:cs typeface="Times New Roman" panose="02020603050405020304" pitchFamily="18" charset="0"/>
              </a:rPr>
              <a:t>17 Oct 2022</a:t>
            </a:r>
          </a:p>
        </p:txBody>
      </p:sp>
      <p:sp>
        <p:nvSpPr>
          <p:cNvPr id="15" name="Text Box 2"/>
          <p:cNvSpPr txBox="1">
            <a:spLocks noChangeAspect="1" noChangeArrowheads="1"/>
          </p:cNvSpPr>
          <p:nvPr/>
        </p:nvSpPr>
        <p:spPr bwMode="auto">
          <a:xfrm>
            <a:off x="1419537" y="3829832"/>
            <a:ext cx="646056" cy="3988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600"/>
              </a:spcAft>
            </a:pPr>
            <a:r>
              <a:rPr lang="en-GB" sz="1000" dirty="0">
                <a:solidFill>
                  <a:srgbClr val="454545"/>
                </a:solidFill>
                <a:latin typeface="Arial" panose="020B0604020202020204" pitchFamily="34" charset="0"/>
                <a:ea typeface="Arial" panose="020B0604020202020204" pitchFamily="34" charset="0"/>
                <a:cs typeface="Times New Roman" panose="02020603050405020304" pitchFamily="18" charset="0"/>
              </a:rPr>
              <a:t>19 Dec  2022</a:t>
            </a:r>
          </a:p>
        </p:txBody>
      </p:sp>
      <p:sp>
        <p:nvSpPr>
          <p:cNvPr id="16" name="Text Box 2"/>
          <p:cNvSpPr txBox="1">
            <a:spLocks noChangeAspect="1" noChangeArrowheads="1"/>
          </p:cNvSpPr>
          <p:nvPr/>
        </p:nvSpPr>
        <p:spPr bwMode="auto">
          <a:xfrm>
            <a:off x="641056" y="4386926"/>
            <a:ext cx="1004513" cy="413167"/>
          </a:xfrm>
          <a:prstGeom prst="rect">
            <a:avLst/>
          </a:prstGeom>
          <a:solidFill>
            <a:srgbClr val="FFFFFF"/>
          </a:solidFill>
          <a:ln w="9525">
            <a:solidFill>
              <a:srgbClr val="000000"/>
            </a:solidFill>
            <a:miter lim="800000"/>
            <a:headEnd/>
            <a:tailEnd/>
          </a:ln>
        </p:spPr>
        <p:txBody>
          <a:bodyPr rot="0" vert="horz" wrap="square" lIns="36000" tIns="45720" rIns="36000" bIns="45720" anchor="t" anchorCtr="0">
            <a:noAutofit/>
          </a:bodyPr>
          <a:lstStyle/>
          <a:p>
            <a:pPr algn="ctr">
              <a:spcAft>
                <a:spcPts val="600"/>
              </a:spcAft>
            </a:pPr>
            <a:r>
              <a:rPr lang="en-GB" sz="10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t>Deadline</a:t>
            </a:r>
            <a:br>
              <a:rPr lang="en-GB" sz="10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br>
            <a:r>
              <a:rPr lang="en-GB" sz="10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t>11 Nov 2022</a:t>
            </a:r>
            <a:endParaRPr lang="en-GB" sz="1000" b="1" dirty="0">
              <a:solidFill>
                <a:schemeClr val="accent1"/>
              </a:solidFill>
              <a:highlight>
                <a:srgbClr val="FFFF00"/>
              </a:highlight>
              <a:latin typeface="Arial" panose="020B0604020202020204" pitchFamily="34" charset="0"/>
              <a:ea typeface="Arial" panose="020B0604020202020204" pitchFamily="34" charset="0"/>
              <a:cs typeface="Times New Roman" panose="02020603050405020304" pitchFamily="18" charset="0"/>
            </a:endParaRPr>
          </a:p>
        </p:txBody>
      </p:sp>
      <p:cxnSp>
        <p:nvCxnSpPr>
          <p:cNvPr id="17" name="Straight Arrow Connector 16"/>
          <p:cNvCxnSpPr>
            <a:cxnSpLocks noChangeAspect="1"/>
          </p:cNvCxnSpPr>
          <p:nvPr/>
        </p:nvCxnSpPr>
        <p:spPr>
          <a:xfrm flipV="1">
            <a:off x="1146995" y="3786479"/>
            <a:ext cx="0" cy="599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 Box 2"/>
          <p:cNvSpPr txBox="1">
            <a:spLocks noChangeAspect="1" noChangeArrowheads="1"/>
          </p:cNvSpPr>
          <p:nvPr/>
        </p:nvSpPr>
        <p:spPr bwMode="auto">
          <a:xfrm>
            <a:off x="2777680" y="4386926"/>
            <a:ext cx="1004513" cy="413167"/>
          </a:xfrm>
          <a:prstGeom prst="rect">
            <a:avLst/>
          </a:prstGeom>
          <a:solidFill>
            <a:srgbClr val="FFFFFF"/>
          </a:solidFill>
          <a:ln w="9525">
            <a:solidFill>
              <a:srgbClr val="000000"/>
            </a:solidFill>
            <a:miter lim="800000"/>
            <a:headEnd/>
            <a:tailEnd/>
          </a:ln>
        </p:spPr>
        <p:txBody>
          <a:bodyPr rot="0" vert="horz" wrap="square" lIns="36000" tIns="45720" rIns="36000" bIns="45720" anchor="t" anchorCtr="0">
            <a:noAutofit/>
          </a:bodyPr>
          <a:lstStyle/>
          <a:p>
            <a:pPr algn="ctr">
              <a:spcAft>
                <a:spcPts val="600"/>
              </a:spcAft>
            </a:pPr>
            <a:r>
              <a:rPr lang="en-GB" sz="10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t>Deadline</a:t>
            </a:r>
            <a:br>
              <a:rPr lang="en-GB" sz="10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br>
            <a:r>
              <a:rPr lang="en-GB" sz="10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t>24 Feb 2023</a:t>
            </a:r>
          </a:p>
        </p:txBody>
      </p:sp>
      <p:cxnSp>
        <p:nvCxnSpPr>
          <p:cNvPr id="23" name="Straight Arrow Connector 22"/>
          <p:cNvCxnSpPr>
            <a:cxnSpLocks noChangeAspect="1"/>
          </p:cNvCxnSpPr>
          <p:nvPr/>
        </p:nvCxnSpPr>
        <p:spPr>
          <a:xfrm flipV="1">
            <a:off x="3351656" y="3786478"/>
            <a:ext cx="0" cy="599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 Box 2"/>
          <p:cNvSpPr txBox="1">
            <a:spLocks noChangeAspect="1" noChangeArrowheads="1"/>
          </p:cNvSpPr>
          <p:nvPr/>
        </p:nvSpPr>
        <p:spPr bwMode="auto">
          <a:xfrm>
            <a:off x="4003881" y="4386926"/>
            <a:ext cx="1004513" cy="413167"/>
          </a:xfrm>
          <a:prstGeom prst="rect">
            <a:avLst/>
          </a:prstGeom>
          <a:solidFill>
            <a:srgbClr val="FFFFFF"/>
          </a:solidFill>
          <a:ln w="9525">
            <a:solidFill>
              <a:srgbClr val="000000"/>
            </a:solidFill>
            <a:miter lim="800000"/>
            <a:headEnd/>
            <a:tailEnd/>
          </a:ln>
        </p:spPr>
        <p:txBody>
          <a:bodyPr rot="0" vert="horz" wrap="square" lIns="36000" tIns="45720" rIns="36000" bIns="45720" anchor="t" anchorCtr="0">
            <a:noAutofit/>
          </a:bodyPr>
          <a:lstStyle/>
          <a:p>
            <a:pPr algn="ctr">
              <a:spcAft>
                <a:spcPts val="600"/>
              </a:spcAft>
            </a:pPr>
            <a:r>
              <a:rPr lang="en-GB" sz="10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t>Deadline</a:t>
            </a:r>
            <a:br>
              <a:rPr lang="en-GB" sz="10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br>
            <a:r>
              <a:rPr lang="en-GB" sz="10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t>19 Jan 2024</a:t>
            </a:r>
          </a:p>
        </p:txBody>
      </p:sp>
      <p:cxnSp>
        <p:nvCxnSpPr>
          <p:cNvPr id="25" name="Straight Arrow Connector 24"/>
          <p:cNvCxnSpPr>
            <a:cxnSpLocks noChangeAspect="1"/>
          </p:cNvCxnSpPr>
          <p:nvPr/>
        </p:nvCxnSpPr>
        <p:spPr>
          <a:xfrm flipV="1">
            <a:off x="4434980" y="3786478"/>
            <a:ext cx="0" cy="599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64E5D96-F52C-43E3-9808-A3DF2E740516}"/>
              </a:ext>
            </a:extLst>
          </p:cNvPr>
          <p:cNvSpPr txBox="1"/>
          <p:nvPr/>
        </p:nvSpPr>
        <p:spPr>
          <a:xfrm>
            <a:off x="5008394" y="804453"/>
            <a:ext cx="3685637" cy="1938992"/>
          </a:xfrm>
          <a:prstGeom prst="rect">
            <a:avLst/>
          </a:prstGeom>
          <a:noFill/>
        </p:spPr>
        <p:txBody>
          <a:bodyPr wrap="square" lIns="0" tIns="0" rIns="0" bIns="0" rtlCol="0">
            <a:spAutoFit/>
          </a:bodyPr>
          <a:lstStyle/>
          <a:p>
            <a:pPr marL="379095" lvl="1" indent="-285750">
              <a:buClr>
                <a:schemeClr val="accent1"/>
              </a:buClr>
              <a:buFont typeface="Arial" panose="020B0604020202020204" pitchFamily="34" charset="0"/>
              <a:buChar char="•"/>
            </a:pPr>
            <a:r>
              <a:rPr lang="en-GB" sz="1400" dirty="0"/>
              <a:t>As before, launching a competitive tender bid for restoration service providers</a:t>
            </a:r>
            <a:endParaRPr lang="en-GB" sz="1400" dirty="0">
              <a:solidFill>
                <a:srgbClr val="454545"/>
              </a:solidFill>
            </a:endParaRPr>
          </a:p>
          <a:p>
            <a:pPr marL="379095" lvl="1" indent="-285750">
              <a:buClr>
                <a:schemeClr val="accent1"/>
              </a:buClr>
              <a:buFont typeface="Arial" panose="020B0604020202020204" pitchFamily="34" charset="0"/>
              <a:buChar char="•"/>
            </a:pPr>
            <a:r>
              <a:rPr lang="en-GB" sz="1400" dirty="0">
                <a:solidFill>
                  <a:srgbClr val="454545"/>
                </a:solidFill>
              </a:rPr>
              <a:t>As a minimum we will procure to maintain our existing capability in the region, plus any additional requirements to meet the new restoration standard (ESRS)</a:t>
            </a:r>
          </a:p>
          <a:p>
            <a:pPr marL="379095" lvl="1" indent="-285750">
              <a:buClr>
                <a:schemeClr val="accent1"/>
              </a:buClr>
              <a:buFont typeface="Arial" panose="020B0604020202020204" pitchFamily="34" charset="0"/>
              <a:buChar char="•"/>
            </a:pPr>
            <a:r>
              <a:rPr lang="en-GB" sz="1400" dirty="0">
                <a:solidFill>
                  <a:srgbClr val="454545"/>
                </a:solidFill>
              </a:rPr>
              <a:t>Launch campaign in October 2022, service go-live November 2025 and contract expiry October 2030</a:t>
            </a:r>
            <a:endParaRPr lang="en-GB" sz="1200" dirty="0"/>
          </a:p>
        </p:txBody>
      </p:sp>
      <p:sp>
        <p:nvSpPr>
          <p:cNvPr id="26" name="TextBox 25">
            <a:extLst>
              <a:ext uri="{FF2B5EF4-FFF2-40B4-BE49-F238E27FC236}">
                <a16:creationId xmlns:a16="http://schemas.microsoft.com/office/drawing/2014/main" id="{042AD569-A6B1-4362-8D50-A9FC00951FC7}"/>
              </a:ext>
            </a:extLst>
          </p:cNvPr>
          <p:cNvSpPr txBox="1"/>
          <p:nvPr/>
        </p:nvSpPr>
        <p:spPr>
          <a:xfrm>
            <a:off x="8389420" y="99059"/>
            <a:ext cx="706454" cy="169277"/>
          </a:xfrm>
          <a:prstGeom prst="rect">
            <a:avLst/>
          </a:prstGeom>
          <a:noFill/>
        </p:spPr>
        <p:txBody>
          <a:bodyPr wrap="square" lIns="0" tIns="0" rIns="0" bIns="0" rtlCol="0">
            <a:spAutoFit/>
          </a:bodyPr>
          <a:lstStyle/>
          <a:p>
            <a:pPr algn="l"/>
            <a:r>
              <a:rPr lang="en-GB" sz="1100" dirty="0" err="1"/>
              <a:t>Roop</a:t>
            </a:r>
            <a:r>
              <a:rPr lang="en-GB" sz="1100" dirty="0"/>
              <a:t> Phull</a:t>
            </a:r>
          </a:p>
        </p:txBody>
      </p:sp>
    </p:spTree>
    <p:extLst>
      <p:ext uri="{BB962C8B-B14F-4D97-AF65-F5344CB8AC3E}">
        <p14:creationId xmlns:p14="http://schemas.microsoft.com/office/powerpoint/2010/main" val="319308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F00A-137A-4869-BF2D-0AC44CB74E3C}"/>
              </a:ext>
            </a:extLst>
          </p:cNvPr>
          <p:cNvSpPr>
            <a:spLocks noGrp="1"/>
          </p:cNvSpPr>
          <p:nvPr>
            <p:ph type="title"/>
          </p:nvPr>
        </p:nvSpPr>
        <p:spPr>
          <a:xfrm>
            <a:off x="470269" y="420088"/>
            <a:ext cx="8046202" cy="478310"/>
          </a:xfrm>
        </p:spPr>
        <p:txBody>
          <a:bodyPr>
            <a:normAutofit fontScale="90000"/>
          </a:bodyPr>
          <a:lstStyle/>
          <a:p>
            <a:r>
              <a:rPr lang="en-GB" sz="3600" b="0" kern="1200" dirty="0">
                <a:solidFill>
                  <a:srgbClr val="FFBF22"/>
                </a:solidFill>
                <a:latin typeface="Helvetica Neue LT Std 65 Medium" panose="020B0604020202020204" pitchFamily="34" charset="0"/>
              </a:rPr>
              <a:t>2. Areas included in this tender</a:t>
            </a:r>
            <a:endParaRPr lang="en-GB" dirty="0"/>
          </a:p>
        </p:txBody>
      </p:sp>
      <p:sp>
        <p:nvSpPr>
          <p:cNvPr id="6" name="TextBox 5">
            <a:extLst>
              <a:ext uri="{FF2B5EF4-FFF2-40B4-BE49-F238E27FC236}">
                <a16:creationId xmlns:a16="http://schemas.microsoft.com/office/drawing/2014/main" id="{2B5914B4-D523-4056-9F23-63BB1891CC41}"/>
              </a:ext>
            </a:extLst>
          </p:cNvPr>
          <p:cNvSpPr txBox="1"/>
          <p:nvPr/>
        </p:nvSpPr>
        <p:spPr>
          <a:xfrm>
            <a:off x="8389420" y="99059"/>
            <a:ext cx="706454" cy="169277"/>
          </a:xfrm>
          <a:prstGeom prst="rect">
            <a:avLst/>
          </a:prstGeom>
          <a:noFill/>
        </p:spPr>
        <p:txBody>
          <a:bodyPr wrap="square" lIns="0" tIns="0" rIns="0" bIns="0" rtlCol="0">
            <a:spAutoFit/>
          </a:bodyPr>
          <a:lstStyle/>
          <a:p>
            <a:pPr algn="l"/>
            <a:r>
              <a:rPr lang="en-GB" sz="1100" dirty="0" err="1"/>
              <a:t>Roop</a:t>
            </a:r>
            <a:r>
              <a:rPr lang="en-GB" sz="1100" dirty="0"/>
              <a:t> Phull</a:t>
            </a:r>
          </a:p>
        </p:txBody>
      </p:sp>
      <p:sp>
        <p:nvSpPr>
          <p:cNvPr id="11" name="TextBox 10">
            <a:extLst>
              <a:ext uri="{FF2B5EF4-FFF2-40B4-BE49-F238E27FC236}">
                <a16:creationId xmlns:a16="http://schemas.microsoft.com/office/drawing/2014/main" id="{E5459C16-05C4-4BA7-925E-7F937A6FBB4E}"/>
              </a:ext>
            </a:extLst>
          </p:cNvPr>
          <p:cNvSpPr txBox="1"/>
          <p:nvPr/>
        </p:nvSpPr>
        <p:spPr>
          <a:xfrm>
            <a:off x="470269" y="1205770"/>
            <a:ext cx="4572000" cy="3170099"/>
          </a:xfrm>
          <a:prstGeom prst="rect">
            <a:avLst/>
          </a:prstGeom>
          <a:noFill/>
        </p:spPr>
        <p:txBody>
          <a:bodyPr wrap="square">
            <a:spAutoFit/>
          </a:bodyPr>
          <a:lstStyle/>
          <a:p>
            <a:r>
              <a:rPr lang="en-GB" sz="2000" b="0" dirty="0">
                <a:solidFill>
                  <a:schemeClr val="tx1">
                    <a:lumMod val="65000"/>
                    <a:lumOff val="35000"/>
                  </a:schemeClr>
                </a:solidFill>
              </a:rPr>
              <a:t>DNO area for:</a:t>
            </a:r>
          </a:p>
          <a:p>
            <a:pPr marL="285750" indent="-285750">
              <a:buFont typeface="Wingdings" panose="05000000000000000000" pitchFamily="2" charset="2"/>
              <a:buChar char="Ø"/>
            </a:pPr>
            <a:r>
              <a:rPr lang="en-GB" sz="2000" b="0" dirty="0">
                <a:solidFill>
                  <a:schemeClr val="accent2"/>
                </a:solidFill>
              </a:rPr>
              <a:t>Scottish Power Energy Networks </a:t>
            </a:r>
            <a:r>
              <a:rPr lang="en-GB" sz="2000" b="0" dirty="0">
                <a:solidFill>
                  <a:schemeClr val="tx1"/>
                </a:solidFill>
              </a:rPr>
              <a:t>– </a:t>
            </a:r>
            <a:r>
              <a:rPr lang="en-GB" sz="2000" b="0" dirty="0">
                <a:solidFill>
                  <a:schemeClr val="tx1">
                    <a:lumMod val="65000"/>
                    <a:lumOff val="35000"/>
                  </a:schemeClr>
                </a:solidFill>
              </a:rPr>
              <a:t>Mersey side, Cheshire, North Wales</a:t>
            </a:r>
          </a:p>
          <a:p>
            <a:pPr marL="285750" indent="-285750">
              <a:buFont typeface="Wingdings" panose="05000000000000000000" pitchFamily="2" charset="2"/>
              <a:buChar char="Ø"/>
            </a:pPr>
            <a:r>
              <a:rPr lang="en-GB" sz="2000" b="0" dirty="0">
                <a:solidFill>
                  <a:schemeClr val="accent2"/>
                </a:solidFill>
              </a:rPr>
              <a:t>Electricity North West Limited </a:t>
            </a:r>
            <a:r>
              <a:rPr lang="en-GB" sz="2000" b="0" dirty="0">
                <a:solidFill>
                  <a:schemeClr val="tx1">
                    <a:lumMod val="65000"/>
                    <a:lumOff val="35000"/>
                  </a:schemeClr>
                </a:solidFill>
              </a:rPr>
              <a:t>– North West</a:t>
            </a:r>
          </a:p>
          <a:p>
            <a:pPr marL="285750" indent="-285750">
              <a:buFont typeface="Wingdings" panose="05000000000000000000" pitchFamily="2" charset="2"/>
              <a:buChar char="Ø"/>
            </a:pPr>
            <a:r>
              <a:rPr lang="en-GB" sz="2000" b="0" dirty="0">
                <a:solidFill>
                  <a:schemeClr val="accent2"/>
                </a:solidFill>
              </a:rPr>
              <a:t>Northern Power Grid </a:t>
            </a:r>
            <a:r>
              <a:rPr lang="en-GB" sz="2000" b="0" dirty="0">
                <a:solidFill>
                  <a:schemeClr val="tx1">
                    <a:lumMod val="65000"/>
                    <a:lumOff val="35000"/>
                  </a:schemeClr>
                </a:solidFill>
              </a:rPr>
              <a:t>– North East</a:t>
            </a:r>
          </a:p>
          <a:p>
            <a:pPr marL="285750" indent="-285750">
              <a:buFont typeface="Wingdings" panose="05000000000000000000" pitchFamily="2" charset="2"/>
              <a:buChar char="Ø"/>
            </a:pPr>
            <a:r>
              <a:rPr lang="en-GB" sz="2000" b="0" dirty="0">
                <a:solidFill>
                  <a:schemeClr val="accent2"/>
                </a:solidFill>
              </a:rPr>
              <a:t>Scottish and Southern Energy </a:t>
            </a:r>
            <a:r>
              <a:rPr lang="en-GB" sz="2000" b="0" dirty="0">
                <a:solidFill>
                  <a:schemeClr val="tx1">
                    <a:lumMod val="65000"/>
                    <a:lumOff val="35000"/>
                  </a:schemeClr>
                </a:solidFill>
              </a:rPr>
              <a:t>– North Scotland</a:t>
            </a:r>
          </a:p>
          <a:p>
            <a:pPr marL="285750" indent="-285750">
              <a:buFont typeface="Wingdings" panose="05000000000000000000" pitchFamily="2" charset="2"/>
              <a:buChar char="Ø"/>
            </a:pPr>
            <a:r>
              <a:rPr lang="en-GB" sz="2000" b="0" dirty="0">
                <a:solidFill>
                  <a:schemeClr val="accent2"/>
                </a:solidFill>
              </a:rPr>
              <a:t>Scottish Power Energy </a:t>
            </a:r>
            <a:r>
              <a:rPr lang="en-GB" sz="2000" b="0" dirty="0">
                <a:solidFill>
                  <a:schemeClr val="tx1">
                    <a:lumMod val="65000"/>
                    <a:lumOff val="35000"/>
                  </a:schemeClr>
                </a:solidFill>
              </a:rPr>
              <a:t>Networks – Central and South Scotland</a:t>
            </a:r>
          </a:p>
        </p:txBody>
      </p:sp>
      <p:sp>
        <p:nvSpPr>
          <p:cNvPr id="13" name="TextBox 12">
            <a:extLst>
              <a:ext uri="{FF2B5EF4-FFF2-40B4-BE49-F238E27FC236}">
                <a16:creationId xmlns:a16="http://schemas.microsoft.com/office/drawing/2014/main" id="{C29F1D7F-0656-4F7B-8A46-BBCB09288082}"/>
              </a:ext>
            </a:extLst>
          </p:cNvPr>
          <p:cNvSpPr txBox="1"/>
          <p:nvPr/>
        </p:nvSpPr>
        <p:spPr>
          <a:xfrm>
            <a:off x="5558117" y="1524000"/>
            <a:ext cx="2958353" cy="2246769"/>
          </a:xfrm>
          <a:prstGeom prst="rect">
            <a:avLst/>
          </a:prstGeom>
          <a:noFill/>
        </p:spPr>
        <p:txBody>
          <a:bodyPr wrap="square">
            <a:spAutoFit/>
          </a:bodyPr>
          <a:lstStyle/>
          <a:p>
            <a:pPr marL="342900" indent="-342900">
              <a:buFont typeface="Arial" panose="020B0604020202020204" pitchFamily="34" charset="0"/>
              <a:buChar char="•"/>
            </a:pPr>
            <a:r>
              <a:rPr lang="en-GB" sz="2000" b="0" dirty="0">
                <a:solidFill>
                  <a:schemeClr val="tx1">
                    <a:lumMod val="65000"/>
                    <a:lumOff val="35000"/>
                  </a:schemeClr>
                </a:solidFill>
              </a:rPr>
              <a:t>If you do not know who your DNO is you can find out who it is on the </a:t>
            </a:r>
            <a:r>
              <a:rPr lang="en-GB" sz="2000" b="0" u="none" strike="noStrike" dirty="0">
                <a:solidFill>
                  <a:schemeClr val="accent4"/>
                </a:solidFill>
                <a:effectLst/>
                <a:latin typeface="Open Sans" panose="020B0606030504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Energy Networks Association</a:t>
            </a:r>
            <a:r>
              <a:rPr lang="en-GB" sz="2000" b="0" dirty="0">
                <a:solidFill>
                  <a:schemeClr val="accent4"/>
                </a:solidFill>
                <a:effectLst/>
                <a:latin typeface="Open Sans" panose="020B0606030504020204" pitchFamily="34" charset="0"/>
                <a:ea typeface="Calibri" panose="020F0502020204030204" pitchFamily="34" charset="0"/>
                <a:cs typeface="Times New Roman" panose="02020603050405020304" pitchFamily="18" charset="0"/>
              </a:rPr>
              <a:t> </a:t>
            </a:r>
            <a:r>
              <a:rPr lang="en-GB" sz="2000" b="0" dirty="0">
                <a:solidFill>
                  <a:schemeClr val="tx1">
                    <a:lumMod val="65000"/>
                    <a:lumOff val="35000"/>
                  </a:schemeClr>
                </a:solidFill>
              </a:rPr>
              <a:t>website and search by postcode</a:t>
            </a:r>
          </a:p>
        </p:txBody>
      </p:sp>
    </p:spTree>
    <p:extLst>
      <p:ext uri="{BB962C8B-B14F-4D97-AF65-F5344CB8AC3E}">
        <p14:creationId xmlns:p14="http://schemas.microsoft.com/office/powerpoint/2010/main" val="1262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28A87-92A4-7F4A-82D4-E3C887666601}"/>
              </a:ext>
            </a:extLst>
          </p:cNvPr>
          <p:cNvSpPr>
            <a:spLocks noGrp="1"/>
          </p:cNvSpPr>
          <p:nvPr>
            <p:ph type="body" sz="quarter" idx="11"/>
          </p:nvPr>
        </p:nvSpPr>
        <p:spPr/>
        <p:txBody>
          <a:bodyPr/>
          <a:lstStyle/>
          <a:p>
            <a:r>
              <a:rPr lang="en-GB" sz="1050" b="1" dirty="0">
                <a:solidFill>
                  <a:schemeClr val="accent4"/>
                </a:solidFill>
              </a:rPr>
              <a:t>Innovation meets BAU</a:t>
            </a:r>
            <a:r>
              <a:rPr lang="en-GB" sz="1050" dirty="0">
                <a:solidFill>
                  <a:schemeClr val="accent4"/>
                </a:solidFill>
              </a:rPr>
              <a:t> </a:t>
            </a:r>
            <a:r>
              <a:rPr lang="en-GB" sz="1050" b="0" dirty="0">
                <a:solidFill>
                  <a:schemeClr val="tx1">
                    <a:lumMod val="65000"/>
                    <a:lumOff val="35000"/>
                  </a:schemeClr>
                </a:solidFill>
              </a:rPr>
              <a:t>Distribution Restoration to supplement existing process and help meet ESRS requirements</a:t>
            </a:r>
          </a:p>
        </p:txBody>
      </p:sp>
      <p:sp>
        <p:nvSpPr>
          <p:cNvPr id="5" name="Text Placeholder 4">
            <a:extLst>
              <a:ext uri="{FF2B5EF4-FFF2-40B4-BE49-F238E27FC236}">
                <a16:creationId xmlns:a16="http://schemas.microsoft.com/office/drawing/2014/main" id="{146CA9FB-8406-E447-84D4-B57D6CF7FDCD}"/>
              </a:ext>
            </a:extLst>
          </p:cNvPr>
          <p:cNvSpPr>
            <a:spLocks noGrp="1"/>
          </p:cNvSpPr>
          <p:nvPr>
            <p:ph type="body" sz="quarter" idx="16"/>
          </p:nvPr>
        </p:nvSpPr>
        <p:spPr>
          <a:xfrm>
            <a:off x="4666393" y="3655314"/>
            <a:ext cx="1905488" cy="725198"/>
          </a:xfrm>
        </p:spPr>
        <p:txBody>
          <a:bodyPr/>
          <a:lstStyle/>
          <a:p>
            <a:r>
              <a:rPr lang="en-GB">
                <a:solidFill>
                  <a:schemeClr val="accent4"/>
                </a:solidFill>
              </a:rPr>
              <a:t>Reduced technical requirements</a:t>
            </a:r>
            <a:r>
              <a:rPr lang="en-GB">
                <a:solidFill>
                  <a:schemeClr val="tx1">
                    <a:lumMod val="65000"/>
                    <a:lumOff val="35000"/>
                  </a:schemeClr>
                </a:solidFill>
              </a:rPr>
              <a:t> </a:t>
            </a:r>
            <a:r>
              <a:rPr lang="en-GB" sz="1050" b="0">
                <a:solidFill>
                  <a:schemeClr val="tx1">
                    <a:lumMod val="65000"/>
                    <a:lumOff val="35000"/>
                  </a:schemeClr>
                </a:solidFill>
              </a:rPr>
              <a:t>‘Availability’ reduced from ≥90% to ≥80% and ‘Block Loading size’ from ≥ 20MW to ≥ 15MW Final tender evaluation weightings changed from 70:30 to 50:50</a:t>
            </a:r>
            <a:endParaRPr lang="en-GB" b="0">
              <a:solidFill>
                <a:schemeClr val="tx1">
                  <a:lumMod val="65000"/>
                  <a:lumOff val="35000"/>
                </a:schemeClr>
              </a:solidFill>
            </a:endParaRPr>
          </a:p>
          <a:p>
            <a:endParaRPr lang="en-GB"/>
          </a:p>
        </p:txBody>
      </p:sp>
      <p:sp>
        <p:nvSpPr>
          <p:cNvPr id="6" name="Text Placeholder 5">
            <a:extLst>
              <a:ext uri="{FF2B5EF4-FFF2-40B4-BE49-F238E27FC236}">
                <a16:creationId xmlns:a16="http://schemas.microsoft.com/office/drawing/2014/main" id="{22C97666-FAD3-D044-871D-64C7C3F412A9}"/>
              </a:ext>
            </a:extLst>
          </p:cNvPr>
          <p:cNvSpPr>
            <a:spLocks noGrp="1"/>
          </p:cNvSpPr>
          <p:nvPr>
            <p:ph type="body" sz="quarter" idx="17"/>
          </p:nvPr>
        </p:nvSpPr>
        <p:spPr>
          <a:xfrm>
            <a:off x="2799644" y="3655313"/>
            <a:ext cx="1677965" cy="725198"/>
          </a:xfrm>
        </p:spPr>
        <p:txBody>
          <a:bodyPr/>
          <a:lstStyle/>
          <a:p>
            <a:r>
              <a:rPr lang="en-GB">
                <a:solidFill>
                  <a:schemeClr val="accent4"/>
                </a:solidFill>
              </a:rPr>
              <a:t>More routes to market </a:t>
            </a:r>
            <a:r>
              <a:rPr lang="en-GB" sz="1050" b="0">
                <a:solidFill>
                  <a:schemeClr val="tx1">
                    <a:lumMod val="65000"/>
                    <a:lumOff val="35000"/>
                  </a:schemeClr>
                </a:solidFill>
              </a:rPr>
              <a:t>Service providers can choose to tender for: Full service requirements, or as an ‘Anchor Generator’, or as a ‘Top-up Service’ (for both Tx or Dx assets)</a:t>
            </a:r>
            <a:endParaRPr lang="en-GB" b="0">
              <a:solidFill>
                <a:schemeClr val="tx1">
                  <a:lumMod val="65000"/>
                  <a:lumOff val="35000"/>
                </a:schemeClr>
              </a:solidFill>
            </a:endParaRPr>
          </a:p>
        </p:txBody>
      </p:sp>
      <p:sp>
        <p:nvSpPr>
          <p:cNvPr id="7" name="Text Placeholder 6">
            <a:extLst>
              <a:ext uri="{FF2B5EF4-FFF2-40B4-BE49-F238E27FC236}">
                <a16:creationId xmlns:a16="http://schemas.microsoft.com/office/drawing/2014/main" id="{B31325D8-E9CD-4C4B-B52A-D13A21BEA624}"/>
              </a:ext>
            </a:extLst>
          </p:cNvPr>
          <p:cNvSpPr>
            <a:spLocks noGrp="1"/>
          </p:cNvSpPr>
          <p:nvPr>
            <p:ph type="body" sz="quarter" idx="18"/>
          </p:nvPr>
        </p:nvSpPr>
        <p:spPr>
          <a:xfrm>
            <a:off x="6860950" y="3655314"/>
            <a:ext cx="1905488" cy="725198"/>
          </a:xfrm>
        </p:spPr>
        <p:txBody>
          <a:bodyPr/>
          <a:lstStyle/>
          <a:p>
            <a:r>
              <a:rPr lang="en-GB">
                <a:solidFill>
                  <a:schemeClr val="accent4"/>
                </a:solidFill>
              </a:rPr>
              <a:t>Following stakeholder feedback</a:t>
            </a:r>
            <a:r>
              <a:rPr lang="en-GB">
                <a:solidFill>
                  <a:schemeClr val="tx1">
                    <a:lumMod val="65000"/>
                    <a:lumOff val="35000"/>
                  </a:schemeClr>
                </a:solidFill>
              </a:rPr>
              <a:t> </a:t>
            </a:r>
            <a:r>
              <a:rPr lang="en-GB" b="0">
                <a:solidFill>
                  <a:schemeClr val="tx1">
                    <a:lumMod val="65000"/>
                    <a:lumOff val="35000"/>
                  </a:schemeClr>
                </a:solidFill>
              </a:rPr>
              <a:t>FS2 moved from 6 to 9 months allowing more time to complete study and build time increased by extra 6 months</a:t>
            </a:r>
          </a:p>
        </p:txBody>
      </p:sp>
      <p:sp>
        <p:nvSpPr>
          <p:cNvPr id="2" name="Title 1">
            <a:extLst>
              <a:ext uri="{FF2B5EF4-FFF2-40B4-BE49-F238E27FC236}">
                <a16:creationId xmlns:a16="http://schemas.microsoft.com/office/drawing/2014/main" id="{DC789226-AD0C-D14A-A22A-250333AC7478}"/>
              </a:ext>
            </a:extLst>
          </p:cNvPr>
          <p:cNvSpPr>
            <a:spLocks noGrp="1"/>
          </p:cNvSpPr>
          <p:nvPr>
            <p:ph type="title"/>
          </p:nvPr>
        </p:nvSpPr>
        <p:spPr/>
        <p:txBody>
          <a:bodyPr/>
          <a:lstStyle/>
          <a:p>
            <a:r>
              <a:rPr lang="en-GB" sz="3000" dirty="0">
                <a:solidFill>
                  <a:srgbClr val="FFBF22"/>
                </a:solidFill>
                <a:latin typeface="Helvetica Neue LT Std 65 Medium" panose="020B0604020202020204" pitchFamily="34" charset="0"/>
              </a:rPr>
              <a:t>3</a:t>
            </a:r>
            <a:r>
              <a:rPr kumimoji="0" lang="en-GB" sz="3000" b="0" i="0" u="none" strike="noStrike" kern="1200" cap="none" spc="0" normalizeH="0" baseline="0" noProof="0" dirty="0">
                <a:ln>
                  <a:noFill/>
                </a:ln>
                <a:solidFill>
                  <a:srgbClr val="FFBF22"/>
                </a:solidFill>
                <a:effectLst/>
                <a:uLnTx/>
                <a:uFillTx/>
                <a:latin typeface="Helvetica Neue LT Std 65 Medium" panose="020B0604020202020204" pitchFamily="34" charset="0"/>
              </a:rPr>
              <a:t>. Proposed changes</a:t>
            </a:r>
            <a:endParaRPr lang="en-GB" dirty="0"/>
          </a:p>
        </p:txBody>
      </p:sp>
      <p:sp>
        <p:nvSpPr>
          <p:cNvPr id="8" name="TextBox 7">
            <a:extLst>
              <a:ext uri="{FF2B5EF4-FFF2-40B4-BE49-F238E27FC236}">
                <a16:creationId xmlns:a16="http://schemas.microsoft.com/office/drawing/2014/main" id="{F7334F10-C173-43F1-BDAC-B99560CB4B59}"/>
              </a:ext>
            </a:extLst>
          </p:cNvPr>
          <p:cNvSpPr txBox="1"/>
          <p:nvPr/>
        </p:nvSpPr>
        <p:spPr>
          <a:xfrm>
            <a:off x="8389420" y="99059"/>
            <a:ext cx="706454" cy="169277"/>
          </a:xfrm>
          <a:prstGeom prst="rect">
            <a:avLst/>
          </a:prstGeom>
          <a:noFill/>
        </p:spPr>
        <p:txBody>
          <a:bodyPr wrap="square" lIns="0" tIns="0" rIns="0" bIns="0" rtlCol="0">
            <a:spAutoFit/>
          </a:bodyPr>
          <a:lstStyle/>
          <a:p>
            <a:pPr algn="l"/>
            <a:r>
              <a:rPr lang="en-GB" sz="1100"/>
              <a:t>Roop Phull</a:t>
            </a:r>
          </a:p>
        </p:txBody>
      </p:sp>
    </p:spTree>
    <p:extLst>
      <p:ext uri="{BB962C8B-B14F-4D97-AF65-F5344CB8AC3E}">
        <p14:creationId xmlns:p14="http://schemas.microsoft.com/office/powerpoint/2010/main" val="188219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499B1-3BC6-4979-B35B-C1ECCE45D26E}"/>
              </a:ext>
            </a:extLst>
          </p:cNvPr>
          <p:cNvSpPr>
            <a:spLocks noGrp="1"/>
          </p:cNvSpPr>
          <p:nvPr>
            <p:ph type="body" sz="quarter" idx="10"/>
          </p:nvPr>
        </p:nvSpPr>
        <p:spPr>
          <a:xfrm>
            <a:off x="2743200" y="585130"/>
            <a:ext cx="5934751" cy="3072469"/>
          </a:xfrm>
        </p:spPr>
        <p:txBody>
          <a:bodyPr/>
          <a:lstStyle/>
          <a:p>
            <a:r>
              <a:rPr lang="en-GB" sz="1400" dirty="0">
                <a:solidFill>
                  <a:schemeClr val="tx1">
                    <a:lumMod val="65000"/>
                    <a:lumOff val="35000"/>
                  </a:schemeClr>
                </a:solidFill>
              </a:rPr>
              <a:t>Regional requirement  = [Demand vs Generation]</a:t>
            </a:r>
          </a:p>
          <a:p>
            <a:r>
              <a:rPr lang="en-GB" sz="1400" dirty="0">
                <a:solidFill>
                  <a:schemeClr val="tx1">
                    <a:lumMod val="65000"/>
                    <a:lumOff val="35000"/>
                  </a:schemeClr>
                </a:solidFill>
              </a:rPr>
              <a:t>Existing generation includes Hydro, CCGTs and Interconnectors</a:t>
            </a:r>
          </a:p>
          <a:p>
            <a:r>
              <a:rPr lang="en-GB" sz="1400" dirty="0">
                <a:solidFill>
                  <a:schemeClr val="tx1">
                    <a:lumMod val="65000"/>
                    <a:lumOff val="35000"/>
                  </a:schemeClr>
                </a:solidFill>
              </a:rPr>
              <a:t>Potential for more wind generation, battery storage and biomass providers </a:t>
            </a:r>
            <a:r>
              <a:rPr lang="en-US" sz="1400" dirty="0">
                <a:solidFill>
                  <a:schemeClr val="tx1">
                    <a:lumMod val="65000"/>
                    <a:lumOff val="35000"/>
                  </a:schemeClr>
                </a:solidFill>
              </a:rPr>
              <a:t>10-100MW range</a:t>
            </a:r>
            <a:endParaRPr lang="en-GB" sz="1400" dirty="0">
              <a:solidFill>
                <a:schemeClr val="tx1">
                  <a:lumMod val="65000"/>
                  <a:lumOff val="35000"/>
                </a:schemeClr>
              </a:solidFill>
            </a:endParaRPr>
          </a:p>
          <a:p>
            <a:r>
              <a:rPr lang="en-GB" sz="1400" b="1" dirty="0">
                <a:solidFill>
                  <a:schemeClr val="tx1">
                    <a:lumMod val="65000"/>
                    <a:lumOff val="35000"/>
                  </a:schemeClr>
                </a:solidFill>
              </a:rPr>
              <a:t>Why is this service of any benefit to you?</a:t>
            </a:r>
          </a:p>
          <a:p>
            <a:pPr marL="285750" indent="-285750">
              <a:buFont typeface="Wingdings" panose="05000000000000000000" pitchFamily="2" charset="2"/>
              <a:buChar char="ü"/>
            </a:pPr>
            <a:r>
              <a:rPr lang="en-GB" sz="1400" dirty="0">
                <a:solidFill>
                  <a:schemeClr val="tx1">
                    <a:lumMod val="65000"/>
                    <a:lumOff val="35000"/>
                  </a:schemeClr>
                </a:solidFill>
              </a:rPr>
              <a:t>Open to transmission and distribution connected energy resources</a:t>
            </a:r>
          </a:p>
          <a:p>
            <a:pPr marL="285750" indent="-285750">
              <a:buFont typeface="Wingdings" panose="05000000000000000000" pitchFamily="2" charset="2"/>
              <a:buChar char="ü"/>
            </a:pPr>
            <a:r>
              <a:rPr lang="en-GB" sz="1400" dirty="0">
                <a:solidFill>
                  <a:schemeClr val="tx1">
                    <a:lumMod val="65000"/>
                    <a:lumOff val="35000"/>
                  </a:schemeClr>
                </a:solidFill>
              </a:rPr>
              <a:t>Five-year restoration service contract</a:t>
            </a:r>
          </a:p>
          <a:p>
            <a:pPr marL="285750" indent="-285750">
              <a:buFont typeface="Wingdings" panose="05000000000000000000" pitchFamily="2" charset="2"/>
              <a:buChar char="ü"/>
            </a:pPr>
            <a:r>
              <a:rPr lang="en-GB" sz="1400" dirty="0">
                <a:solidFill>
                  <a:schemeClr val="tx1">
                    <a:lumMod val="65000"/>
                    <a:lumOff val="35000"/>
                  </a:schemeClr>
                </a:solidFill>
              </a:rPr>
              <a:t>Funding provided for FS2, capital contributions and availability fee</a:t>
            </a:r>
          </a:p>
          <a:p>
            <a:pPr marL="285750" indent="-285750">
              <a:buFont typeface="Wingdings" panose="05000000000000000000" pitchFamily="2" charset="2"/>
              <a:buChar char="ü"/>
            </a:pPr>
            <a:r>
              <a:rPr lang="en-GB" sz="1400" dirty="0">
                <a:solidFill>
                  <a:schemeClr val="tx1">
                    <a:lumMod val="65000"/>
                    <a:lumOff val="35000"/>
                  </a:schemeClr>
                </a:solidFill>
              </a:rPr>
              <a:t>Your plant can still provide other balancing services</a:t>
            </a:r>
          </a:p>
          <a:p>
            <a:pPr marL="285750" indent="-285750">
              <a:buFont typeface="Wingdings" panose="05000000000000000000" pitchFamily="2" charset="2"/>
              <a:buChar char="ü"/>
            </a:pPr>
            <a:r>
              <a:rPr lang="en-GB" sz="1400" dirty="0">
                <a:solidFill>
                  <a:schemeClr val="tx1">
                    <a:lumMod val="65000"/>
                    <a:lumOff val="35000"/>
                  </a:schemeClr>
                </a:solidFill>
              </a:rPr>
              <a:t>Service only required in the event of a partial or full blackout situation </a:t>
            </a:r>
          </a:p>
          <a:p>
            <a:endParaRPr lang="en-GB" sz="900" dirty="0"/>
          </a:p>
        </p:txBody>
      </p:sp>
      <p:sp>
        <p:nvSpPr>
          <p:cNvPr id="3" name="Title 2">
            <a:extLst>
              <a:ext uri="{FF2B5EF4-FFF2-40B4-BE49-F238E27FC236}">
                <a16:creationId xmlns:a16="http://schemas.microsoft.com/office/drawing/2014/main" id="{0A8DFFE2-430A-49CF-A41B-A26675050744}"/>
              </a:ext>
            </a:extLst>
          </p:cNvPr>
          <p:cNvSpPr>
            <a:spLocks noGrp="1"/>
          </p:cNvSpPr>
          <p:nvPr>
            <p:ph type="title"/>
          </p:nvPr>
        </p:nvSpPr>
        <p:spPr/>
        <p:txBody>
          <a:bodyPr/>
          <a:lstStyle/>
          <a:p>
            <a:r>
              <a:rPr lang="en-GB" sz="2800" dirty="0">
                <a:solidFill>
                  <a:srgbClr val="FFBF22"/>
                </a:solidFill>
                <a:latin typeface="Helvetica Neue LT Std 65 Medium" panose="020B0604020202020204" pitchFamily="34" charset="0"/>
              </a:rPr>
              <a:t>4. Tender market for Northern region</a:t>
            </a:r>
          </a:p>
        </p:txBody>
      </p:sp>
      <p:sp>
        <p:nvSpPr>
          <p:cNvPr id="4" name="TextBox 3">
            <a:extLst>
              <a:ext uri="{FF2B5EF4-FFF2-40B4-BE49-F238E27FC236}">
                <a16:creationId xmlns:a16="http://schemas.microsoft.com/office/drawing/2014/main" id="{49B86E0B-38C8-41D9-879C-B508D47EBFD3}"/>
              </a:ext>
            </a:extLst>
          </p:cNvPr>
          <p:cNvSpPr txBox="1"/>
          <p:nvPr/>
        </p:nvSpPr>
        <p:spPr>
          <a:xfrm>
            <a:off x="8389420" y="99059"/>
            <a:ext cx="706454" cy="169277"/>
          </a:xfrm>
          <a:prstGeom prst="rect">
            <a:avLst/>
          </a:prstGeom>
          <a:noFill/>
        </p:spPr>
        <p:txBody>
          <a:bodyPr wrap="square" lIns="0" tIns="0" rIns="0" bIns="0" rtlCol="0">
            <a:spAutoFit/>
          </a:bodyPr>
          <a:lstStyle/>
          <a:p>
            <a:pPr algn="l"/>
            <a:r>
              <a:rPr lang="en-GB" sz="1100"/>
              <a:t>Roop Phull</a:t>
            </a:r>
          </a:p>
        </p:txBody>
      </p:sp>
    </p:spTree>
    <p:extLst>
      <p:ext uri="{BB962C8B-B14F-4D97-AF65-F5344CB8AC3E}">
        <p14:creationId xmlns:p14="http://schemas.microsoft.com/office/powerpoint/2010/main" val="173706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7EBAB7-68E5-40D9-A035-0BAFFAA8D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322269"/>
            <a:ext cx="9144000" cy="2697992"/>
          </a:xfrm>
          <a:prstGeom prst="rect">
            <a:avLst/>
          </a:prstGeom>
        </p:spPr>
      </p:pic>
      <p:pic>
        <p:nvPicPr>
          <p:cNvPr id="4" name="Picture 3">
            <a:extLst>
              <a:ext uri="{FF2B5EF4-FFF2-40B4-BE49-F238E27FC236}">
                <a16:creationId xmlns:a16="http://schemas.microsoft.com/office/drawing/2014/main" id="{992DCDBB-D26D-4D95-9168-BD0D261F5E8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4686300"/>
            <a:ext cx="9144000" cy="457200"/>
          </a:xfrm>
          <a:prstGeom prst="rect">
            <a:avLst/>
          </a:prstGeom>
        </p:spPr>
      </p:pic>
      <p:sp>
        <p:nvSpPr>
          <p:cNvPr id="10" name="Text Placeholder 2">
            <a:extLst>
              <a:ext uri="{FF2B5EF4-FFF2-40B4-BE49-F238E27FC236}">
                <a16:creationId xmlns:a16="http://schemas.microsoft.com/office/drawing/2014/main" id="{D2C3F6D9-0BDD-4A47-8731-B9A63DFC2AED}"/>
              </a:ext>
            </a:extLst>
          </p:cNvPr>
          <p:cNvSpPr txBox="1">
            <a:spLocks/>
          </p:cNvSpPr>
          <p:nvPr/>
        </p:nvSpPr>
        <p:spPr>
          <a:xfrm>
            <a:off x="250646" y="951320"/>
            <a:ext cx="2511605" cy="1500411"/>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accent2"/>
                </a:solidFill>
                <a:latin typeface="Helvetica" pitchFamily="2"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Helvetica" pitchFamily="2" charset="0"/>
                <a:ea typeface="+mn-ea"/>
                <a:cs typeface="+mn-cs"/>
              </a:defRPr>
            </a:lvl2pPr>
            <a:lvl3pPr marL="179388" indent="-1793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Helvetica" pitchFamily="2" charset="0"/>
                <a:ea typeface="+mn-ea"/>
                <a:cs typeface="+mn-cs"/>
              </a:defRPr>
            </a:lvl3pPr>
            <a:lvl4pPr marL="357188" indent="-1778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Helvetica" pitchFamily="2"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defRPr/>
            </a:pPr>
            <a:r>
              <a:rPr lang="en-GB" sz="1350">
                <a:solidFill>
                  <a:srgbClr val="F26522"/>
                </a:solidFill>
                <a:latin typeface="Helvetica"/>
                <a:cs typeface="Helvetica"/>
              </a:rPr>
              <a:t>Innovation project</a:t>
            </a:r>
          </a:p>
          <a:p>
            <a:pPr defTabSz="685800">
              <a:defRPr/>
            </a:pPr>
            <a:r>
              <a:rPr lang="en-GB" sz="1050" b="0">
                <a:solidFill>
                  <a:srgbClr val="454545"/>
                </a:solidFill>
                <a:latin typeface="Helvetica"/>
                <a:cs typeface="Helvetica"/>
              </a:rPr>
              <a:t>3.5 year Network Innovation Competition (NIC) partnership: NGESO, SPEN, TNEI</a:t>
            </a:r>
          </a:p>
          <a:p>
            <a:pPr defTabSz="685800">
              <a:defRPr/>
            </a:pPr>
            <a:endParaRPr lang="en-GB" sz="1050" b="0">
              <a:solidFill>
                <a:srgbClr val="454545"/>
              </a:solidFill>
            </a:endParaRPr>
          </a:p>
          <a:p>
            <a:pPr defTabSz="685800">
              <a:defRPr/>
            </a:pPr>
            <a:r>
              <a:rPr lang="en-GB" sz="1050" b="0">
                <a:solidFill>
                  <a:srgbClr val="454545"/>
                </a:solidFill>
                <a:latin typeface="Helvetica"/>
                <a:cs typeface="Helvetica"/>
              </a:rPr>
              <a:t>Technical, organisational and procurement service designs have been delivered</a:t>
            </a:r>
          </a:p>
          <a:p>
            <a:pPr defTabSz="685800">
              <a:defRPr/>
            </a:pPr>
            <a:endParaRPr lang="en-GB" sz="1050" b="0">
              <a:solidFill>
                <a:srgbClr val="454545"/>
              </a:solidFill>
            </a:endParaRPr>
          </a:p>
          <a:p>
            <a:pPr defTabSz="685800">
              <a:defRPr/>
            </a:pPr>
            <a:r>
              <a:rPr lang="en-GB" sz="1050" b="0">
                <a:solidFill>
                  <a:srgbClr val="454545"/>
                </a:solidFill>
                <a:latin typeface="Helvetica"/>
                <a:cs typeface="Helvetica"/>
              </a:rPr>
              <a:t>Final year focused on demonstration</a:t>
            </a:r>
          </a:p>
        </p:txBody>
      </p:sp>
      <p:sp>
        <p:nvSpPr>
          <p:cNvPr id="11" name="Text Placeholder 3">
            <a:extLst>
              <a:ext uri="{FF2B5EF4-FFF2-40B4-BE49-F238E27FC236}">
                <a16:creationId xmlns:a16="http://schemas.microsoft.com/office/drawing/2014/main" id="{0E0F2210-59CD-440A-B758-D8F0FE2E8A70}"/>
              </a:ext>
            </a:extLst>
          </p:cNvPr>
          <p:cNvSpPr txBox="1">
            <a:spLocks/>
          </p:cNvSpPr>
          <p:nvPr/>
        </p:nvSpPr>
        <p:spPr>
          <a:xfrm>
            <a:off x="5879636" y="951983"/>
            <a:ext cx="3178479" cy="1500411"/>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accent2"/>
                </a:solidFill>
                <a:latin typeface="Helvetica" pitchFamily="2"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Helvetica" pitchFamily="2" charset="0"/>
                <a:ea typeface="+mn-ea"/>
                <a:cs typeface="+mn-cs"/>
              </a:defRPr>
            </a:lvl2pPr>
            <a:lvl3pPr marL="179388" indent="-1793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Helvetica" pitchFamily="2" charset="0"/>
                <a:ea typeface="+mn-ea"/>
                <a:cs typeface="+mn-cs"/>
              </a:defRPr>
            </a:lvl3pPr>
            <a:lvl4pPr marL="357188" indent="-1778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Helvetica" pitchFamily="2"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defRPr/>
            </a:pPr>
            <a:r>
              <a:rPr lang="en-GB" sz="1350" dirty="0">
                <a:solidFill>
                  <a:srgbClr val="F26522"/>
                </a:solidFill>
                <a:latin typeface="Helvetica"/>
                <a:cs typeface="Helvetica"/>
              </a:rPr>
              <a:t>Expected Benefits</a:t>
            </a:r>
          </a:p>
          <a:p>
            <a:pPr defTabSz="685800">
              <a:defRPr/>
            </a:pPr>
            <a:r>
              <a:rPr lang="en-GB" sz="1050" b="0" dirty="0">
                <a:solidFill>
                  <a:srgbClr val="454545"/>
                </a:solidFill>
                <a:latin typeface="Helvetica"/>
                <a:cs typeface="Helvetica"/>
              </a:rPr>
              <a:t>Future proof restoration through using DER, increasing the diversity of providers</a:t>
            </a:r>
          </a:p>
          <a:p>
            <a:pPr defTabSz="685800">
              <a:defRPr/>
            </a:pPr>
            <a:endParaRPr lang="en-GB" sz="1050" b="0" dirty="0">
              <a:solidFill>
                <a:srgbClr val="454545"/>
              </a:solidFill>
            </a:endParaRPr>
          </a:p>
          <a:p>
            <a:pPr defTabSz="685800">
              <a:defRPr/>
            </a:pPr>
            <a:r>
              <a:rPr lang="en-GB" sz="1050" b="0" dirty="0">
                <a:solidFill>
                  <a:srgbClr val="454545"/>
                </a:solidFill>
                <a:latin typeface="Helvetica"/>
                <a:cs typeface="Helvetica"/>
              </a:rPr>
              <a:t>Expected savings of £115M by 2050 through enhanced competition</a:t>
            </a:r>
          </a:p>
          <a:p>
            <a:pPr defTabSz="685800">
              <a:defRPr/>
            </a:pPr>
            <a:endParaRPr lang="en-GB" sz="1050" b="0" dirty="0">
              <a:solidFill>
                <a:srgbClr val="454545"/>
              </a:solidFill>
            </a:endParaRPr>
          </a:p>
          <a:p>
            <a:pPr defTabSz="685800">
              <a:defRPr/>
            </a:pPr>
            <a:r>
              <a:rPr lang="en-GB" sz="1050" b="0" dirty="0">
                <a:solidFill>
                  <a:srgbClr val="454545"/>
                </a:solidFill>
                <a:latin typeface="Helvetica"/>
                <a:cs typeface="Helvetica"/>
              </a:rPr>
              <a:t>Save up to 810,000 tonnes CO</a:t>
            </a:r>
            <a:r>
              <a:rPr lang="en-GB" sz="1050" b="0" baseline="-25000" dirty="0">
                <a:solidFill>
                  <a:srgbClr val="454545"/>
                </a:solidFill>
                <a:latin typeface="Helvetica"/>
                <a:cs typeface="Helvetica"/>
              </a:rPr>
              <a:t>2</a:t>
            </a:r>
            <a:r>
              <a:rPr lang="en-GB" sz="1050" b="0" dirty="0">
                <a:solidFill>
                  <a:srgbClr val="454545"/>
                </a:solidFill>
                <a:latin typeface="Helvetica"/>
                <a:cs typeface="Helvetica"/>
              </a:rPr>
              <a:t> through avoiding warming of conventional generation</a:t>
            </a:r>
          </a:p>
        </p:txBody>
      </p:sp>
      <p:sp>
        <p:nvSpPr>
          <p:cNvPr id="12" name="Text Placeholder 4">
            <a:extLst>
              <a:ext uri="{FF2B5EF4-FFF2-40B4-BE49-F238E27FC236}">
                <a16:creationId xmlns:a16="http://schemas.microsoft.com/office/drawing/2014/main" id="{87EAD9F1-D728-46F9-AED8-7964137AC8DD}"/>
              </a:ext>
            </a:extLst>
          </p:cNvPr>
          <p:cNvSpPr txBox="1">
            <a:spLocks/>
          </p:cNvSpPr>
          <p:nvPr/>
        </p:nvSpPr>
        <p:spPr>
          <a:xfrm>
            <a:off x="2880022" y="951320"/>
            <a:ext cx="2844875" cy="1569660"/>
          </a:xfrm>
          <a:prstGeom prst="rect">
            <a:avLst/>
          </a:prstGeom>
        </p:spPr>
        <p:txBody>
          <a:bodyPr vert="horz"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accent2"/>
                </a:solidFill>
                <a:latin typeface="Helvetica" pitchFamily="2"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Helvetica" pitchFamily="2" charset="0"/>
                <a:ea typeface="+mn-ea"/>
                <a:cs typeface="+mn-cs"/>
              </a:defRPr>
            </a:lvl2pPr>
            <a:lvl3pPr marL="179388" indent="-1793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Helvetica" pitchFamily="2" charset="0"/>
                <a:ea typeface="+mn-ea"/>
                <a:cs typeface="+mn-cs"/>
              </a:defRPr>
            </a:lvl3pPr>
            <a:lvl4pPr marL="357188" indent="-1778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Helvetica" pitchFamily="2"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defRPr/>
            </a:pPr>
            <a:r>
              <a:rPr lang="en-GB" sz="1350">
                <a:solidFill>
                  <a:srgbClr val="F26522"/>
                </a:solidFill>
                <a:latin typeface="Helvetica"/>
                <a:cs typeface="Helvetica"/>
              </a:rPr>
              <a:t>Objective</a:t>
            </a:r>
          </a:p>
          <a:p>
            <a:pPr defTabSz="685800">
              <a:defRPr/>
            </a:pPr>
            <a:r>
              <a:rPr lang="en-GB" sz="1050" b="0">
                <a:solidFill>
                  <a:srgbClr val="454545"/>
                </a:solidFill>
                <a:latin typeface="Helvetica"/>
                <a:cs typeface="Helvetica"/>
              </a:rPr>
              <a:t>Use DER to energise the distribution and transmission system to compliment and expand on existing Restoration procedures.</a:t>
            </a:r>
          </a:p>
          <a:p>
            <a:pPr defTabSz="685800">
              <a:defRPr/>
            </a:pPr>
            <a:endParaRPr lang="en-GB" sz="1050" b="0">
              <a:solidFill>
                <a:srgbClr val="454545"/>
              </a:solidFill>
            </a:endParaRPr>
          </a:p>
          <a:p>
            <a:pPr defTabSz="685800">
              <a:defRPr/>
            </a:pPr>
            <a:r>
              <a:rPr lang="en-GB" sz="1050" b="0">
                <a:solidFill>
                  <a:srgbClr val="454545"/>
                </a:solidFill>
                <a:latin typeface="Helvetica"/>
                <a:cs typeface="Helvetica"/>
              </a:rPr>
              <a:t>The project will design and demonstrate the technical capability, organisational capability and functional route to market for this service.</a:t>
            </a:r>
          </a:p>
        </p:txBody>
      </p:sp>
      <p:sp>
        <p:nvSpPr>
          <p:cNvPr id="14" name="Title 4">
            <a:extLst>
              <a:ext uri="{FF2B5EF4-FFF2-40B4-BE49-F238E27FC236}">
                <a16:creationId xmlns:a16="http://schemas.microsoft.com/office/drawing/2014/main" id="{2F3F56E4-15DD-4E35-8955-D8A0EA21E10D}"/>
              </a:ext>
            </a:extLst>
          </p:cNvPr>
          <p:cNvSpPr txBox="1">
            <a:spLocks/>
          </p:cNvSpPr>
          <p:nvPr/>
        </p:nvSpPr>
        <p:spPr>
          <a:xfrm>
            <a:off x="250646" y="293702"/>
            <a:ext cx="7421336" cy="26942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bg1"/>
                </a:solidFill>
                <a:latin typeface="Helvetica" pitchFamily="2" charset="0"/>
                <a:ea typeface="+mj-ea"/>
                <a:cs typeface="+mj-cs"/>
              </a:defRPr>
            </a:lvl1pPr>
          </a:lstStyle>
          <a:p>
            <a:pPr defTabSz="685800">
              <a:defRPr/>
            </a:pPr>
            <a:r>
              <a:rPr lang="en-GB" sz="3300" b="0">
                <a:solidFill>
                  <a:srgbClr val="F0B900"/>
                </a:solidFill>
                <a:latin typeface="Helvetica Neue LT Std 65 Medium"/>
              </a:rPr>
              <a:t>What is Distributed ReStart?</a:t>
            </a:r>
            <a:endParaRPr lang="en-US" sz="3300" b="0">
              <a:solidFill>
                <a:srgbClr val="F0B900"/>
              </a:solidFill>
              <a:latin typeface="Helvetica Neue LT Std 65 Medium"/>
            </a:endParaRPr>
          </a:p>
        </p:txBody>
      </p:sp>
      <p:sp>
        <p:nvSpPr>
          <p:cNvPr id="9" name="TextBox 8">
            <a:extLst>
              <a:ext uri="{FF2B5EF4-FFF2-40B4-BE49-F238E27FC236}">
                <a16:creationId xmlns:a16="http://schemas.microsoft.com/office/drawing/2014/main" id="{2A9B80C4-9B4F-49D1-83CE-0ED64AC72330}"/>
              </a:ext>
            </a:extLst>
          </p:cNvPr>
          <p:cNvSpPr txBox="1"/>
          <p:nvPr/>
        </p:nvSpPr>
        <p:spPr>
          <a:xfrm>
            <a:off x="7203833" y="3766137"/>
            <a:ext cx="1854283" cy="1338828"/>
          </a:xfrm>
          <a:prstGeom prst="rect">
            <a:avLst/>
          </a:prstGeom>
          <a:solidFill>
            <a:srgbClr val="FFC000"/>
          </a:solidFill>
        </p:spPr>
        <p:txBody>
          <a:bodyPr wrap="square" rtlCol="0">
            <a:spAutoFit/>
          </a:bodyPr>
          <a:lstStyle/>
          <a:p>
            <a:pPr defTabSz="685800"/>
            <a:r>
              <a:rPr lang="en-GB" sz="900">
                <a:solidFill>
                  <a:srgbClr val="000000"/>
                </a:solidFill>
                <a:latin typeface="Calibri" panose="020F0502020204030204"/>
              </a:rPr>
              <a:t>Website: </a:t>
            </a:r>
            <a:r>
              <a:rPr lang="en-GB" sz="900">
                <a:solidFill>
                  <a:srgbClr val="000000"/>
                </a:solidFill>
                <a:latin typeface="Calibri" panose="020F0502020204030204"/>
                <a:hlinkClick r:id="rId5"/>
              </a:rPr>
              <a:t>https://www.nationalgrideso.com/future-energy/projects/distributed-restart</a:t>
            </a:r>
            <a:endParaRPr lang="en-GB" sz="900">
              <a:solidFill>
                <a:srgbClr val="000000"/>
              </a:solidFill>
              <a:latin typeface="Calibri" panose="020F0502020204030204"/>
            </a:endParaRPr>
          </a:p>
          <a:p>
            <a:pPr defTabSz="685800"/>
            <a:endParaRPr lang="en-GB" sz="900">
              <a:solidFill>
                <a:srgbClr val="000000"/>
              </a:solidFill>
              <a:latin typeface="Calibri" panose="020F0502020204030204"/>
            </a:endParaRPr>
          </a:p>
          <a:p>
            <a:pPr defTabSz="685800"/>
            <a:r>
              <a:rPr lang="en-GB" sz="900">
                <a:solidFill>
                  <a:srgbClr val="000000"/>
                </a:solidFill>
                <a:latin typeface="Calibri" panose="020F0502020204030204"/>
              </a:rPr>
              <a:t>Reports: </a:t>
            </a:r>
            <a:r>
              <a:rPr lang="en-GB" sz="900">
                <a:solidFill>
                  <a:srgbClr val="000000"/>
                </a:solidFill>
                <a:latin typeface="Calibri" panose="020F0502020204030204"/>
                <a:hlinkClick r:id="rId6"/>
              </a:rPr>
              <a:t>https://www.nationalgrideso.com/future-energy/projects/distributed-restart/key-documents</a:t>
            </a:r>
            <a:endParaRPr lang="en-GB" sz="900">
              <a:solidFill>
                <a:srgbClr val="000000"/>
              </a:solidFill>
              <a:latin typeface="Calibri" panose="020F0502020204030204"/>
            </a:endParaRPr>
          </a:p>
        </p:txBody>
      </p:sp>
      <p:sp>
        <p:nvSpPr>
          <p:cNvPr id="13" name="TextBox 12">
            <a:extLst>
              <a:ext uri="{FF2B5EF4-FFF2-40B4-BE49-F238E27FC236}">
                <a16:creationId xmlns:a16="http://schemas.microsoft.com/office/drawing/2014/main" id="{DB927AD6-0692-4BC5-B3EE-D7A68D31CBA6}"/>
              </a:ext>
            </a:extLst>
          </p:cNvPr>
          <p:cNvSpPr txBox="1"/>
          <p:nvPr/>
        </p:nvSpPr>
        <p:spPr>
          <a:xfrm>
            <a:off x="8389420" y="99059"/>
            <a:ext cx="706454" cy="169277"/>
          </a:xfrm>
          <a:prstGeom prst="rect">
            <a:avLst/>
          </a:prstGeom>
          <a:noFill/>
        </p:spPr>
        <p:txBody>
          <a:bodyPr wrap="square" lIns="0" tIns="0" rIns="0" bIns="0" rtlCol="0">
            <a:spAutoFit/>
          </a:bodyPr>
          <a:lstStyle/>
          <a:p>
            <a:pPr algn="l"/>
            <a:r>
              <a:rPr lang="en-GB" sz="1100"/>
              <a:t>Roop Phull</a:t>
            </a:r>
          </a:p>
        </p:txBody>
      </p:sp>
    </p:spTree>
    <p:extLst>
      <p:ext uri="{BB962C8B-B14F-4D97-AF65-F5344CB8AC3E}">
        <p14:creationId xmlns:p14="http://schemas.microsoft.com/office/powerpoint/2010/main" val="1346895216"/>
      </p:ext>
    </p:extLst>
  </p:cSld>
  <p:clrMapOvr>
    <a:masterClrMapping/>
  </p:clrMapOvr>
</p:sld>
</file>

<file path=ppt/theme/theme1.xml><?xml version="1.0" encoding="utf-8"?>
<a:theme xmlns:a="http://schemas.openxmlformats.org/drawingml/2006/main" name="1_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ESO PowerPoint Template_16x9" id="{EC2A9EB9-C553-4533-8816-4607755CA4A0}" vid="{7372FB52-645C-48CB-BA91-663538C78E5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ional Grid">
      <a:dk1>
        <a:srgbClr val="000000"/>
      </a:dk1>
      <a:lt1>
        <a:srgbClr val="FFFFFF"/>
      </a:lt1>
      <a:dk2>
        <a:srgbClr val="44546A"/>
      </a:dk2>
      <a:lt2>
        <a:srgbClr val="E7E6E6"/>
      </a:lt2>
      <a:accent1>
        <a:srgbClr val="FFE600"/>
      </a:accent1>
      <a:accent2>
        <a:srgbClr val="ED7D31"/>
      </a:accent2>
      <a:accent3>
        <a:srgbClr val="F26522"/>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3600" b="0" i="0" dirty="0" smtClean="0">
            <a:solidFill>
              <a:schemeClr val="bg1"/>
            </a:solidFill>
            <a:latin typeface="12 pt. Helvetica* 45 Light   02" panose="02000403000000020004" pitchFamily="2" charset="0"/>
            <a:ea typeface="12 pt. Helvetica* 45 Light   02" panose="020004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Custom 1">
      <a:dk1>
        <a:srgbClr val="000000"/>
      </a:dk1>
      <a:lt1>
        <a:srgbClr val="FFFFFF"/>
      </a:lt1>
      <a:dk2>
        <a:srgbClr val="44546A"/>
      </a:dk2>
      <a:lt2>
        <a:srgbClr val="E7E6E6"/>
      </a:lt2>
      <a:accent1>
        <a:srgbClr val="F0B9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3600" b="0" i="0" dirty="0" smtClean="0">
            <a:solidFill>
              <a:schemeClr val="bg1"/>
            </a:solidFill>
            <a:latin typeface="Helvetica Neue Light" panose="02000403000000020004" pitchFamily="2" charset="0"/>
            <a:ea typeface="Helvetica Neue Light" panose="020004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NG Colours">
      <a:dk1>
        <a:srgbClr val="454545"/>
      </a:dk1>
      <a:lt1>
        <a:srgbClr val="FFFFFF"/>
      </a:lt1>
      <a:dk2>
        <a:srgbClr val="454545"/>
      </a:dk2>
      <a:lt2>
        <a:srgbClr val="FFFFFF"/>
      </a:lt2>
      <a:accent1>
        <a:srgbClr val="FFBF22"/>
      </a:accent1>
      <a:accent2>
        <a:srgbClr val="F26522"/>
      </a:accent2>
      <a:accent3>
        <a:srgbClr val="FFE600"/>
      </a:accent3>
      <a:accent4>
        <a:srgbClr val="0079C1"/>
      </a:accent4>
      <a:accent5>
        <a:srgbClr val="5B9BD5"/>
      </a:accent5>
      <a:accent6>
        <a:srgbClr val="692C91"/>
      </a:accent6>
      <a:hlink>
        <a:srgbClr val="F16521"/>
      </a:hlink>
      <a:folHlink>
        <a:srgbClr val="F1652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54C38BBACF46479E4B02DF995F9634" ma:contentTypeVersion="2" ma:contentTypeDescription="Create a new document." ma:contentTypeScope="" ma:versionID="d07378bcdba117f8dca92995e64baa84">
  <xsd:schema xmlns:xsd="http://www.w3.org/2001/XMLSchema" xmlns:xs="http://www.w3.org/2001/XMLSchema" xmlns:p="http://schemas.microsoft.com/office/2006/metadata/properties" xmlns:ns2="e16e6259-3bb1-478f-8f69-84671368e29a" targetNamespace="http://schemas.microsoft.com/office/2006/metadata/properties" ma:root="true" ma:fieldsID="b73b95d4fd5ba6f843a65bc2ff008153" ns2:_="">
    <xsd:import namespace="e16e6259-3bb1-478f-8f69-84671368e29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e6259-3bb1-478f-8f69-84671368e2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48300F-9418-4A15-9252-8DA3C7F91939}">
  <ds:schemaRefs>
    <ds:schemaRef ds:uri="e16e6259-3bb1-478f-8f69-84671368e2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762DB0-EA57-4CCB-BA70-0257DAEA4FCD}">
  <ds:schemaRefs>
    <ds:schemaRef ds:uri="e16e6259-3bb1-478f-8f69-84671368e2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5E7DEA-430B-4E13-8AF2-BBD10B1959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ESO PowerPoint Template_16x9</Template>
  <TotalTime>2749</TotalTime>
  <Words>2689</Words>
  <Application>Microsoft Office PowerPoint</Application>
  <PresentationFormat>On-screen Show (16:9)</PresentationFormat>
  <Paragraphs>391</Paragraphs>
  <Slides>20</Slides>
  <Notes>13</Notes>
  <HiddenSlides>0</HiddenSlides>
  <MMClips>0</MMClips>
  <ScaleCrop>false</ScaleCrop>
  <HeadingPairs>
    <vt:vector size="6" baseType="variant">
      <vt:variant>
        <vt:lpstr>Fonts Used</vt:lpstr>
      </vt:variant>
      <vt:variant>
        <vt:i4>32</vt:i4>
      </vt:variant>
      <vt:variant>
        <vt:lpstr>Theme</vt:lpstr>
      </vt:variant>
      <vt:variant>
        <vt:i4>5</vt:i4>
      </vt:variant>
      <vt:variant>
        <vt:lpstr>Slide Titles</vt:lpstr>
      </vt:variant>
      <vt:variant>
        <vt:i4>20</vt:i4>
      </vt:variant>
    </vt:vector>
  </HeadingPairs>
  <TitlesOfParts>
    <vt:vector size="57" baseType="lpstr">
      <vt:lpstr>Arial</vt:lpstr>
      <vt:lpstr>Arial,Sans-Serif</vt:lpstr>
      <vt:lpstr>Calibri</vt:lpstr>
      <vt:lpstr>Calibri Light</vt:lpstr>
      <vt:lpstr>Courier New</vt:lpstr>
      <vt:lpstr>Helvetica</vt:lpstr>
      <vt:lpstr>Helvetica Neue Light</vt:lpstr>
      <vt:lpstr>Helvetica Neue LT Pro 45 Light</vt:lpstr>
      <vt:lpstr>Helvetica Neue LT Pro 55 Roman</vt:lpstr>
      <vt:lpstr>Helvetica Neue LT Pro 65 Medium</vt:lpstr>
      <vt:lpstr>Helvetica Neue LT Std 35 Thin</vt:lpstr>
      <vt:lpstr>Helvetica Neue LT Std 45 Light</vt:lpstr>
      <vt:lpstr>Helvetica Neue LT Std 55 Roman</vt:lpstr>
      <vt:lpstr>Helvetica Neue LT Std 65 Medium</vt:lpstr>
      <vt:lpstr>Helvetica Neue LT Std 77 Bold C</vt:lpstr>
      <vt:lpstr>Helvetica Neue LT Std 87 Heavy </vt:lpstr>
      <vt:lpstr>Helvetica Neue LT Std 97 Black </vt:lpstr>
      <vt:lpstr>HelveticaNeueLT Pro 45 Lt</vt:lpstr>
      <vt:lpstr>HelveticaNeueLT Pro 55 Roman</vt:lpstr>
      <vt:lpstr>HelveticaNeueLT Pro 65 Md</vt:lpstr>
      <vt:lpstr>HelveticaNeueLT Pro 95 Blk</vt:lpstr>
      <vt:lpstr>HelveticaNeueLT Std Cn</vt:lpstr>
      <vt:lpstr>HelveticaNeueLT Std Lt</vt:lpstr>
      <vt:lpstr>HelveticaNeueLT Std Med</vt:lpstr>
      <vt:lpstr>HelveticaNeueLT Std Thin</vt:lpstr>
      <vt:lpstr>HelveticaNeueLTPro-Blk</vt:lpstr>
      <vt:lpstr>HelveticaNeueLTPro-Hv</vt:lpstr>
      <vt:lpstr>HelveticaNeueLTPro-Roman</vt:lpstr>
      <vt:lpstr>Open Sans</vt:lpstr>
      <vt:lpstr>Symbol</vt:lpstr>
      <vt:lpstr>Wingdings</vt:lpstr>
      <vt:lpstr>Wingdings 2</vt:lpstr>
      <vt:lpstr>1_Office Theme</vt:lpstr>
      <vt:lpstr>1_Office Theme</vt:lpstr>
      <vt:lpstr>Office Theme</vt:lpstr>
      <vt:lpstr>8_Office Theme</vt:lpstr>
      <vt:lpstr>2_Office Theme</vt:lpstr>
      <vt:lpstr>Electricity System Restoration Competitive Procurement Webinar 27th September 2022 Northern region tenders </vt:lpstr>
      <vt:lpstr>PowerPoint Presentation</vt:lpstr>
      <vt:lpstr>Purpose of the webinar</vt:lpstr>
      <vt:lpstr>Session agenda</vt:lpstr>
      <vt:lpstr>1. What we are doing for the Northern region</vt:lpstr>
      <vt:lpstr>2. Areas included in this tender</vt:lpstr>
      <vt:lpstr>3. Proposed changes</vt:lpstr>
      <vt:lpstr>4. Tender market for Northern region</vt:lpstr>
      <vt:lpstr>PowerPoint Presentation</vt:lpstr>
      <vt:lpstr>What services do we need from DER to achieve a DRZ</vt:lpstr>
      <vt:lpstr>5. Technical Requirements  </vt:lpstr>
      <vt:lpstr>6. The tender process</vt:lpstr>
      <vt:lpstr>6.1 Expression of Interest (EOI)   </vt:lpstr>
      <vt:lpstr>6.2 Invitation to tender stage 1    </vt:lpstr>
      <vt:lpstr>6.3 Invitation to tender stage 2    </vt:lpstr>
      <vt:lpstr>6.4 Tender evaluation       </vt:lpstr>
      <vt:lpstr>7. Technical assessment criteria        </vt:lpstr>
      <vt:lpstr>8. 2022 Tenders recap </vt:lpstr>
      <vt:lpstr>9. Q &amp; A</vt:lpstr>
      <vt:lpstr>Let’s continue this dialogue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Boahene, Natalie</dc:creator>
  <cp:lastModifiedBy>Unitt, Alexander</cp:lastModifiedBy>
  <cp:revision>70</cp:revision>
  <cp:lastPrinted>2018-08-16T14:40:27Z</cp:lastPrinted>
  <dcterms:created xsi:type="dcterms:W3CDTF">2018-09-17T08:54:50Z</dcterms:created>
  <dcterms:modified xsi:type="dcterms:W3CDTF">2022-09-29T07:59:10Z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2018-06-12T00:00:00Z</vt:filetime>
  </property>
  <property fmtid="{D5CDD505-2E9C-101B-9397-08002B2CF9AE}" pid="3" name="Creator">
    <vt:lpwstr>Adobe InDesign CC 2017 (Macintosh)</vt:lpwstr>
  </property>
  <property fmtid="{D5CDD505-2E9C-101B-9397-08002B2CF9AE}" pid="4" name="LastSaved">
    <vt:filetime>2018-06-12T00:00:00Z</vt:filetime>
  </property>
  <property fmtid="{D5CDD505-2E9C-101B-9397-08002B2CF9AE}" pid="5" name="_AdHocReviewCycleID">
    <vt:i4>-1027423372</vt:i4>
  </property>
  <property fmtid="{D5CDD505-2E9C-101B-9397-08002B2CF9AE}" pid="6" name="_NewReviewCycle">
    <vt:lpwstr/>
  </property>
  <property fmtid="{D5CDD505-2E9C-101B-9397-08002B2CF9AE}" pid="7" name="_EmailSubject">
    <vt:lpwstr>ESO Word Report Template and Board report </vt:lpwstr>
  </property>
  <property fmtid="{D5CDD505-2E9C-101B-9397-08002B2CF9AE}" pid="8" name="_AuthorEmail">
    <vt:lpwstr>Caroline.Mackinnon@nationalgrid.com</vt:lpwstr>
  </property>
  <property fmtid="{D5CDD505-2E9C-101B-9397-08002B2CF9AE}" pid="9" name="_AuthorEmailDisplayName">
    <vt:lpwstr>Mackinnon, Caroline</vt:lpwstr>
  </property>
  <property fmtid="{D5CDD505-2E9C-101B-9397-08002B2CF9AE}" pid="10" name="ContentTypeId">
    <vt:lpwstr>0x0101003F54C38BBACF46479E4B02DF995F9634</vt:lpwstr>
  </property>
</Properties>
</file>