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7" r:id="rId4"/>
    <p:sldMasterId id="2147483648" r:id="rId5"/>
    <p:sldMasterId id="2147483708" r:id="rId6"/>
  </p:sldMasterIdLst>
  <p:notesMasterIdLst>
    <p:notesMasterId r:id="rId16"/>
  </p:notesMasterIdLst>
  <p:handoutMasterIdLst>
    <p:handoutMasterId r:id="rId17"/>
  </p:handoutMasterIdLst>
  <p:sldIdLst>
    <p:sldId id="256" r:id="rId7"/>
    <p:sldId id="284" r:id="rId8"/>
    <p:sldId id="285" r:id="rId9"/>
    <p:sldId id="288" r:id="rId10"/>
    <p:sldId id="291" r:id="rId11"/>
    <p:sldId id="292" r:id="rId12"/>
    <p:sldId id="294" r:id="rId13"/>
    <p:sldId id="289" r:id="rId14"/>
    <p:sldId id="27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horat(ESO), Haarith" initials="DH" lastIdx="6" clrIdx="0">
    <p:extLst>
      <p:ext uri="{19B8F6BF-5375-455C-9EA6-DF929625EA0E}">
        <p15:presenceInfo xmlns:p15="http://schemas.microsoft.com/office/powerpoint/2012/main" userId="S-1-5-21-852109325-4236797708-1392725387-303398" providerId="AD"/>
      </p:ext>
    </p:extLst>
  </p:cmAuthor>
  <p:cmAuthor id="2" name="Dhorat(ESO), Haarith" initials="DH [2]" lastIdx="8" clrIdx="1">
    <p:extLst>
      <p:ext uri="{19B8F6BF-5375-455C-9EA6-DF929625EA0E}">
        <p15:presenceInfo xmlns:p15="http://schemas.microsoft.com/office/powerpoint/2012/main" userId="S::Haarith.Dhorat@uk.nationalgrid.com::0cd168d0-143e-4c03-83f3-99dd3e4257b3" providerId="AD"/>
      </p:ext>
    </p:extLst>
  </p:cmAuthor>
  <p:cmAuthor id="3" name="Bonsor, Daniel" initials="BD" lastIdx="11" clrIdx="2">
    <p:extLst>
      <p:ext uri="{19B8F6BF-5375-455C-9EA6-DF929625EA0E}">
        <p15:presenceInfo xmlns:p15="http://schemas.microsoft.com/office/powerpoint/2012/main" userId="S::daniel.bonsor@uk.nationalgrid.com::0ed0f716-ad7d-4f1c-bb1b-81db8aea1d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20201E"/>
    <a:srgbClr val="FFBF22"/>
    <a:srgbClr val="C85412"/>
    <a:srgbClr val="E61E84"/>
    <a:srgbClr val="FFCE2C"/>
    <a:srgbClr val="FF5D00"/>
    <a:srgbClr val="6A2C91"/>
    <a:srgbClr val="E75400"/>
    <a:srgbClr val="5BCB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D57179-C956-4B7C-A45E-74A6CEB87C04}" v="25" dt="2021-07-07T13:40:55.8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89"/>
    <p:restoredTop sz="72150" autoAdjust="0"/>
  </p:normalViewPr>
  <p:slideViewPr>
    <p:cSldViewPr snapToGrid="0" snapToObjects="1">
      <p:cViewPr varScale="1">
        <p:scale>
          <a:sx n="82" d="100"/>
          <a:sy n="82" d="100"/>
        </p:scale>
        <p:origin x="1404" y="90"/>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horat(ESO), Haarith" userId="0cd168d0-143e-4c03-83f3-99dd3e4257b3" providerId="ADAL" clId="{6FAEBC81-4CFF-47D1-80FD-373277D529FB}"/>
    <pc:docChg chg="modSld">
      <pc:chgData name="Dhorat(ESO), Haarith" userId="0cd168d0-143e-4c03-83f3-99dd3e4257b3" providerId="ADAL" clId="{6FAEBC81-4CFF-47D1-80FD-373277D529FB}" dt="2021-06-07T10:22:00.329" v="0"/>
      <pc:docMkLst>
        <pc:docMk/>
      </pc:docMkLst>
    </pc:docChg>
  </pc:docChgLst>
  <pc:docChgLst>
    <pc:chgData name="Bonsor, Daniel" userId="0ed0f716-ad7d-4f1c-bb1b-81db8aea1dc4" providerId="ADAL" clId="{7E9E74A1-0F8C-4A25-997F-5E2591B5C781}"/>
    <pc:docChg chg="modSld sldOrd">
      <pc:chgData name="Bonsor, Daniel" userId="0ed0f716-ad7d-4f1c-bb1b-81db8aea1dc4" providerId="ADAL" clId="{7E9E74A1-0F8C-4A25-997F-5E2591B5C781}" dt="2021-07-08T06:48:21.587" v="1"/>
      <pc:docMkLst>
        <pc:docMk/>
      </pc:docMkLst>
      <pc:sldChg chg="ord">
        <pc:chgData name="Bonsor, Daniel" userId="0ed0f716-ad7d-4f1c-bb1b-81db8aea1dc4" providerId="ADAL" clId="{7E9E74A1-0F8C-4A25-997F-5E2591B5C781}" dt="2021-07-08T06:48:21.587" v="1"/>
        <pc:sldMkLst>
          <pc:docMk/>
          <pc:sldMk cId="1319754754" sldId="289"/>
        </pc:sldMkLst>
      </pc:sldChg>
    </pc:docChg>
  </pc:docChgLst>
  <pc:docChgLst>
    <pc:chgData name="Dhorat(ESO), Haarith" userId="0cd168d0-143e-4c03-83f3-99dd3e4257b3" providerId="ADAL" clId="{DCD57179-C956-4B7C-A45E-74A6CEB87C04}"/>
    <pc:docChg chg="undo redo custSel addSld delSld modSld">
      <pc:chgData name="Dhorat(ESO), Haarith" userId="0cd168d0-143e-4c03-83f3-99dd3e4257b3" providerId="ADAL" clId="{DCD57179-C956-4B7C-A45E-74A6CEB87C04}" dt="2021-07-07T13:40:55.818" v="200"/>
      <pc:docMkLst>
        <pc:docMk/>
      </pc:docMkLst>
      <pc:sldChg chg="modSp">
        <pc:chgData name="Dhorat(ESO), Haarith" userId="0cd168d0-143e-4c03-83f3-99dd3e4257b3" providerId="ADAL" clId="{DCD57179-C956-4B7C-A45E-74A6CEB87C04}" dt="2021-07-07T09:37:05.976" v="36" actId="20577"/>
        <pc:sldMkLst>
          <pc:docMk/>
          <pc:sldMk cId="1596924903" sldId="284"/>
        </pc:sldMkLst>
        <pc:spChg chg="mod">
          <ac:chgData name="Dhorat(ESO), Haarith" userId="0cd168d0-143e-4c03-83f3-99dd3e4257b3" providerId="ADAL" clId="{DCD57179-C956-4B7C-A45E-74A6CEB87C04}" dt="2021-07-07T09:37:05.976" v="36" actId="20577"/>
          <ac:spMkLst>
            <pc:docMk/>
            <pc:sldMk cId="1596924903" sldId="284"/>
            <ac:spMk id="7" creationId="{00000000-0000-0000-0000-000000000000}"/>
          </ac:spMkLst>
        </pc:spChg>
      </pc:sldChg>
      <pc:sldChg chg="modSp delCm">
        <pc:chgData name="Dhorat(ESO), Haarith" userId="0cd168d0-143e-4c03-83f3-99dd3e4257b3" providerId="ADAL" clId="{DCD57179-C956-4B7C-A45E-74A6CEB87C04}" dt="2021-07-07T09:37:01.471" v="34" actId="13926"/>
        <pc:sldMkLst>
          <pc:docMk/>
          <pc:sldMk cId="3854792685" sldId="285"/>
        </pc:sldMkLst>
        <pc:graphicFrameChg chg="modGraphic">
          <ac:chgData name="Dhorat(ESO), Haarith" userId="0cd168d0-143e-4c03-83f3-99dd3e4257b3" providerId="ADAL" clId="{DCD57179-C956-4B7C-A45E-74A6CEB87C04}" dt="2021-07-07T09:37:01.471" v="34" actId="13926"/>
          <ac:graphicFrameMkLst>
            <pc:docMk/>
            <pc:sldMk cId="3854792685" sldId="285"/>
            <ac:graphicFrameMk id="5" creationId="{00000000-0000-0000-0000-000000000000}"/>
          </ac:graphicFrameMkLst>
        </pc:graphicFrameChg>
      </pc:sldChg>
      <pc:sldChg chg="del">
        <pc:chgData name="Dhorat(ESO), Haarith" userId="0cd168d0-143e-4c03-83f3-99dd3e4257b3" providerId="ADAL" clId="{DCD57179-C956-4B7C-A45E-74A6CEB87C04}" dt="2021-07-07T13:36:01.736" v="60" actId="2696"/>
        <pc:sldMkLst>
          <pc:docMk/>
          <pc:sldMk cId="136231941" sldId="286"/>
        </pc:sldMkLst>
      </pc:sldChg>
      <pc:sldChg chg="addSp delSp modSp add del">
        <pc:chgData name="Dhorat(ESO), Haarith" userId="0cd168d0-143e-4c03-83f3-99dd3e4257b3" providerId="ADAL" clId="{DCD57179-C956-4B7C-A45E-74A6CEB87C04}" dt="2021-07-07T13:40:55.818" v="200"/>
        <pc:sldMkLst>
          <pc:docMk/>
          <pc:sldMk cId="1875195880" sldId="288"/>
        </pc:sldMkLst>
        <pc:spChg chg="add del mod">
          <ac:chgData name="Dhorat(ESO), Haarith" userId="0cd168d0-143e-4c03-83f3-99dd3e4257b3" providerId="ADAL" clId="{DCD57179-C956-4B7C-A45E-74A6CEB87C04}" dt="2021-07-07T13:35:46.233" v="59" actId="478"/>
          <ac:spMkLst>
            <pc:docMk/>
            <pc:sldMk cId="1875195880" sldId="288"/>
            <ac:spMk id="4" creationId="{E3311632-86B7-478F-AE45-6217CBF69701}"/>
          </ac:spMkLst>
        </pc:spChg>
        <pc:spChg chg="del mod">
          <ac:chgData name="Dhorat(ESO), Haarith" userId="0cd168d0-143e-4c03-83f3-99dd3e4257b3" providerId="ADAL" clId="{DCD57179-C956-4B7C-A45E-74A6CEB87C04}" dt="2021-07-07T13:35:43.211" v="56" actId="478"/>
          <ac:spMkLst>
            <pc:docMk/>
            <pc:sldMk cId="1875195880" sldId="288"/>
            <ac:spMk id="8" creationId="{46FCC3C0-E2F2-8F4C-B7AC-4D0A89D12873}"/>
          </ac:spMkLst>
        </pc:spChg>
        <pc:spChg chg="add mod">
          <ac:chgData name="Dhorat(ESO), Haarith" userId="0cd168d0-143e-4c03-83f3-99dd3e4257b3" providerId="ADAL" clId="{DCD57179-C956-4B7C-A45E-74A6CEB87C04}" dt="2021-07-07T13:35:43.597" v="58" actId="27636"/>
          <ac:spMkLst>
            <pc:docMk/>
            <pc:sldMk cId="1875195880" sldId="288"/>
            <ac:spMk id="9" creationId="{CFBF881F-A957-49DF-8C17-71D8E99129E7}"/>
          </ac:spMkLst>
        </pc:spChg>
        <pc:picChg chg="del mod">
          <ac:chgData name="Dhorat(ESO), Haarith" userId="0cd168d0-143e-4c03-83f3-99dd3e4257b3" providerId="ADAL" clId="{DCD57179-C956-4B7C-A45E-74A6CEB87C04}" dt="2021-07-07T13:39:57.637" v="199"/>
          <ac:picMkLst>
            <pc:docMk/>
            <pc:sldMk cId="1875195880" sldId="288"/>
            <ac:picMk id="2" creationId="{C72DFE12-CBC8-49C9-BB0E-680451982BA7}"/>
          </ac:picMkLst>
        </pc:picChg>
        <pc:picChg chg="add del mod">
          <ac:chgData name="Dhorat(ESO), Haarith" userId="0cd168d0-143e-4c03-83f3-99dd3e4257b3" providerId="ADAL" clId="{DCD57179-C956-4B7C-A45E-74A6CEB87C04}" dt="2021-07-07T13:40:55.818" v="200"/>
          <ac:picMkLst>
            <pc:docMk/>
            <pc:sldMk cId="1875195880" sldId="288"/>
            <ac:picMk id="7" creationId="{9C9B36B7-6AC7-4A42-A72B-73B79E3678A1}"/>
          </ac:picMkLst>
        </pc:picChg>
        <pc:picChg chg="add mod">
          <ac:chgData name="Dhorat(ESO), Haarith" userId="0cd168d0-143e-4c03-83f3-99dd3e4257b3" providerId="ADAL" clId="{DCD57179-C956-4B7C-A45E-74A6CEB87C04}" dt="2021-07-07T13:40:55.818" v="200"/>
          <ac:picMkLst>
            <pc:docMk/>
            <pc:sldMk cId="1875195880" sldId="288"/>
            <ac:picMk id="10" creationId="{7CEAEF78-1A48-4A59-9A48-176A37833CA9}"/>
          </ac:picMkLst>
        </pc:picChg>
      </pc:sldChg>
      <pc:sldChg chg="addSp delSp modSp add delCm modCm">
        <pc:chgData name="Dhorat(ESO), Haarith" userId="0cd168d0-143e-4c03-83f3-99dd3e4257b3" providerId="ADAL" clId="{DCD57179-C956-4B7C-A45E-74A6CEB87C04}" dt="2021-07-07T13:38:07.252" v="198" actId="20577"/>
        <pc:sldMkLst>
          <pc:docMk/>
          <pc:sldMk cId="1319754754" sldId="289"/>
        </pc:sldMkLst>
        <pc:spChg chg="mod">
          <ac:chgData name="Dhorat(ESO), Haarith" userId="0cd168d0-143e-4c03-83f3-99dd3e4257b3" providerId="ADAL" clId="{DCD57179-C956-4B7C-A45E-74A6CEB87C04}" dt="2021-07-07T09:35:00.511" v="17" actId="20577"/>
          <ac:spMkLst>
            <pc:docMk/>
            <pc:sldMk cId="1319754754" sldId="289"/>
            <ac:spMk id="6" creationId="{DEE4F886-843C-4AB2-9CD1-991FB7C95D94}"/>
          </ac:spMkLst>
        </pc:spChg>
        <pc:spChg chg="mod">
          <ac:chgData name="Dhorat(ESO), Haarith" userId="0cd168d0-143e-4c03-83f3-99dd3e4257b3" providerId="ADAL" clId="{DCD57179-C956-4B7C-A45E-74A6CEB87C04}" dt="2021-07-07T13:38:07.252" v="198" actId="20577"/>
          <ac:spMkLst>
            <pc:docMk/>
            <pc:sldMk cId="1319754754" sldId="289"/>
            <ac:spMk id="8" creationId="{46FCC3C0-E2F2-8F4C-B7AC-4D0A89D12873}"/>
          </ac:spMkLst>
        </pc:spChg>
        <pc:picChg chg="del">
          <ac:chgData name="Dhorat(ESO), Haarith" userId="0cd168d0-143e-4c03-83f3-99dd3e4257b3" providerId="ADAL" clId="{DCD57179-C956-4B7C-A45E-74A6CEB87C04}" dt="2021-07-07T13:35:31.098" v="55"/>
          <ac:picMkLst>
            <pc:docMk/>
            <pc:sldMk cId="1319754754" sldId="289"/>
            <ac:picMk id="2" creationId="{0056A31F-7F96-4648-BB59-A760495B0EE8}"/>
          </ac:picMkLst>
        </pc:picChg>
        <pc:picChg chg="add mod">
          <ac:chgData name="Dhorat(ESO), Haarith" userId="0cd168d0-143e-4c03-83f3-99dd3e4257b3" providerId="ADAL" clId="{DCD57179-C956-4B7C-A45E-74A6CEB87C04}" dt="2021-07-07T13:35:31.098" v="55"/>
          <ac:picMkLst>
            <pc:docMk/>
            <pc:sldMk cId="1319754754" sldId="289"/>
            <ac:picMk id="3" creationId="{04D6022A-F03F-4DC0-8F86-EF701335867F}"/>
          </ac:picMkLst>
        </pc:picChg>
      </pc:sldChg>
      <pc:sldChg chg="addSp delSp modSp add del modNotesTx">
        <pc:chgData name="Dhorat(ESO), Haarith" userId="0cd168d0-143e-4c03-83f3-99dd3e4257b3" providerId="ADAL" clId="{DCD57179-C956-4B7C-A45E-74A6CEB87C04}" dt="2021-07-07T13:36:47.384" v="124" actId="478"/>
        <pc:sldMkLst>
          <pc:docMk/>
          <pc:sldMk cId="1288230334" sldId="291"/>
        </pc:sldMkLst>
        <pc:spChg chg="add del">
          <ac:chgData name="Dhorat(ESO), Haarith" userId="0cd168d0-143e-4c03-83f3-99dd3e4257b3" providerId="ADAL" clId="{DCD57179-C956-4B7C-A45E-74A6CEB87C04}" dt="2021-07-07T13:36:47.384" v="124" actId="478"/>
          <ac:spMkLst>
            <pc:docMk/>
            <pc:sldMk cId="1288230334" sldId="291"/>
            <ac:spMk id="6" creationId="{16F4A577-E4E1-482F-AC65-03EE3F76A4B8}"/>
          </ac:spMkLst>
        </pc:spChg>
        <pc:spChg chg="mod">
          <ac:chgData name="Dhorat(ESO), Haarith" userId="0cd168d0-143e-4c03-83f3-99dd3e4257b3" providerId="ADAL" clId="{DCD57179-C956-4B7C-A45E-74A6CEB87C04}" dt="2021-07-07T13:36:20.057" v="110" actId="20577"/>
          <ac:spMkLst>
            <pc:docMk/>
            <pc:sldMk cId="1288230334" sldId="291"/>
            <ac:spMk id="8" creationId="{46FCC3C0-E2F2-8F4C-B7AC-4D0A89D12873}"/>
          </ac:spMkLst>
        </pc:spChg>
        <pc:graphicFrameChg chg="modGraphic">
          <ac:chgData name="Dhorat(ESO), Haarith" userId="0cd168d0-143e-4c03-83f3-99dd3e4257b3" providerId="ADAL" clId="{DCD57179-C956-4B7C-A45E-74A6CEB87C04}" dt="2021-07-07T13:34:03.727" v="54" actId="6549"/>
          <ac:graphicFrameMkLst>
            <pc:docMk/>
            <pc:sldMk cId="1288230334" sldId="291"/>
            <ac:graphicFrameMk id="2" creationId="{F00A1F49-3197-49E1-9A57-0A17ADB4BCDB}"/>
          </ac:graphicFrameMkLst>
        </pc:graphicFrameChg>
        <pc:picChg chg="add mod">
          <ac:chgData name="Dhorat(ESO), Haarith" userId="0cd168d0-143e-4c03-83f3-99dd3e4257b3" providerId="ADAL" clId="{DCD57179-C956-4B7C-A45E-74A6CEB87C04}" dt="2021-07-07T13:33:50.629" v="47"/>
          <ac:picMkLst>
            <pc:docMk/>
            <pc:sldMk cId="1288230334" sldId="291"/>
            <ac:picMk id="3" creationId="{8E1C718B-D139-4CC0-8F4D-53E7D2DE5CD5}"/>
          </ac:picMkLst>
        </pc:picChg>
        <pc:picChg chg="del">
          <ac:chgData name="Dhorat(ESO), Haarith" userId="0cd168d0-143e-4c03-83f3-99dd3e4257b3" providerId="ADAL" clId="{DCD57179-C956-4B7C-A45E-74A6CEB87C04}" dt="2021-07-07T13:33:50.629" v="47"/>
          <ac:picMkLst>
            <pc:docMk/>
            <pc:sldMk cId="1288230334" sldId="291"/>
            <ac:picMk id="7" creationId="{237C8F2D-9E8D-4952-80DE-51B41C40C58C}"/>
          </ac:picMkLst>
        </pc:picChg>
      </pc:sldChg>
      <pc:sldChg chg="modSp add del">
        <pc:chgData name="Dhorat(ESO), Haarith" userId="0cd168d0-143e-4c03-83f3-99dd3e4257b3" providerId="ADAL" clId="{DCD57179-C956-4B7C-A45E-74A6CEB87C04}" dt="2021-07-07T13:36:52.856" v="130" actId="20577"/>
        <pc:sldMkLst>
          <pc:docMk/>
          <pc:sldMk cId="3480592445" sldId="292"/>
        </pc:sldMkLst>
        <pc:spChg chg="mod">
          <ac:chgData name="Dhorat(ESO), Haarith" userId="0cd168d0-143e-4c03-83f3-99dd3e4257b3" providerId="ADAL" clId="{DCD57179-C956-4B7C-A45E-74A6CEB87C04}" dt="2021-07-07T13:36:52.856" v="130" actId="20577"/>
          <ac:spMkLst>
            <pc:docMk/>
            <pc:sldMk cId="3480592445" sldId="292"/>
            <ac:spMk id="29" creationId="{9150BB84-CC85-4C21-A094-BC3629FCBB06}"/>
          </ac:spMkLst>
        </pc:spChg>
      </pc:sldChg>
      <pc:sldChg chg="addSp delSp modSp add del">
        <pc:chgData name="Dhorat(ESO), Haarith" userId="0cd168d0-143e-4c03-83f3-99dd3e4257b3" providerId="ADAL" clId="{DCD57179-C956-4B7C-A45E-74A6CEB87C04}" dt="2021-07-07T13:37:20.845" v="160" actId="6549"/>
        <pc:sldMkLst>
          <pc:docMk/>
          <pc:sldMk cId="3234233401" sldId="294"/>
        </pc:sldMkLst>
        <pc:spChg chg="del">
          <ac:chgData name="Dhorat(ESO), Haarith" userId="0cd168d0-143e-4c03-83f3-99dd3e4257b3" providerId="ADAL" clId="{DCD57179-C956-4B7C-A45E-74A6CEB87C04}" dt="2021-07-07T13:37:02.282" v="133" actId="478"/>
          <ac:spMkLst>
            <pc:docMk/>
            <pc:sldMk cId="3234233401" sldId="294"/>
            <ac:spMk id="29" creationId="{9150BB84-CC85-4C21-A094-BC3629FCBB06}"/>
          </ac:spMkLst>
        </pc:spChg>
        <pc:spChg chg="add del">
          <ac:chgData name="Dhorat(ESO), Haarith" userId="0cd168d0-143e-4c03-83f3-99dd3e4257b3" providerId="ADAL" clId="{DCD57179-C956-4B7C-A45E-74A6CEB87C04}" dt="2021-07-07T13:37:00.807" v="132"/>
          <ac:spMkLst>
            <pc:docMk/>
            <pc:sldMk cId="3234233401" sldId="294"/>
            <ac:spMk id="38" creationId="{3285B529-2247-4579-8972-ACB266E68DE6}"/>
          </ac:spMkLst>
        </pc:spChg>
        <pc:spChg chg="add mod">
          <ac:chgData name="Dhorat(ESO), Haarith" userId="0cd168d0-143e-4c03-83f3-99dd3e4257b3" providerId="ADAL" clId="{DCD57179-C956-4B7C-A45E-74A6CEB87C04}" dt="2021-07-07T13:37:20.845" v="160" actId="6549"/>
          <ac:spMkLst>
            <pc:docMk/>
            <pc:sldMk cId="3234233401" sldId="294"/>
            <ac:spMk id="39" creationId="{9DBABE77-C833-4034-AC11-004101C952FC}"/>
          </ac:spMkLst>
        </pc:spChg>
      </pc:sldChg>
      <pc:sldChg chg="del">
        <pc:chgData name="Dhorat(ESO), Haarith" userId="0cd168d0-143e-4c03-83f3-99dd3e4257b3" providerId="ADAL" clId="{DCD57179-C956-4B7C-A45E-74A6CEB87C04}" dt="2021-07-07T09:34:09.410" v="0" actId="2696"/>
        <pc:sldMkLst>
          <pc:docMk/>
          <pc:sldMk cId="3772930682" sldId="31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7/8/2021</a:t>
            </a:fld>
            <a:endParaRPr lang="en-US"/>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7/8/2021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Include: </a:t>
            </a:r>
          </a:p>
          <a:p>
            <a:pPr marL="228600" indent="-228600">
              <a:buFont typeface="+mj-lt"/>
              <a:buAutoNum type="arabicParenR"/>
            </a:pPr>
            <a:r>
              <a:rPr lang="en-GB"/>
              <a:t>High-level changes following the initial consultation (i.e. the clauses we’ve changed/added in – reference extension period)  </a:t>
            </a:r>
          </a:p>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9437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Moving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3345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Include:</a:t>
            </a:r>
          </a:p>
          <a:p>
            <a:pPr marL="228600" indent="-228600">
              <a:buFont typeface="+mj-lt"/>
              <a:buAutoNum type="arabicParenR"/>
            </a:pPr>
            <a:r>
              <a:rPr lang="en-GB"/>
              <a:t>Rationale on re-opening consultation, dates, how to provide feedback on the consultation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29165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12192000" cy="68580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335386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06543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627025" y="1439107"/>
            <a:ext cx="4754880" cy="1288051"/>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627025" y="560117"/>
            <a:ext cx="8292386"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5721120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392883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81102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7067793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967582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4457422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694796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497523" y="1437480"/>
            <a:ext cx="11064875" cy="4440805"/>
          </a:xfrm>
          <a:prstGeom prst="rect">
            <a:avLst/>
          </a:prstGeom>
        </p:spPr>
        <p:txBody>
          <a:bodyPr/>
          <a:lstStyle/>
          <a:p>
            <a:endParaRPr lang="en-GB"/>
          </a:p>
        </p:txBody>
      </p:sp>
    </p:spTree>
    <p:extLst>
      <p:ext uri="{BB962C8B-B14F-4D97-AF65-F5344CB8AC3E}">
        <p14:creationId xmlns:p14="http://schemas.microsoft.com/office/powerpoint/2010/main" val="2465020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9921671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3745967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297  C55/M0/Y0/K0  </a:t>
            </a:r>
            <a:r>
              <a:rPr sz="806" b="1" spc="12" dirty="0">
                <a:solidFill>
                  <a:srgbClr val="FFFFFF"/>
                </a:solidFill>
                <a:latin typeface="HelveticaNeueLTPro-Blk"/>
                <a:cs typeface="HelveticaNeueLTPro-Blk"/>
              </a:rPr>
              <a:t>R</a:t>
            </a:r>
            <a:r>
              <a:rPr sz="806" b="1" spc="-28" dirty="0">
                <a:solidFill>
                  <a:srgbClr val="FFFFFF"/>
                </a:solidFill>
                <a:latin typeface="HelveticaNeueLTPro-Blk"/>
                <a:cs typeface="HelveticaNeueLTPro-Blk"/>
              </a:rPr>
              <a:t>9</a:t>
            </a:r>
            <a:r>
              <a:rPr sz="806" b="1" spc="-40" dirty="0">
                <a:solidFill>
                  <a:srgbClr val="FFFFFF"/>
                </a:solidFill>
                <a:latin typeface="HelveticaNeueLTPro-Blk"/>
                <a:cs typeface="HelveticaNeueLTPro-Blk"/>
              </a:rPr>
              <a:t>1</a:t>
            </a:r>
            <a:r>
              <a:rPr sz="806" b="1" spc="-20" dirty="0">
                <a:solidFill>
                  <a:srgbClr val="FFFFFF"/>
                </a:solidFill>
                <a:latin typeface="HelveticaNeueLTPro-Blk"/>
                <a:cs typeface="HelveticaNeueLTPro-Blk"/>
              </a:rPr>
              <a:t>/</a:t>
            </a:r>
            <a:r>
              <a:rPr sz="806" b="1" spc="8" dirty="0">
                <a:solidFill>
                  <a:srgbClr val="FFFFFF"/>
                </a:solidFill>
                <a:latin typeface="HelveticaNeueLTPro-Blk"/>
                <a:cs typeface="HelveticaNeueLTPro-Blk"/>
              </a:rPr>
              <a:t>G2</a:t>
            </a:r>
            <a:r>
              <a:rPr sz="806" b="1" spc="4" dirty="0">
                <a:solidFill>
                  <a:srgbClr val="FFFFFF"/>
                </a:solidFill>
                <a:latin typeface="HelveticaNeueLTPro-Blk"/>
                <a:cs typeface="HelveticaNeueLTPro-Blk"/>
              </a:rPr>
              <a:t>0</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dirty="0">
                <a:solidFill>
                  <a:srgbClr val="FFFFFF"/>
                </a:solidFill>
                <a:latin typeface="HelveticaNeueLTPro-Blk"/>
                <a:cs typeface="HelveticaNeueLTPro-Blk"/>
              </a:rPr>
              <a:t>B</a:t>
            </a:r>
            <a:r>
              <a:rPr sz="806" b="1" spc="8" dirty="0">
                <a:solidFill>
                  <a:srgbClr val="FFFFFF"/>
                </a:solidFill>
                <a:latin typeface="HelveticaNeueLTPro-Blk"/>
                <a:cs typeface="HelveticaNeueLTPro-Blk"/>
              </a:rPr>
              <a:t>2</a:t>
            </a:r>
            <a:r>
              <a:rPr sz="806" b="1" spc="16" dirty="0">
                <a:solidFill>
                  <a:srgbClr val="FFFFFF"/>
                </a:solidFill>
                <a:latin typeface="HelveticaNeueLTPro-Blk"/>
                <a:cs typeface="HelveticaNeueLTPro-Blk"/>
              </a:rPr>
              <a:t>4</a:t>
            </a:r>
            <a:r>
              <a:rPr sz="806" b="1" dirty="0">
                <a:solidFill>
                  <a:srgbClr val="FFFFFF"/>
                </a:solidFill>
                <a:latin typeface="HelveticaNeueLTPro-Blk"/>
                <a:cs typeface="HelveticaNeueLTPro-Blk"/>
              </a:rPr>
              <a:t>5</a:t>
            </a:r>
            <a:endParaRPr sz="806">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390  </a:t>
            </a:r>
            <a:r>
              <a:rPr sz="806" b="1" dirty="0">
                <a:solidFill>
                  <a:srgbClr val="FFFFFF"/>
                </a:solidFill>
                <a:latin typeface="HelveticaNeueLTPro-Blk"/>
                <a:cs typeface="HelveticaNeueLTPro-Blk"/>
              </a:rPr>
              <a:t>C</a:t>
            </a:r>
            <a:r>
              <a:rPr sz="806" b="1" spc="12" dirty="0">
                <a:solidFill>
                  <a:srgbClr val="FFFFFF"/>
                </a:solidFill>
                <a:latin typeface="HelveticaNeueLTPro-Blk"/>
                <a:cs typeface="HelveticaNeueLTPro-Blk"/>
              </a:rPr>
              <a:t>2</a:t>
            </a:r>
            <a:r>
              <a:rPr sz="806" b="1" spc="20" dirty="0">
                <a:solidFill>
                  <a:srgbClr val="FFFFFF"/>
                </a:solidFill>
                <a:latin typeface="HelveticaNeueLTPro-Blk"/>
                <a:cs typeface="HelveticaNeueLTPro-Blk"/>
              </a:rPr>
              <a:t>2</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36" dirty="0">
                <a:solidFill>
                  <a:srgbClr val="FFFFFF"/>
                </a:solidFill>
                <a:latin typeface="HelveticaNeueLTPro-Blk"/>
                <a:cs typeface="HelveticaNeueLTPro-Blk"/>
              </a:rPr>
              <a:t>Y1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K</a:t>
            </a:r>
            <a:r>
              <a:rPr sz="806" b="1" dirty="0">
                <a:solidFill>
                  <a:srgbClr val="FFFFFF"/>
                </a:solidFill>
                <a:latin typeface="HelveticaNeueLTPro-Blk"/>
                <a:cs typeface="HelveticaNeueLTPro-Blk"/>
              </a:rPr>
              <a:t>8  </a:t>
            </a:r>
            <a:r>
              <a:rPr sz="806" b="1" spc="-4" dirty="0">
                <a:solidFill>
                  <a:srgbClr val="FFFFFF"/>
                </a:solidFill>
                <a:latin typeface="HelveticaNeueLTPro-Blk"/>
                <a:cs typeface="HelveticaNeueLTPro-Blk"/>
              </a:rPr>
              <a:t>R194/G205/B35</a:t>
            </a:r>
            <a:endParaRPr sz="806">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12" dirty="0">
                <a:solidFill>
                  <a:srgbClr val="FFFFFF"/>
                </a:solidFill>
                <a:latin typeface="HelveticaNeueLTPro-Blk"/>
                <a:cs typeface="HelveticaNeueLTPro-Blk"/>
              </a:rPr>
              <a:t>7408  </a:t>
            </a:r>
            <a:r>
              <a:rPr sz="806" b="1" spc="4" dirty="0">
                <a:solidFill>
                  <a:srgbClr val="FFFFFF"/>
                </a:solidFill>
                <a:latin typeface="HelveticaNeueLTPro-Blk"/>
                <a:cs typeface="HelveticaNeueLTPro-Blk"/>
              </a:rPr>
              <a:t>C</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M2</a:t>
            </a:r>
            <a:r>
              <a:rPr sz="806" b="1" spc="-12" dirty="0">
                <a:solidFill>
                  <a:srgbClr val="FFFFFF"/>
                </a:solidFill>
                <a:latin typeface="HelveticaNeueLTPro-Blk"/>
                <a:cs typeface="HelveticaNeueLTPro-Blk"/>
              </a:rPr>
              <a:t>5</a:t>
            </a:r>
            <a:r>
              <a:rPr sz="806" b="1" spc="44"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Y</a:t>
            </a:r>
            <a:r>
              <a:rPr sz="806" b="1" spc="4" dirty="0">
                <a:solidFill>
                  <a:srgbClr val="FFFFFF"/>
                </a:solidFill>
                <a:latin typeface="HelveticaNeueLTPro-Blk"/>
                <a:cs typeface="HelveticaNeueLTPro-Blk"/>
              </a:rPr>
              <a:t>9</a:t>
            </a:r>
            <a:r>
              <a:rPr sz="806" b="1" spc="-12" dirty="0">
                <a:solidFill>
                  <a:srgbClr val="FFFFFF"/>
                </a:solidFill>
                <a:latin typeface="HelveticaNeueLTPro-Blk"/>
                <a:cs typeface="HelveticaNeueLTPro-Blk"/>
              </a:rPr>
              <a:t>5</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R255/G191/B34</a:t>
            </a:r>
            <a:endParaRPr sz="806" dirty="0">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rgbClr val="FFFFFF"/>
                </a:solidFill>
                <a:latin typeface="HelveticaNeueLTPro-Blk"/>
                <a:cs typeface="HelveticaNeueLTPro-Blk"/>
              </a:rPr>
              <a:t>PANTONE</a:t>
            </a:r>
            <a:r>
              <a:rPr sz="806" b="1" spc="-8" dirty="0">
                <a:solidFill>
                  <a:srgbClr val="FFFFFF"/>
                </a:solidFill>
                <a:latin typeface="HelveticaNeueLTPro-Blk"/>
                <a:cs typeface="HelveticaNeueLTPro-Blk"/>
              </a:rPr>
              <a:t> </a:t>
            </a:r>
            <a:r>
              <a:rPr sz="806" b="1" spc="-16" dirty="0">
                <a:solidFill>
                  <a:srgbClr val="FFFFFF"/>
                </a:solidFill>
                <a:latin typeface="HelveticaNeueLTPro-Blk"/>
                <a:cs typeface="HelveticaNeueLTPro-Blk"/>
              </a:rPr>
              <a:t>166</a:t>
            </a:r>
            <a:endParaRPr sz="806" dirty="0">
              <a:solidFill>
                <a:prstClr val="black"/>
              </a:solidFill>
              <a:latin typeface="HelveticaNeueLTPro-Blk"/>
              <a:cs typeface="HelveticaNeueLTPro-Blk"/>
            </a:endParaRPr>
          </a:p>
          <a:p>
            <a:pPr marL="10241" marR="4097" defTabSz="368686">
              <a:lnSpc>
                <a:spcPts val="887"/>
              </a:lnSpc>
              <a:spcBef>
                <a:spcPts val="56"/>
              </a:spcBef>
            </a:pPr>
            <a:r>
              <a:rPr sz="806" b="1" spc="4" dirty="0">
                <a:solidFill>
                  <a:srgbClr val="FFFFFF"/>
                </a:solidFill>
                <a:latin typeface="HelveticaNeueLTPro-Blk"/>
                <a:cs typeface="HelveticaNeueLTPro-Blk"/>
              </a:rPr>
              <a:t>C:0 </a:t>
            </a:r>
            <a:r>
              <a:rPr sz="806" b="1" spc="-8" dirty="0">
                <a:solidFill>
                  <a:srgbClr val="FFFFFF"/>
                </a:solidFill>
                <a:latin typeface="HelveticaNeueLTPro-Blk"/>
                <a:cs typeface="HelveticaNeueLTPro-Blk"/>
              </a:rPr>
              <a:t>M:75 </a:t>
            </a:r>
            <a:r>
              <a:rPr sz="806" b="1" spc="-20" dirty="0">
                <a:solidFill>
                  <a:srgbClr val="FFFFFF"/>
                </a:solidFill>
                <a:latin typeface="HelveticaNeueLTPro-Blk"/>
                <a:cs typeface="HelveticaNeueLTPro-Blk"/>
              </a:rPr>
              <a:t>Y:100</a:t>
            </a:r>
            <a:r>
              <a:rPr sz="806" b="1" spc="-4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K:0  R:242 </a:t>
            </a:r>
            <a:r>
              <a:rPr sz="806" b="1" spc="-20" dirty="0">
                <a:solidFill>
                  <a:srgbClr val="FFFFFF"/>
                </a:solidFill>
                <a:latin typeface="HelveticaNeueLTPro-Blk"/>
                <a:cs typeface="HelveticaNeueLTPro-Blk"/>
              </a:rPr>
              <a:t>G:101</a:t>
            </a:r>
            <a:r>
              <a:rPr sz="806" b="1" spc="-2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B:34</a:t>
            </a:r>
            <a:endParaRPr sz="806" dirty="0">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6D6E71"/>
                </a:solidFill>
                <a:latin typeface="HelveticaNeueLTPro-Blk"/>
                <a:cs typeface="HelveticaNeueLTPro-Blk"/>
              </a:rPr>
              <a:t>PANTONE </a:t>
            </a:r>
            <a:r>
              <a:rPr sz="806" b="1" spc="-12" dirty="0">
                <a:solidFill>
                  <a:srgbClr val="6D6E71"/>
                </a:solidFill>
                <a:latin typeface="HelveticaNeueLTPro-Blk"/>
                <a:cs typeface="HelveticaNeueLTPro-Blk"/>
              </a:rPr>
              <a:t>108  </a:t>
            </a:r>
            <a:r>
              <a:rPr sz="806" b="1" spc="4" dirty="0">
                <a:solidFill>
                  <a:srgbClr val="6D6E71"/>
                </a:solidFill>
                <a:latin typeface="HelveticaNeueLTPro-Blk"/>
                <a:cs typeface="HelveticaNeueLTPro-Blk"/>
              </a:rPr>
              <a:t>C:0 </a:t>
            </a:r>
            <a:r>
              <a:rPr sz="806" b="1" spc="8" dirty="0">
                <a:solidFill>
                  <a:srgbClr val="6D6E71"/>
                </a:solidFill>
                <a:latin typeface="HelveticaNeueLTPro-Blk"/>
                <a:cs typeface="HelveticaNeueLTPro-Blk"/>
              </a:rPr>
              <a:t>M:0 </a:t>
            </a:r>
            <a:r>
              <a:rPr sz="806" b="1" spc="-20" dirty="0">
                <a:solidFill>
                  <a:srgbClr val="6D6E71"/>
                </a:solidFill>
                <a:latin typeface="HelveticaNeueLTPro-Blk"/>
                <a:cs typeface="HelveticaNeueLTPro-Blk"/>
              </a:rPr>
              <a:t>Y:100</a:t>
            </a:r>
            <a:r>
              <a:rPr sz="806" b="1" spc="-69" dirty="0">
                <a:solidFill>
                  <a:srgbClr val="6D6E71"/>
                </a:solidFill>
                <a:latin typeface="HelveticaNeueLTPro-Blk"/>
                <a:cs typeface="HelveticaNeueLTPro-Blk"/>
              </a:rPr>
              <a:t> </a:t>
            </a:r>
            <a:r>
              <a:rPr sz="806" b="1" spc="4" dirty="0">
                <a:solidFill>
                  <a:srgbClr val="6D6E71"/>
                </a:solidFill>
                <a:latin typeface="HelveticaNeueLTPro-Blk"/>
                <a:cs typeface="HelveticaNeueLTPro-Blk"/>
              </a:rPr>
              <a:t>K:0  </a:t>
            </a:r>
            <a:r>
              <a:rPr sz="806" b="1" spc="8" dirty="0">
                <a:solidFill>
                  <a:srgbClr val="6D6E71"/>
                </a:solidFill>
                <a:latin typeface="HelveticaNeueLTPro-Blk"/>
                <a:cs typeface="HelveticaNeueLTPro-Blk"/>
              </a:rPr>
              <a:t>R:255 </a:t>
            </a:r>
            <a:r>
              <a:rPr sz="806" b="1" spc="4" dirty="0">
                <a:solidFill>
                  <a:srgbClr val="6D6E71"/>
                </a:solidFill>
                <a:latin typeface="HelveticaNeueLTPro-Blk"/>
                <a:cs typeface="HelveticaNeueLTPro-Blk"/>
              </a:rPr>
              <a:t>G:230</a:t>
            </a:r>
            <a:r>
              <a:rPr sz="806" b="1" spc="-40" dirty="0">
                <a:solidFill>
                  <a:srgbClr val="6D6E71"/>
                </a:solidFill>
                <a:latin typeface="HelveticaNeueLTPro-Blk"/>
                <a:cs typeface="HelveticaNeueLTPro-Blk"/>
              </a:rPr>
              <a:t> </a:t>
            </a:r>
            <a:r>
              <a:rPr sz="806" b="1" spc="8" dirty="0">
                <a:solidFill>
                  <a:srgbClr val="6D6E71"/>
                </a:solidFill>
                <a:latin typeface="HelveticaNeueLTPro-Blk"/>
                <a:cs typeface="HelveticaNeueLTPro-Blk"/>
              </a:rPr>
              <a:t>B:0</a:t>
            </a:r>
            <a:endParaRPr sz="806" dirty="0">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FFBF22"/>
                </a:solidFill>
                <a:latin typeface="HelveticaNeueLTPro-Hv"/>
                <a:cs typeface="HelveticaNeueLTPro-Hv"/>
              </a:rPr>
              <a:t>Primary</a:t>
            </a:r>
            <a:endParaRPr sz="968" dirty="0">
              <a:solidFill>
                <a:srgbClr val="FFBF22"/>
              </a:solidFill>
              <a:latin typeface="HelveticaNeueLTPro-Hv"/>
              <a:cs typeface="HelveticaNeueLTPro-Hv"/>
            </a:endParaRPr>
          </a:p>
          <a:p>
            <a:pPr marL="10241" marR="4097" defTabSz="737372">
              <a:lnSpc>
                <a:spcPct val="125000"/>
              </a:lnSpc>
              <a:spcAft>
                <a:spcPts val="484"/>
              </a:spcAft>
            </a:pPr>
            <a:r>
              <a:rPr sz="806" spc="-4" dirty="0">
                <a:solidFill>
                  <a:srgbClr val="6D6E71"/>
                </a:solidFill>
                <a:latin typeface="HelveticaNeueLTPro-Roman"/>
                <a:cs typeface="HelveticaNeueLTPro-Roman"/>
              </a:rPr>
              <a:t>This </a:t>
            </a:r>
            <a:r>
              <a:rPr sz="806" spc="-8" dirty="0">
                <a:solidFill>
                  <a:srgbClr val="6D6E71"/>
                </a:solidFill>
                <a:latin typeface="HelveticaNeueLTPro-Roman"/>
                <a:cs typeface="HelveticaNeueLTPro-Roman"/>
              </a:rPr>
              <a:t>palette </a:t>
            </a:r>
            <a:r>
              <a:rPr sz="806" spc="-4" dirty="0">
                <a:solidFill>
                  <a:srgbClr val="6D6E71"/>
                </a:solidFill>
                <a:latin typeface="HelveticaNeueLTPro-Roman"/>
                <a:cs typeface="HelveticaNeueLTPro-Roman"/>
              </a:rPr>
              <a:t>consists </a:t>
            </a:r>
            <a:r>
              <a:rPr sz="806" spc="-8" dirty="0">
                <a:solidFill>
                  <a:srgbClr val="6D6E71"/>
                </a:solidFill>
                <a:latin typeface="HelveticaNeueLTPro-Roman"/>
                <a:cs typeface="HelveticaNeueLTPro-Roman"/>
              </a:rPr>
              <a:t>of </a:t>
            </a:r>
            <a:r>
              <a:rPr sz="806" spc="-12" dirty="0">
                <a:solidFill>
                  <a:srgbClr val="6D6E71"/>
                </a:solidFill>
                <a:latin typeface="HelveticaNeueLTPro-Roman"/>
                <a:cs typeface="HelveticaNeueLTPro-Roman"/>
              </a:rPr>
              <a:t>yellows </a:t>
            </a:r>
            <a:r>
              <a:rPr sz="806" spc="-4" dirty="0">
                <a:solidFill>
                  <a:srgbClr val="6D6E71"/>
                </a:solidFill>
                <a:latin typeface="HelveticaNeueLTPro-Roman"/>
                <a:cs typeface="HelveticaNeueLTPro-Roman"/>
              </a:rPr>
              <a:t>and oranges, which </a:t>
            </a:r>
            <a:r>
              <a:rPr sz="806" spc="-12" dirty="0">
                <a:solidFill>
                  <a:srgbClr val="6D6E71"/>
                </a:solidFill>
                <a:latin typeface="HelveticaNeueLTPro-Roman"/>
                <a:cs typeface="HelveticaNeueLTPro-Roman"/>
              </a:rPr>
              <a:t>radiate </a:t>
            </a:r>
            <a:r>
              <a:rPr sz="806" spc="-8" dirty="0">
                <a:solidFill>
                  <a:srgbClr val="6D6E71"/>
                </a:solidFill>
                <a:latin typeface="HelveticaNeueLTPro-Roman"/>
                <a:cs typeface="HelveticaNeueLTPro-Roman"/>
              </a:rPr>
              <a:t>ambition, </a:t>
            </a:r>
            <a:r>
              <a:rPr sz="806" spc="-12" dirty="0">
                <a:solidFill>
                  <a:srgbClr val="6D6E71"/>
                </a:solidFill>
                <a:latin typeface="HelveticaNeueLTPro-Roman"/>
                <a:cs typeface="HelveticaNeueLTPro-Roman"/>
              </a:rPr>
              <a:t>energy, </a:t>
            </a:r>
            <a:r>
              <a:rPr sz="806" spc="-8" dirty="0">
                <a:solidFill>
                  <a:srgbClr val="6D6E71"/>
                </a:solidFill>
                <a:latin typeface="HelveticaNeueLTPro-Roman"/>
                <a:cs typeface="HelveticaNeueLTPro-Roman"/>
              </a:rPr>
              <a:t>warmth, </a:t>
            </a:r>
            <a:r>
              <a:rPr sz="806" spc="-4" dirty="0">
                <a:solidFill>
                  <a:srgbClr val="6D6E71"/>
                </a:solidFill>
                <a:latin typeface="HelveticaNeueLTPro-Roman"/>
                <a:cs typeface="HelveticaNeueLTPro-Roman"/>
              </a:rPr>
              <a:t>passion and </a:t>
            </a:r>
            <a:r>
              <a:rPr sz="806" spc="-12" dirty="0">
                <a:solidFill>
                  <a:srgbClr val="6D6E71"/>
                </a:solidFill>
                <a:latin typeface="HelveticaNeueLTPro-Roman"/>
                <a:cs typeface="HelveticaNeueLTPro-Roman"/>
              </a:rPr>
              <a:t>originality. </a:t>
            </a:r>
            <a:br>
              <a:rPr lang="en-GB" sz="806" spc="-12" dirty="0">
                <a:solidFill>
                  <a:srgbClr val="6D6E71"/>
                </a:solidFill>
                <a:latin typeface="HelveticaNeueLTPro-Roman"/>
                <a:cs typeface="HelveticaNeueLTPro-Roman"/>
              </a:rPr>
            </a:br>
            <a:r>
              <a:rPr sz="806" spc="-32" dirty="0">
                <a:solidFill>
                  <a:srgbClr val="6D6E71"/>
                </a:solidFill>
                <a:latin typeface="HelveticaNeueLTPro-Roman"/>
                <a:cs typeface="HelveticaNeueLTPro-Roman"/>
              </a:rPr>
              <a:t>You </a:t>
            </a:r>
            <a:r>
              <a:rPr sz="806" dirty="0">
                <a:solidFill>
                  <a:srgbClr val="6D6E71"/>
                </a:solidFill>
                <a:latin typeface="HelveticaNeueLTPro-Roman"/>
                <a:cs typeface="HelveticaNeueLTPro-Roman"/>
              </a:rPr>
              <a:t>can </a:t>
            </a:r>
            <a:r>
              <a:rPr sz="806" spc="-4" dirty="0">
                <a:solidFill>
                  <a:srgbClr val="6D6E71"/>
                </a:solidFill>
                <a:latin typeface="HelveticaNeueLTPro-Roman"/>
                <a:cs typeface="HelveticaNeueLTPro-Roman"/>
              </a:rPr>
              <a:t>use </a:t>
            </a:r>
            <a:r>
              <a:rPr sz="806" dirty="0">
                <a:solidFill>
                  <a:srgbClr val="6D6E71"/>
                </a:solidFill>
                <a:latin typeface="HelveticaNeueLTPro-Roman"/>
                <a:cs typeface="HelveticaNeueLTPro-Roman"/>
              </a:rPr>
              <a:t>a </a:t>
            </a:r>
            <a:r>
              <a:rPr sz="806" spc="-8" dirty="0">
                <a:solidFill>
                  <a:srgbClr val="6D6E71"/>
                </a:solidFill>
                <a:latin typeface="HelveticaNeueLTPro-Roman"/>
                <a:cs typeface="HelveticaNeueLTPro-Roman"/>
              </a:rPr>
              <a:t>gradient of </a:t>
            </a:r>
            <a:r>
              <a:rPr sz="806" spc="-4" dirty="0">
                <a:solidFill>
                  <a:srgbClr val="6D6E71"/>
                </a:solidFill>
                <a:latin typeface="HelveticaNeueLTPro-Roman"/>
                <a:cs typeface="HelveticaNeueLTPro-Roman"/>
              </a:rPr>
              <a:t>these colours </a:t>
            </a:r>
            <a:r>
              <a:rPr sz="806" dirty="0">
                <a:solidFill>
                  <a:srgbClr val="6D6E71"/>
                </a:solidFill>
                <a:latin typeface="HelveticaNeueLTPro-Roman"/>
                <a:cs typeface="HelveticaNeueLTPro-Roman"/>
              </a:rPr>
              <a:t>as a</a:t>
            </a:r>
            <a:r>
              <a:rPr sz="806" spc="20" dirty="0">
                <a:solidFill>
                  <a:srgbClr val="6D6E71"/>
                </a:solidFill>
                <a:latin typeface="HelveticaNeueLTPro-Roman"/>
                <a:cs typeface="HelveticaNeueLTPro-Roman"/>
              </a:rPr>
              <a:t> </a:t>
            </a:r>
            <a:r>
              <a:rPr sz="806" spc="-8" dirty="0">
                <a:solidFill>
                  <a:srgbClr val="6D6E71"/>
                </a:solidFill>
                <a:latin typeface="HelveticaNeueLTPro-Roman"/>
                <a:cs typeface="HelveticaNeueLTPro-Roman"/>
              </a:rPr>
              <a:t>background.</a:t>
            </a:r>
            <a:endParaRPr lang="en-GB" sz="806" spc="-8" dirty="0">
              <a:solidFill>
                <a:srgbClr val="6D6E71"/>
              </a:solidFill>
              <a:latin typeface="HelveticaNeueLTPro-Roman"/>
              <a:cs typeface="HelveticaNeueLTPro-Roman"/>
            </a:endParaRPr>
          </a:p>
          <a:p>
            <a:pPr marL="10241" defTabSz="737372"/>
            <a:r>
              <a:rPr lang="en-GB" sz="968" b="1" dirty="0">
                <a:solidFill>
                  <a:srgbClr val="FFBF22"/>
                </a:solidFill>
                <a:latin typeface="HelveticaNeueLTPro-Hv"/>
                <a:cs typeface="HelveticaNeueLTPro-Hv"/>
              </a:rPr>
              <a:t>Complementary</a:t>
            </a:r>
            <a:endParaRPr lang="en-GB" sz="968" dirty="0">
              <a:solidFill>
                <a:srgbClr val="FFBF22"/>
              </a:solidFill>
              <a:latin typeface="HelveticaNeueLTPro-Hv"/>
              <a:cs typeface="HelveticaNeueLTPro-Hv"/>
            </a:endParaRPr>
          </a:p>
          <a:p>
            <a:pPr marL="10241" marR="4097" defTabSz="737372">
              <a:lnSpc>
                <a:spcPct val="125000"/>
              </a:lnSpc>
              <a:spcAft>
                <a:spcPts val="484"/>
              </a:spcAft>
            </a:pPr>
            <a:r>
              <a:rPr lang="en-GB" sz="806" spc="-8" dirty="0">
                <a:solidFill>
                  <a:srgbClr val="6D6E71"/>
                </a:solidFill>
                <a:latin typeface="HelveticaNeueLTPro-Roman"/>
                <a:cs typeface="HelveticaNeueLTPro-Roman"/>
              </a:rPr>
              <a:t>Consisting of </a:t>
            </a:r>
            <a:r>
              <a:rPr lang="en-GB" sz="806" dirty="0">
                <a:solidFill>
                  <a:srgbClr val="6D6E71"/>
                </a:solidFill>
                <a:latin typeface="HelveticaNeueLTPro-Roman"/>
                <a:cs typeface="HelveticaNeueLTPro-Roman"/>
              </a:rPr>
              <a:t>a secondary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tertiary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This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is  designed </a:t>
            </a:r>
            <a:r>
              <a:rPr lang="en-GB" sz="806" spc="-12" dirty="0">
                <a:solidFill>
                  <a:srgbClr val="6D6E71"/>
                </a:solidFill>
                <a:latin typeface="HelveticaNeueLTPro-Roman"/>
                <a:cs typeface="HelveticaNeueLTPro-Roman"/>
              </a:rPr>
              <a:t>to </a:t>
            </a:r>
            <a:r>
              <a:rPr lang="en-GB" sz="806" dirty="0">
                <a:solidFill>
                  <a:srgbClr val="6D6E71"/>
                </a:solidFill>
                <a:latin typeface="HelveticaNeueLTPro-Roman"/>
                <a:cs typeface="HelveticaNeueLTPro-Roman"/>
              </a:rPr>
              <a:t>support </a:t>
            </a:r>
            <a:r>
              <a:rPr lang="en-GB" sz="806" spc="-8" dirty="0">
                <a:solidFill>
                  <a:srgbClr val="6D6E71"/>
                </a:solidFill>
                <a:latin typeface="HelveticaNeueLTPro-Roman"/>
                <a:cs typeface="HelveticaNeueLTPro-Roman"/>
              </a:rPr>
              <a:t>the </a:t>
            </a:r>
            <a:r>
              <a:rPr lang="en-GB" sz="806" dirty="0">
                <a:solidFill>
                  <a:srgbClr val="6D6E71"/>
                </a:solidFill>
                <a:latin typeface="HelveticaNeueLTPro-Roman"/>
                <a:cs typeface="HelveticaNeueLTPro-Roman"/>
              </a:rPr>
              <a:t>primary </a:t>
            </a:r>
            <a:r>
              <a:rPr lang="en-GB" sz="806" spc="-4" dirty="0">
                <a:solidFill>
                  <a:srgbClr val="6D6E71"/>
                </a:solidFill>
                <a:latin typeface="HelveticaNeueLTPro-Roman"/>
                <a:cs typeface="HelveticaNeueLTPro-Roman"/>
              </a:rPr>
              <a:t>colours. Ideal if </a:t>
            </a:r>
            <a:r>
              <a:rPr lang="en-GB" sz="806" spc="-8" dirty="0">
                <a:solidFill>
                  <a:srgbClr val="6D6E71"/>
                </a:solidFill>
                <a:latin typeface="HelveticaNeueLTPro-Roman"/>
                <a:cs typeface="HelveticaNeueLTPro-Roman"/>
              </a:rPr>
              <a:t>communication </a:t>
            </a:r>
            <a:r>
              <a:rPr lang="en-GB" sz="806" dirty="0">
                <a:solidFill>
                  <a:srgbClr val="6D6E71"/>
                </a:solidFill>
                <a:latin typeface="HelveticaNeueLTPro-Roman"/>
                <a:cs typeface="HelveticaNeueLTPro-Roman"/>
              </a:rPr>
              <a:t>needs further </a:t>
            </a:r>
            <a:r>
              <a:rPr lang="en-GB" sz="806" spc="-4" dirty="0">
                <a:solidFill>
                  <a:srgbClr val="6D6E71"/>
                </a:solidFill>
                <a:latin typeface="HelveticaNeueLTPro-Roman"/>
                <a:cs typeface="HelveticaNeueLTPro-Roman"/>
              </a:rPr>
              <a:t>stand out. </a:t>
            </a:r>
            <a:r>
              <a:rPr lang="en-GB" sz="806" dirty="0">
                <a:solidFill>
                  <a:srgbClr val="6D6E71"/>
                </a:solidFill>
                <a:latin typeface="HelveticaNeueLTPro-Roman"/>
                <a:cs typeface="HelveticaNeueLTPro-Roman"/>
              </a:rPr>
              <a:t>These </a:t>
            </a:r>
            <a:r>
              <a:rPr lang="en-GB" sz="806" spc="-4" dirty="0">
                <a:solidFill>
                  <a:srgbClr val="6D6E71"/>
                </a:solidFill>
                <a:latin typeface="HelveticaNeueLTPro-Roman"/>
                <a:cs typeface="HelveticaNeueLTPro-Roman"/>
              </a:rPr>
              <a:t>colours are also designed </a:t>
            </a:r>
            <a:r>
              <a:rPr lang="en-GB" sz="806" spc="-8" dirty="0">
                <a:solidFill>
                  <a:srgbClr val="6D6E71"/>
                </a:solidFill>
                <a:latin typeface="HelveticaNeueLTPro-Roman"/>
                <a:cs typeface="HelveticaNeueLTPro-Roman"/>
              </a:rPr>
              <a:t>with </a:t>
            </a:r>
            <a:r>
              <a:rPr lang="en-GB" sz="806" dirty="0">
                <a:solidFill>
                  <a:srgbClr val="6D6E71"/>
                </a:solidFill>
                <a:latin typeface="HelveticaNeueLTPro-Roman"/>
                <a:cs typeface="HelveticaNeueLTPro-Roman"/>
              </a:rPr>
              <a:t>charts </a:t>
            </a:r>
            <a:r>
              <a:rPr lang="en-GB" sz="806" spc="-4" dirty="0">
                <a:solidFill>
                  <a:srgbClr val="6D6E71"/>
                </a:solidFill>
                <a:latin typeface="HelveticaNeueLTPro-Roman"/>
                <a:cs typeface="HelveticaNeueLTPro-Roman"/>
              </a:rPr>
              <a:t>and colour </a:t>
            </a:r>
            <a:r>
              <a:rPr lang="en-GB" sz="806" spc="-8" dirty="0">
                <a:solidFill>
                  <a:srgbClr val="6D6E71"/>
                </a:solidFill>
                <a:latin typeface="HelveticaNeueLTPro-Roman"/>
                <a:cs typeface="HelveticaNeueLTPro-Roman"/>
              </a:rPr>
              <a:t>coordinating </a:t>
            </a:r>
            <a:r>
              <a:rPr lang="en-GB" sz="806" spc="-4" dirty="0">
                <a:solidFill>
                  <a:srgbClr val="6D6E71"/>
                </a:solidFill>
                <a:latin typeface="HelveticaNeueLTPro-Roman"/>
                <a:cs typeface="HelveticaNeueLTPro-Roman"/>
              </a:rPr>
              <a:t>in</a:t>
            </a:r>
            <a:r>
              <a:rPr lang="en-GB" sz="806" spc="8" dirty="0">
                <a:solidFill>
                  <a:srgbClr val="6D6E71"/>
                </a:solidFill>
                <a:latin typeface="HelveticaNeueLTPro-Roman"/>
                <a:cs typeface="HelveticaNeueLTPro-Roman"/>
              </a:rPr>
              <a:t> </a:t>
            </a:r>
            <a:r>
              <a:rPr lang="en-GB" sz="806" spc="-8" dirty="0">
                <a:solidFill>
                  <a:srgbClr val="6D6E71"/>
                </a:solidFill>
                <a:latin typeface="HelveticaNeueLTPro-Roman"/>
                <a:cs typeface="HelveticaNeueLTPro-Roman"/>
              </a:rPr>
              <a:t>mind.</a:t>
            </a:r>
          </a:p>
          <a:p>
            <a:pPr marL="10241" defTabSz="737372">
              <a:spcBef>
                <a:spcPts val="81"/>
              </a:spcBef>
            </a:pPr>
            <a:r>
              <a:rPr lang="en-GB" sz="968" b="1" spc="-4" dirty="0">
                <a:solidFill>
                  <a:srgbClr val="FFBF22"/>
                </a:solidFill>
                <a:latin typeface="HelveticaNeueLTPro-Hv"/>
                <a:cs typeface="HelveticaNeueLTPro-Hv"/>
              </a:rPr>
              <a:t>Note</a:t>
            </a:r>
            <a:endParaRPr lang="en-GB" sz="968" dirty="0">
              <a:solidFill>
                <a:srgbClr val="FFBF22"/>
              </a:solidFill>
              <a:latin typeface="HelveticaNeueLTPro-Hv"/>
              <a:cs typeface="HelveticaNeueLTPro-Hv"/>
            </a:endParaRPr>
          </a:p>
          <a:p>
            <a:pPr marL="10241" marR="4097" defTabSz="737372">
              <a:lnSpc>
                <a:spcPct val="125000"/>
              </a:lnSpc>
            </a:pPr>
            <a:r>
              <a:rPr lang="en-GB" sz="806" spc="-4" dirty="0">
                <a:solidFill>
                  <a:srgbClr val="6D6E71"/>
                </a:solidFill>
                <a:latin typeface="HelveticaNeueLTPro-Roman"/>
                <a:cs typeface="HelveticaNeueLTPro-Roman"/>
              </a:rPr>
              <a:t>When using </a:t>
            </a:r>
            <a:r>
              <a:rPr lang="en-GB" sz="806" spc="-8" dirty="0">
                <a:solidFill>
                  <a:srgbClr val="6D6E71"/>
                </a:solidFill>
                <a:latin typeface="HelveticaNeueLTPro-Roman"/>
                <a:cs typeface="HelveticaNeueLTPro-Roman"/>
              </a:rPr>
              <a:t>the </a:t>
            </a:r>
            <a:r>
              <a:rPr lang="en-GB" sz="806" spc="-4" dirty="0">
                <a:solidFill>
                  <a:srgbClr val="6D6E71"/>
                </a:solidFill>
                <a:latin typeface="HelveticaNeueLTPro-Roman"/>
                <a:cs typeface="HelveticaNeueLTPro-Roman"/>
              </a:rPr>
              <a:t>colour </a:t>
            </a:r>
            <a:r>
              <a:rPr lang="en-GB" sz="806" spc="-8" dirty="0">
                <a:solidFill>
                  <a:srgbClr val="6D6E71"/>
                </a:solidFill>
                <a:latin typeface="HelveticaNeueLTPro-Roman"/>
                <a:cs typeface="HelveticaNeueLTPro-Roman"/>
              </a:rPr>
              <a:t>palette, refer </a:t>
            </a:r>
            <a:r>
              <a:rPr lang="en-GB" sz="806" spc="-12" dirty="0">
                <a:solidFill>
                  <a:srgbClr val="6D6E71"/>
                </a:solidFill>
                <a:latin typeface="HelveticaNeueLTPro-Roman"/>
                <a:cs typeface="HelveticaNeueLTPro-Roman"/>
              </a:rPr>
              <a:t>to </a:t>
            </a:r>
            <a:r>
              <a:rPr lang="en-GB" sz="806" spc="-8" dirty="0">
                <a:solidFill>
                  <a:srgbClr val="6D6E71"/>
                </a:solidFill>
                <a:latin typeface="HelveticaNeueLTPro-Roman"/>
                <a:cs typeface="HelveticaNeueLTPro-Roman"/>
              </a:rPr>
              <a:t>the templates provided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be </a:t>
            </a:r>
            <a:r>
              <a:rPr lang="en-GB" sz="806" spc="-8" dirty="0">
                <a:solidFill>
                  <a:srgbClr val="6D6E71"/>
                </a:solidFill>
                <a:latin typeface="HelveticaNeueLTPro-Roman"/>
                <a:cs typeface="HelveticaNeueLTPro-Roman"/>
              </a:rPr>
              <a:t>mindful of </a:t>
            </a:r>
            <a:r>
              <a:rPr lang="en-GB" sz="806" spc="-4" dirty="0">
                <a:solidFill>
                  <a:srgbClr val="6D6E71"/>
                </a:solidFill>
                <a:latin typeface="HelveticaNeueLTPro-Roman"/>
                <a:cs typeface="HelveticaNeueLTPro-Roman"/>
              </a:rPr>
              <a:t>using </a:t>
            </a:r>
            <a:r>
              <a:rPr lang="en-GB" sz="806" spc="-8" dirty="0">
                <a:solidFill>
                  <a:srgbClr val="6D6E71"/>
                </a:solidFill>
                <a:latin typeface="HelveticaNeueLTPro-Roman"/>
                <a:cs typeface="HelveticaNeueLTPro-Roman"/>
              </a:rPr>
              <a:t>too many </a:t>
            </a:r>
            <a:r>
              <a:rPr lang="en-GB" sz="806" spc="-4" dirty="0">
                <a:solidFill>
                  <a:srgbClr val="6D6E71"/>
                </a:solidFill>
                <a:latin typeface="HelveticaNeueLTPro-Roman"/>
                <a:cs typeface="HelveticaNeueLTPro-Roman"/>
              </a:rPr>
              <a:t>colours on one </a:t>
            </a:r>
            <a:br>
              <a:rPr lang="en-GB" sz="806" spc="-4" dirty="0">
                <a:solidFill>
                  <a:srgbClr val="6D6E71"/>
                </a:solidFill>
                <a:latin typeface="HelveticaNeueLTPro-Roman"/>
                <a:cs typeface="HelveticaNeueLTPro-Roman"/>
              </a:rPr>
            </a:br>
            <a:r>
              <a:rPr lang="en-GB" sz="806" spc="-4" dirty="0">
                <a:solidFill>
                  <a:srgbClr val="6D6E71"/>
                </a:solidFill>
                <a:latin typeface="HelveticaNeueLTPro-Roman"/>
                <a:cs typeface="HelveticaNeueLTPro-Roman"/>
              </a:rPr>
              <a:t>piece </a:t>
            </a:r>
            <a:r>
              <a:rPr lang="en-GB" sz="806" spc="-8" dirty="0">
                <a:solidFill>
                  <a:srgbClr val="6D6E71"/>
                </a:solidFill>
                <a:latin typeface="HelveticaNeueLTPro-Roman"/>
                <a:cs typeface="HelveticaNeueLTPro-Roman"/>
              </a:rPr>
              <a:t>of communication. </a:t>
            </a:r>
            <a:r>
              <a:rPr lang="en-GB" sz="806" spc="-12" dirty="0">
                <a:solidFill>
                  <a:srgbClr val="6D6E71"/>
                </a:solidFill>
                <a:latin typeface="HelveticaNeueLTPro-Roman"/>
                <a:cs typeface="HelveticaNeueLTPro-Roman"/>
              </a:rPr>
              <a:t>Make </a:t>
            </a:r>
            <a:r>
              <a:rPr lang="en-GB" sz="806" spc="-4" dirty="0">
                <a:solidFill>
                  <a:srgbClr val="6D6E71"/>
                </a:solidFill>
                <a:latin typeface="HelveticaNeueLTPro-Roman"/>
                <a:cs typeface="HelveticaNeueLTPro-Roman"/>
              </a:rPr>
              <a:t>sure </a:t>
            </a:r>
            <a:r>
              <a:rPr lang="en-GB" sz="806" spc="-8" dirty="0">
                <a:solidFill>
                  <a:srgbClr val="6D6E71"/>
                </a:solidFill>
                <a:latin typeface="HelveticaNeueLTPro-Roman"/>
                <a:cs typeface="HelveticaNeueLTPro-Roman"/>
              </a:rPr>
              <a:t>the copy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imagery </a:t>
            </a:r>
            <a:r>
              <a:rPr lang="en-GB" sz="806" spc="-4" dirty="0">
                <a:solidFill>
                  <a:srgbClr val="6D6E71"/>
                </a:solidFill>
                <a:latin typeface="HelveticaNeueLTPro-Roman"/>
                <a:cs typeface="HelveticaNeueLTPro-Roman"/>
              </a:rPr>
              <a:t>are </a:t>
            </a:r>
            <a:r>
              <a:rPr lang="en-GB" sz="806" spc="-8">
                <a:solidFill>
                  <a:srgbClr val="6D6E71"/>
                </a:solidFill>
                <a:latin typeface="HelveticaNeueLTPro-Roman"/>
                <a:cs typeface="HelveticaNeueLTPro-Roman"/>
              </a:rPr>
              <a:t>legible </a:t>
            </a:r>
            <a:r>
              <a:rPr lang="en-GB" sz="806" spc="-4">
                <a:solidFill>
                  <a:srgbClr val="6D6E71"/>
                </a:solidFill>
                <a:latin typeface="HelveticaNeueLTPro-Roman"/>
                <a:cs typeface="HelveticaNeueLTPro-Roman"/>
              </a:rPr>
              <a:t>and </a:t>
            </a:r>
            <a:r>
              <a:rPr lang="en-GB" sz="806" spc="-8" dirty="0">
                <a:solidFill>
                  <a:srgbClr val="6D6E71"/>
                </a:solidFill>
                <a:latin typeface="HelveticaNeueLTPro-Roman"/>
                <a:cs typeface="HelveticaNeueLTPro-Roman"/>
              </a:rPr>
              <a:t>that </a:t>
            </a:r>
            <a:r>
              <a:rPr lang="en-GB" sz="806" spc="-4" dirty="0">
                <a:solidFill>
                  <a:srgbClr val="6D6E71"/>
                </a:solidFill>
                <a:latin typeface="HelveticaNeueLTPro-Roman"/>
                <a:cs typeface="HelveticaNeueLTPro-Roman"/>
              </a:rPr>
              <a:t>colours are used</a:t>
            </a:r>
            <a:r>
              <a:rPr lang="en-GB" sz="806" spc="16" dirty="0">
                <a:solidFill>
                  <a:srgbClr val="6D6E71"/>
                </a:solidFill>
                <a:latin typeface="HelveticaNeueLTPro-Roman"/>
                <a:cs typeface="HelveticaNeueLTPro-Roman"/>
              </a:rPr>
              <a:t> </a:t>
            </a:r>
            <a:r>
              <a:rPr lang="en-GB" sz="806" spc="-12" dirty="0">
                <a:solidFill>
                  <a:srgbClr val="6D6E71"/>
                </a:solidFill>
                <a:latin typeface="HelveticaNeueLTPro-Roman"/>
                <a:cs typeface="HelveticaNeueLTPro-Roman"/>
              </a:rPr>
              <a:t>sparingly.</a:t>
            </a:r>
            <a:endParaRPr lang="en-GB" sz="806" dirty="0">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Primary</a:t>
            </a:r>
            <a:endParaRPr lang="en-GB" sz="806" dirty="0">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dirty="0">
                <a:latin typeface="Helvetica Neue LT Pro 55 Roman" panose="020B0604020202020204" pitchFamily="34" charset="77"/>
              </a:rPr>
              <a:t>Title Slide Header</a:t>
            </a:r>
          </a:p>
          <a:p>
            <a:pPr defTabSz="737354"/>
            <a:r>
              <a:rPr lang="en-US" sz="1129" dirty="0">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dolor</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sit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amet</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consectetuer</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adipiscing</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 elit. Maecenas porttitor congue massa. Fusce posuere, magna sed pulvinar ultricies, purus lectus malesuada libero, sit amet commodo magna eros quis </a:t>
            </a:r>
            <a:r>
              <a:rPr lang="en-GB" sz="1290" dirty="0" err="1">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urna</a:t>
            </a: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a:t>
            </a:r>
          </a:p>
          <a:p>
            <a:pPr defTabSz="737354">
              <a:spcBef>
                <a:spcPts val="806"/>
              </a:spcBef>
              <a:defRPr/>
            </a:pPr>
            <a:r>
              <a:rPr lang="en-GB" sz="1290" dirty="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a:t>
            </a:r>
            <a:r>
              <a:rPr lang="en-GB" sz="1290" dirty="0" err="1">
                <a:solidFill>
                  <a:srgbClr val="000000">
                    <a:lumMod val="65000"/>
                    <a:lumOff val="35000"/>
                  </a:srgbClr>
                </a:solidFill>
                <a:latin typeface="Helvetica Neue LT Pro 55 Roman" panose="020B0604020202020204" pitchFamily="34" charset="77"/>
              </a:rPr>
              <a:t>urna</a:t>
            </a:r>
            <a:r>
              <a:rPr lang="en-GB" sz="1290" dirty="0">
                <a:solidFill>
                  <a:srgbClr val="000000">
                    <a:lumMod val="65000"/>
                    <a:lumOff val="35000"/>
                  </a:srgbClr>
                </a:solidFill>
                <a:latin typeface="Helvetica Neue LT Pro 55 Roman" panose="020B0604020202020204" pitchFamily="34" charset="77"/>
              </a:rPr>
              <a:t>.</a:t>
            </a:r>
          </a:p>
          <a:p>
            <a:pPr defTabSz="737354">
              <a:spcBef>
                <a:spcPts val="806"/>
              </a:spcBef>
              <a:defRPr/>
            </a:pPr>
            <a:r>
              <a:rPr lang="en-GB" sz="1290" dirty="0">
                <a:latin typeface="Helvetica Neue LT Pro 55 Roman" panose="020B0604020202020204" pitchFamily="34" charset="77"/>
              </a:rPr>
              <a:t>Intro copy – Helvetica Neue LT Pro – 16pt </a:t>
            </a:r>
          </a:p>
          <a:p>
            <a:pPr defTabSz="737354">
              <a:spcBef>
                <a:spcPts val="806"/>
              </a:spcBef>
              <a:defRPr/>
            </a:pPr>
            <a:endParaRPr lang="en-GB" sz="1290" dirty="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dirty="0">
                <a:solidFill>
                  <a:srgbClr val="F26522"/>
                </a:solidFill>
                <a:latin typeface="Helvetica Neue LT Pro 55 Roman" panose="020B0604020202020204" pitchFamily="34" charset="77"/>
              </a:rPr>
              <a:t>Sub Header Copy Here – Helvetica Neue Lt Pro – 16pt</a:t>
            </a:r>
          </a:p>
          <a:p>
            <a:pPr defTabSz="737354">
              <a:spcBef>
                <a:spcPts val="806"/>
              </a:spcBef>
            </a:pPr>
            <a:endParaRPr lang="en-US" sz="1290" b="0" i="0" dirty="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Ab </a:t>
            </a:r>
            <a:r>
              <a:rPr lang="en-US" sz="887" dirty="0" err="1">
                <a:solidFill>
                  <a:prstClr val="black">
                    <a:lumMod val="65000"/>
                    <a:lumOff val="35000"/>
                  </a:prstClr>
                </a:solidFill>
                <a:latin typeface="Helvetica Neue LT Pro 45 Light" panose="020B0403020202020204" pitchFamily="34" charset="77"/>
              </a:rPr>
              <a:t>inis</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voloriae</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Genesseria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ipicatur</a:t>
            </a:r>
            <a:r>
              <a:rPr lang="en-US" sz="887" dirty="0">
                <a:solidFill>
                  <a:prstClr val="black">
                    <a:lumMod val="65000"/>
                    <a:lumOff val="35000"/>
                  </a:prstClr>
                </a:solidFill>
                <a:latin typeface="Helvetica Neue LT Pro 45 Light" panose="020B0403020202020204" pitchFamily="34" charset="77"/>
              </a:rPr>
              <a:t> ad </a:t>
            </a:r>
            <a:r>
              <a:rPr lang="en-US" sz="887" dirty="0" err="1">
                <a:solidFill>
                  <a:prstClr val="black">
                    <a:lumMod val="65000"/>
                    <a:lumOff val="35000"/>
                  </a:prstClr>
                </a:solidFill>
                <a:latin typeface="Helvetica Neue LT Pro 45 Light" panose="020B0403020202020204" pitchFamily="34" charset="77"/>
              </a:rPr>
              <a:t>quia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dit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eatur</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repudae</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doluptat</a:t>
            </a:r>
            <a:br>
              <a:rPr lang="en-GB" sz="887" dirty="0">
                <a:solidFill>
                  <a:srgbClr val="000000">
                    <a:lumMod val="65000"/>
                    <a:lumOff val="35000"/>
                  </a:srgbClr>
                </a:solidFill>
                <a:latin typeface="Helvetica Neue LT Pro 45 Light" panose="020B0403020202020204" pitchFamily="34" charset="77"/>
              </a:rPr>
            </a:br>
            <a:br>
              <a:rPr lang="en-GB" sz="887" dirty="0">
                <a:solidFill>
                  <a:srgbClr val="000000">
                    <a:lumMod val="65000"/>
                    <a:lumOff val="35000"/>
                  </a:srgb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Quid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sunti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officiist</a:t>
            </a:r>
            <a:r>
              <a:rPr lang="en-US" sz="887" dirty="0">
                <a:solidFill>
                  <a:prstClr val="black">
                    <a:lumMod val="65000"/>
                    <a:lumOff val="35000"/>
                  </a:prstClr>
                </a:solidFill>
                <a:latin typeface="Helvetica Neue LT Pro 45 Light" panose="020B0403020202020204" pitchFamily="34" charset="77"/>
              </a:rPr>
              <a:t>, to </a:t>
            </a:r>
            <a:r>
              <a:rPr lang="en-US" sz="887" dirty="0" err="1">
                <a:solidFill>
                  <a:prstClr val="black">
                    <a:lumMod val="65000"/>
                    <a:lumOff val="35000"/>
                  </a:prstClr>
                </a:solidFill>
                <a:latin typeface="Helvetica Neue LT Pro 45 Light" panose="020B0403020202020204" pitchFamily="34" charset="77"/>
              </a:rPr>
              <a:t>volut</a:t>
            </a:r>
            <a:r>
              <a:rPr lang="en-US" sz="887" dirty="0">
                <a:solidFill>
                  <a:prstClr val="black">
                    <a:lumMod val="65000"/>
                    <a:lumOff val="35000"/>
                  </a:prstClr>
                </a:solidFill>
                <a:latin typeface="Helvetica Neue LT Pro 45 Light" panose="020B0403020202020204" pitchFamily="34" charset="77"/>
              </a:rPr>
              <a:t> </a:t>
            </a:r>
            <a:br>
              <a:rPr lang="en-US" sz="887" dirty="0">
                <a:solidFill>
                  <a:prstClr val="black">
                    <a:lumMod val="65000"/>
                    <a:lumOff val="35000"/>
                  </a:prstClr>
                </a:solidFill>
                <a:latin typeface="Helvetica Neue LT Pro 45 Light" panose="020B0403020202020204" pitchFamily="34" charset="77"/>
              </a:rPr>
            </a:b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et qui </a:t>
            </a:r>
          </a:p>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Quid </a:t>
            </a:r>
            <a:r>
              <a:rPr lang="en-US" sz="887" dirty="0" err="1">
                <a:solidFill>
                  <a:prstClr val="black">
                    <a:lumMod val="65000"/>
                    <a:lumOff val="35000"/>
                  </a:prstClr>
                </a:solidFill>
                <a:latin typeface="Helvetica Neue LT Pro 45 Light" panose="020B0403020202020204" pitchFamily="34" charset="77"/>
              </a:rPr>
              <a:t>est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sunti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officiist</a:t>
            </a:r>
            <a:r>
              <a:rPr lang="en-US" sz="887" dirty="0">
                <a:solidFill>
                  <a:prstClr val="black">
                    <a:lumMod val="65000"/>
                    <a:lumOff val="35000"/>
                  </a:prstClr>
                </a:solidFill>
                <a:latin typeface="Helvetica Neue LT Pro 45 Light" panose="020B0403020202020204" pitchFamily="34" charset="77"/>
              </a:rPr>
              <a:t>, to </a:t>
            </a:r>
            <a:r>
              <a:rPr lang="en-US" sz="887" dirty="0" err="1">
                <a:solidFill>
                  <a:prstClr val="black">
                    <a:lumMod val="65000"/>
                    <a:lumOff val="35000"/>
                  </a:prstClr>
                </a:solidFill>
                <a:latin typeface="Helvetica Neue LT Pro 45 Light" panose="020B0403020202020204" pitchFamily="34" charset="77"/>
              </a:rPr>
              <a:t>volut</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aut</a:t>
            </a:r>
            <a:r>
              <a:rPr lang="en-US" sz="887" dirty="0">
                <a:solidFill>
                  <a:prstClr val="black">
                    <a:lumMod val="65000"/>
                    <a:lumOff val="35000"/>
                  </a:prstClr>
                </a:solidFill>
                <a:latin typeface="Helvetica Neue LT Pro 45 Light" panose="020B0403020202020204" pitchFamily="34" charset="77"/>
              </a:rPr>
              <a:t> et qui </a:t>
            </a:r>
            <a:r>
              <a:rPr lang="en-US" sz="887" dirty="0" err="1">
                <a:solidFill>
                  <a:prstClr val="black">
                    <a:lumMod val="65000"/>
                    <a:lumOff val="35000"/>
                  </a:prstClr>
                </a:solidFill>
                <a:latin typeface="Helvetica Neue LT Pro 45 Light" panose="020B0403020202020204" pitchFamily="34" charset="77"/>
              </a:rPr>
              <a:t>dolupta</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cus</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velecti</a:t>
            </a:r>
            <a:r>
              <a:rPr lang="en-US" sz="887" dirty="0">
                <a:solidFill>
                  <a:prstClr val="black">
                    <a:lumMod val="65000"/>
                    <a:lumOff val="35000"/>
                  </a:prstClr>
                </a:solidFill>
                <a:latin typeface="Helvetica Neue LT Pro 45 Light" panose="020B0403020202020204" pitchFamily="34" charset="77"/>
              </a:rPr>
              <a:t> </a:t>
            </a:r>
            <a:r>
              <a:rPr lang="en-US" sz="887" dirty="0" err="1">
                <a:solidFill>
                  <a:prstClr val="black">
                    <a:lumMod val="65000"/>
                    <a:lumOff val="35000"/>
                  </a:prstClr>
                </a:solidFill>
                <a:latin typeface="Helvetica Neue LT Pro 45 Light" panose="020B0403020202020204" pitchFamily="34" charset="77"/>
              </a:rPr>
              <a:t>berios</a:t>
            </a:r>
            <a:r>
              <a:rPr lang="en-US" sz="887" dirty="0">
                <a:solidFill>
                  <a:prstClr val="black">
                    <a:lumMod val="65000"/>
                    <a:lumOff val="35000"/>
                  </a:prstClr>
                </a:solidFill>
                <a:latin typeface="Helvetica Neue LT Pro 45 Light" panose="020B0403020202020204" pitchFamily="34" charset="77"/>
              </a:rPr>
              <a:t> se </a:t>
            </a:r>
            <a:r>
              <a:rPr lang="en-US" sz="887" dirty="0" err="1">
                <a:solidFill>
                  <a:prstClr val="black">
                    <a:lumMod val="65000"/>
                    <a:lumOff val="35000"/>
                  </a:prstClr>
                </a:solidFill>
                <a:latin typeface="Helvetica Neue LT Pro 45 Light" panose="020B0403020202020204" pitchFamily="34" charset="77"/>
              </a:rPr>
              <a:t>laborporitio</a:t>
            </a:r>
            <a:endParaRPr lang="en-US" sz="887" dirty="0">
              <a:solidFill>
                <a:prstClr val="black">
                  <a:lumMod val="65000"/>
                  <a:lumOff val="35000"/>
                </a:prstClr>
              </a:solidFill>
              <a:latin typeface="Helvetica Neue LT Pro 45 Light" panose="020B0403020202020204" pitchFamily="34" charset="77"/>
            </a:endParaRPr>
          </a:p>
          <a:p>
            <a:pPr marL="230429" indent="-230429" defTabSz="737354">
              <a:spcBef>
                <a:spcPts val="806"/>
              </a:spcBef>
            </a:pPr>
            <a:r>
              <a:rPr lang="en-US" sz="1129" dirty="0">
                <a:solidFill>
                  <a:srgbClr val="000000">
                    <a:lumMod val="65000"/>
                    <a:lumOff val="35000"/>
                  </a:srgbClr>
                </a:solidFill>
                <a:latin typeface="Helvetica Neue LT Pro 45 Light" panose="020B0403020202020204" pitchFamily="34" charset="77"/>
              </a:rPr>
              <a:t>Body Copy – </a:t>
            </a:r>
            <a:br>
              <a:rPr lang="en-US" sz="1129" dirty="0">
                <a:solidFill>
                  <a:srgbClr val="000000">
                    <a:lumMod val="65000"/>
                    <a:lumOff val="35000"/>
                  </a:srgbClr>
                </a:solidFill>
                <a:latin typeface="Helvetica Neue LT Pro 45 Light" panose="020B0403020202020204" pitchFamily="34" charset="77"/>
              </a:rPr>
            </a:br>
            <a:r>
              <a:rPr lang="en-US" sz="1129" dirty="0" err="1">
                <a:solidFill>
                  <a:srgbClr val="000000">
                    <a:lumMod val="65000"/>
                    <a:lumOff val="35000"/>
                  </a:srgbClr>
                </a:solidFill>
                <a:latin typeface="Helvetica Neue LT Pro 45 Light" panose="020B0403020202020204" pitchFamily="34" charset="77"/>
              </a:rPr>
              <a:t>Hevetica</a:t>
            </a:r>
            <a:r>
              <a:rPr lang="en-US" sz="1129" dirty="0">
                <a:solidFill>
                  <a:srgbClr val="000000">
                    <a:lumMod val="65000"/>
                    <a:lumOff val="35000"/>
                  </a:srgbClr>
                </a:solidFill>
                <a:latin typeface="Helvetica Neue LT Pro 45 Light" panose="020B0403020202020204" pitchFamily="34" charset="77"/>
              </a:rPr>
              <a:t>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dirty="0">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25680268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5433138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90E77183-0F02-4AF8-8CBB-1E64DC7ADF0B}" type="datetime1">
              <a:rPr lang="en-US" smtClean="0"/>
              <a:t>7/8/2021</a:t>
            </a:fld>
            <a:endParaRPr lang="en-US"/>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5480518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32A6781D-B890-4248-B435-33A40C29FCA1}" type="datetime1">
              <a:rPr lang="en-US" smtClean="0"/>
              <a:t>7/8/2021</a:t>
            </a:fld>
            <a:endParaRPr lang="en-US"/>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160174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EE77D330-9786-4CAF-B2C2-DDBEFDEFA59C}" type="datetime1">
              <a:rPr lang="en-US" smtClean="0"/>
              <a:t>7/8/2021</a:t>
            </a:fld>
            <a:endParaRPr lang="en-US"/>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4558621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3A0B1A00-6929-435A-BA83-7C9F6A3048C6}" type="datetime1">
              <a:rPr lang="en-US" smtClean="0"/>
              <a:t>7/8/2021</a:t>
            </a:fld>
            <a:endParaRPr lang="en-US"/>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40424602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B7B8BD0-D370-43D1-88AB-7867E7755D75}" type="datetime1">
              <a:rPr lang="en-US" smtClean="0"/>
              <a:t>7/8/2021</a:t>
            </a:fld>
            <a:endParaRPr lang="en-US"/>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7098707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91EFD071-D44D-4F33-9EF3-FFD9287A0395}" type="datetime1">
              <a:rPr lang="en-US" smtClean="0"/>
              <a:t>7/8/2021</a:t>
            </a:fld>
            <a:endParaRPr lang="en-US"/>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7635692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A6CFC462-36E6-47BA-AB78-2C51925753F0}" type="datetime1">
              <a:rPr lang="en-US" smtClean="0"/>
              <a:t>7/8/2021</a:t>
            </a:fld>
            <a:endParaRPr lang="en-US"/>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21368505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02083E5C-805F-47C9-95C0-E97EA737B64F}" type="datetime1">
              <a:rPr lang="en-US" smtClean="0"/>
              <a:t>7/8/2021</a:t>
            </a:fld>
            <a:endParaRPr lang="en-US"/>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428327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26C5BFB8-F462-4C6B-A2DF-B315A640BD0F}" type="datetime1">
              <a:rPr lang="en-US" smtClean="0"/>
              <a:t>7/8/2021</a:t>
            </a:fld>
            <a:endParaRPr lang="en-US"/>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2224549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0430E290-6FEC-4667-809C-DF4FFD1D59E5}" type="datetime1">
              <a:rPr lang="en-US" smtClean="0"/>
              <a:t>7/8/2021</a:t>
            </a:fld>
            <a:endParaRPr lang="en-US"/>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28304641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A896C8ED-001C-44DF-B92A-94A253163471}" type="datetime1">
              <a:rPr lang="en-US" smtClean="0"/>
              <a:t>7/8/2021</a:t>
            </a:fld>
            <a:endParaRPr lang="en-US"/>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a:p>
        </p:txBody>
      </p:sp>
    </p:spTree>
    <p:extLst>
      <p:ext uri="{BB962C8B-B14F-4D97-AF65-F5344CB8AC3E}">
        <p14:creationId xmlns:p14="http://schemas.microsoft.com/office/powerpoint/2010/main" val="1771019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C01519A-E7B1-1C41-A435-871AB9D32E6D}"/>
              </a:ext>
            </a:extLst>
          </p:cNvPr>
          <p:cNvPicPr>
            <a:picLocks noChangeAspect="1"/>
          </p:cNvPicPr>
          <p:nvPr userDrawn="1"/>
        </p:nvPicPr>
        <p:blipFill>
          <a:blip r:embed="rId2"/>
          <a:stretch>
            <a:fillRect/>
          </a:stretch>
        </p:blipFill>
        <p:spPr>
          <a:xfrm>
            <a:off x="0" y="5815579"/>
            <a:ext cx="12192000" cy="1042421"/>
          </a:xfrm>
          <a:prstGeom prst="rect">
            <a:avLst/>
          </a:prstGeom>
        </p:spPr>
      </p:pic>
    </p:spTree>
    <p:extLst>
      <p:ext uri="{BB962C8B-B14F-4D97-AF65-F5344CB8AC3E}">
        <p14:creationId xmlns:p14="http://schemas.microsoft.com/office/powerpoint/2010/main" val="1978043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29CD7AC2-B1F6-1E46-AA3F-5A87D732BF00}"/>
              </a:ext>
            </a:extLst>
          </p:cNvPr>
          <p:cNvSpPr>
            <a:spLocks noGrp="1"/>
          </p:cNvSpPr>
          <p:nvPr>
            <p:ph type="pic" sz="quarter" idx="11"/>
          </p:nvPr>
        </p:nvSpPr>
        <p:spPr>
          <a:xfrm>
            <a:off x="0" y="0"/>
            <a:ext cx="12192000" cy="6858000"/>
          </a:xfrm>
          <a:prstGeom prst="rect">
            <a:avLst/>
          </a:prstGeom>
        </p:spPr>
        <p:txBody>
          <a:bodyPr/>
          <a:lstStyle>
            <a:lvl1pPr>
              <a:defRPr sz="1000" b="0" i="0">
                <a:latin typeface="HelveticaNeueLT Pro 45 Lt" panose="020B0403020202020204" pitchFamily="34" charset="77"/>
              </a:defRPr>
            </a:lvl1pPr>
          </a:lstStyle>
          <a:p>
            <a:endParaRPr lang="en-US"/>
          </a:p>
        </p:txBody>
      </p:sp>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6" y="2034234"/>
            <a:ext cx="5833403" cy="2503899"/>
          </a:xfrm>
          <a:prstGeom prst="rect">
            <a:avLst/>
          </a:prstGeom>
        </p:spPr>
        <p:txBody>
          <a:bodyPr/>
          <a:lstStyle>
            <a:lvl1pPr marL="0" indent="0">
              <a:buNone/>
              <a:defRPr sz="4800" b="0" i="0">
                <a:solidFill>
                  <a:schemeClr val="bg1"/>
                </a:solidFill>
                <a:latin typeface="HelveticaNeueLT Pro 65 Md" panose="020B0604020202020204" pitchFamily="34" charset="77"/>
              </a:defRPr>
            </a:lvl1pPr>
            <a:lvl2pPr marL="457189" indent="0">
              <a:buNone/>
              <a:defRPr/>
            </a:lvl2pPr>
          </a:lstStyle>
          <a:p>
            <a:pPr lvl="0"/>
            <a:r>
              <a:rPr lang="en-GB"/>
              <a:t>Click to edit Master text styles</a:t>
            </a:r>
          </a:p>
        </p:txBody>
      </p:sp>
      <p:pic>
        <p:nvPicPr>
          <p:cNvPr id="4" name="Picture 3">
            <a:extLst>
              <a:ext uri="{FF2B5EF4-FFF2-40B4-BE49-F238E27FC236}">
                <a16:creationId xmlns:a16="http://schemas.microsoft.com/office/drawing/2014/main" id="{5B74DDD6-E789-0D49-AE82-0893DEF9DD45}"/>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00285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AAA20059-3D63-D747-AB51-9799C4F1C3C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936074" y="1543986"/>
            <a:ext cx="7255924" cy="5314013"/>
          </a:xfrm>
          <a:prstGeom prst="rect">
            <a:avLst/>
          </a:prstGeom>
        </p:spPr>
      </p:pic>
      <p:pic>
        <p:nvPicPr>
          <p:cNvPr id="9" name="Picture 8" descr="A close up of a logo&#10;&#10;Description automatically generated">
            <a:extLst>
              <a:ext uri="{FF2B5EF4-FFF2-40B4-BE49-F238E27FC236}">
                <a16:creationId xmlns:a16="http://schemas.microsoft.com/office/drawing/2014/main" id="{CCA7A531-96E8-AD4F-9499-04DEB022307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10800000" flipH="1">
            <a:off x="0" y="0"/>
            <a:ext cx="7255924" cy="5314013"/>
          </a:xfrm>
          <a:prstGeom prst="rect">
            <a:avLst/>
          </a:prstGeom>
        </p:spPr>
      </p:pic>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2787385" y="3429000"/>
            <a:ext cx="6617229" cy="1468967"/>
          </a:xfrm>
          <a:prstGeom prst="rect">
            <a:avLst/>
          </a:prstGeom>
        </p:spPr>
        <p:txBody>
          <a:bodyPr/>
          <a:lstStyle>
            <a:lvl1pPr marL="0" indent="0">
              <a:buNone/>
              <a:defRPr sz="1600" b="0" i="0">
                <a:solidFill>
                  <a:srgbClr val="FFBF22"/>
                </a:solidFill>
                <a:latin typeface="HelveticaNeueLT Pro 45 Lt" panose="020B0403020202020204" pitchFamily="34" charset="77"/>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2787385" y="2024923"/>
            <a:ext cx="6617230" cy="1227137"/>
          </a:xfrm>
          <a:prstGeom prst="rect">
            <a:avLst/>
          </a:prstGeom>
        </p:spPr>
        <p:txBody>
          <a:bodyPr/>
          <a:lstStyle>
            <a:lvl1pPr marL="0" indent="0">
              <a:buNone/>
              <a:defRPr sz="4800" b="0" i="0">
                <a:solidFill>
                  <a:srgbClr val="FFBF22"/>
                </a:solidFill>
                <a:latin typeface="HelveticaNeueLT Pro 65 Md" panose="020B0604020202020204" pitchFamily="34" charset="77"/>
              </a:defRPr>
            </a:lvl1pPr>
          </a:lstStyle>
          <a:p>
            <a:pPr lvl="0"/>
            <a:r>
              <a:rPr lang="en-GB"/>
              <a:t>Click to edit Master text styles</a:t>
            </a:r>
          </a:p>
        </p:txBody>
      </p:sp>
    </p:spTree>
    <p:extLst>
      <p:ext uri="{BB962C8B-B14F-4D97-AF65-F5344CB8AC3E}">
        <p14:creationId xmlns:p14="http://schemas.microsoft.com/office/powerpoint/2010/main" val="20500940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8085642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827866" y="0"/>
            <a:ext cx="9364133" cy="6858000"/>
          </a:xfrm>
          <a:prstGeom prst="rect">
            <a:avLst/>
          </a:prstGeom>
        </p:spPr>
      </p:pic>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6" name="Title 1">
            <a:extLst>
              <a:ext uri="{FF2B5EF4-FFF2-40B4-BE49-F238E27FC236}">
                <a16:creationId xmlns:a16="http://schemas.microsoft.com/office/drawing/2014/main" id="{1C467E4A-CC9D-E041-8263-9CCBD5B47DBE}"/>
              </a:ext>
            </a:extLst>
          </p:cNvPr>
          <p:cNvSpPr>
            <a:spLocks noGrp="1"/>
          </p:cNvSpPr>
          <p:nvPr>
            <p:ph type="title" hasCustomPrompt="1"/>
          </p:nvPr>
        </p:nvSpPr>
        <p:spPr>
          <a:xfrm>
            <a:off x="497523" y="780175"/>
            <a:ext cx="3148907" cy="1979958"/>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Contents</a:t>
            </a:r>
            <a:endParaRPr lang="en-US"/>
          </a:p>
        </p:txBody>
      </p:sp>
      <p:sp>
        <p:nvSpPr>
          <p:cNvPr id="9" name="Text Placeholder 11">
            <a:extLst>
              <a:ext uri="{FF2B5EF4-FFF2-40B4-BE49-F238E27FC236}">
                <a16:creationId xmlns:a16="http://schemas.microsoft.com/office/drawing/2014/main" id="{F38FD49F-C7EF-E14F-805C-2D07E703AC6F}"/>
              </a:ext>
            </a:extLst>
          </p:cNvPr>
          <p:cNvSpPr>
            <a:spLocks noGrp="1"/>
          </p:cNvSpPr>
          <p:nvPr>
            <p:ph type="body" sz="quarter" idx="10" hasCustomPrompt="1"/>
          </p:nvPr>
        </p:nvSpPr>
        <p:spPr>
          <a:xfrm>
            <a:off x="4146274" y="780177"/>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0" name="Text Placeholder 11">
            <a:extLst>
              <a:ext uri="{FF2B5EF4-FFF2-40B4-BE49-F238E27FC236}">
                <a16:creationId xmlns:a16="http://schemas.microsoft.com/office/drawing/2014/main" id="{CF13EC0C-3E3A-4B4C-AD1D-36C152AB2A81}"/>
              </a:ext>
            </a:extLst>
          </p:cNvPr>
          <p:cNvSpPr>
            <a:spLocks noGrp="1"/>
          </p:cNvSpPr>
          <p:nvPr>
            <p:ph type="body" sz="quarter" idx="11" hasCustomPrompt="1"/>
          </p:nvPr>
        </p:nvSpPr>
        <p:spPr>
          <a:xfrm>
            <a:off x="4146274" y="1277718"/>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1" name="Text Placeholder 11">
            <a:extLst>
              <a:ext uri="{FF2B5EF4-FFF2-40B4-BE49-F238E27FC236}">
                <a16:creationId xmlns:a16="http://schemas.microsoft.com/office/drawing/2014/main" id="{845D83A8-B41B-424F-B8DA-250715155E84}"/>
              </a:ext>
            </a:extLst>
          </p:cNvPr>
          <p:cNvSpPr>
            <a:spLocks noGrp="1"/>
          </p:cNvSpPr>
          <p:nvPr>
            <p:ph type="body" sz="quarter" idx="12" hasCustomPrompt="1"/>
          </p:nvPr>
        </p:nvSpPr>
        <p:spPr>
          <a:xfrm>
            <a:off x="4146274" y="1775259"/>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3" name="Text Placeholder 11">
            <a:extLst>
              <a:ext uri="{FF2B5EF4-FFF2-40B4-BE49-F238E27FC236}">
                <a16:creationId xmlns:a16="http://schemas.microsoft.com/office/drawing/2014/main" id="{A384A9DD-3701-7C46-B11A-B35C8938662A}"/>
              </a:ext>
            </a:extLst>
          </p:cNvPr>
          <p:cNvSpPr>
            <a:spLocks noGrp="1"/>
          </p:cNvSpPr>
          <p:nvPr>
            <p:ph type="body" sz="quarter" idx="13" hasCustomPrompt="1"/>
          </p:nvPr>
        </p:nvSpPr>
        <p:spPr>
          <a:xfrm>
            <a:off x="7306333" y="780177"/>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4" name="Text Placeholder 11">
            <a:extLst>
              <a:ext uri="{FF2B5EF4-FFF2-40B4-BE49-F238E27FC236}">
                <a16:creationId xmlns:a16="http://schemas.microsoft.com/office/drawing/2014/main" id="{0712E752-E697-EA48-AA18-01765EF3348E}"/>
              </a:ext>
            </a:extLst>
          </p:cNvPr>
          <p:cNvSpPr>
            <a:spLocks noGrp="1"/>
          </p:cNvSpPr>
          <p:nvPr>
            <p:ph type="body" sz="quarter" idx="14" hasCustomPrompt="1"/>
          </p:nvPr>
        </p:nvSpPr>
        <p:spPr>
          <a:xfrm>
            <a:off x="7306333" y="1277718"/>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5" name="Text Placeholder 11">
            <a:extLst>
              <a:ext uri="{FF2B5EF4-FFF2-40B4-BE49-F238E27FC236}">
                <a16:creationId xmlns:a16="http://schemas.microsoft.com/office/drawing/2014/main" id="{4854C24E-89B9-D946-9ACB-4C5A2330CE21}"/>
              </a:ext>
            </a:extLst>
          </p:cNvPr>
          <p:cNvSpPr>
            <a:spLocks noGrp="1"/>
          </p:cNvSpPr>
          <p:nvPr>
            <p:ph type="body" sz="quarter" idx="15" hasCustomPrompt="1"/>
          </p:nvPr>
        </p:nvSpPr>
        <p:spPr>
          <a:xfrm>
            <a:off x="7306333" y="1775259"/>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16" name="Text Placeholder 11">
            <a:extLst>
              <a:ext uri="{FF2B5EF4-FFF2-40B4-BE49-F238E27FC236}">
                <a16:creationId xmlns:a16="http://schemas.microsoft.com/office/drawing/2014/main" id="{8477FF4C-DCDA-A24C-A05F-21275ADAD02E}"/>
              </a:ext>
            </a:extLst>
          </p:cNvPr>
          <p:cNvSpPr>
            <a:spLocks noGrp="1"/>
          </p:cNvSpPr>
          <p:nvPr>
            <p:ph type="body" sz="quarter" idx="16" hasCustomPrompt="1"/>
          </p:nvPr>
        </p:nvSpPr>
        <p:spPr>
          <a:xfrm>
            <a:off x="4146274" y="2286247"/>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7" name="Text Placeholder 11">
            <a:extLst>
              <a:ext uri="{FF2B5EF4-FFF2-40B4-BE49-F238E27FC236}">
                <a16:creationId xmlns:a16="http://schemas.microsoft.com/office/drawing/2014/main" id="{4911384D-00A8-A846-8199-659658B4E7CB}"/>
              </a:ext>
            </a:extLst>
          </p:cNvPr>
          <p:cNvSpPr>
            <a:spLocks noGrp="1"/>
          </p:cNvSpPr>
          <p:nvPr>
            <p:ph type="body" sz="quarter" idx="17" hasCustomPrompt="1"/>
          </p:nvPr>
        </p:nvSpPr>
        <p:spPr>
          <a:xfrm>
            <a:off x="4146274" y="2783788"/>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8" name="Text Placeholder 11">
            <a:extLst>
              <a:ext uri="{FF2B5EF4-FFF2-40B4-BE49-F238E27FC236}">
                <a16:creationId xmlns:a16="http://schemas.microsoft.com/office/drawing/2014/main" id="{E7B1601A-7A27-8F4D-B29F-330068C19A45}"/>
              </a:ext>
            </a:extLst>
          </p:cNvPr>
          <p:cNvSpPr>
            <a:spLocks noGrp="1"/>
          </p:cNvSpPr>
          <p:nvPr>
            <p:ph type="body" sz="quarter" idx="18" hasCustomPrompt="1"/>
          </p:nvPr>
        </p:nvSpPr>
        <p:spPr>
          <a:xfrm>
            <a:off x="4146274" y="3281329"/>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19" name="Text Placeholder 11">
            <a:extLst>
              <a:ext uri="{FF2B5EF4-FFF2-40B4-BE49-F238E27FC236}">
                <a16:creationId xmlns:a16="http://schemas.microsoft.com/office/drawing/2014/main" id="{AC7C59BC-9FFC-E842-B65D-257EABEA0D62}"/>
              </a:ext>
            </a:extLst>
          </p:cNvPr>
          <p:cNvSpPr>
            <a:spLocks noGrp="1"/>
          </p:cNvSpPr>
          <p:nvPr>
            <p:ph type="body" sz="quarter" idx="19" hasCustomPrompt="1"/>
          </p:nvPr>
        </p:nvSpPr>
        <p:spPr>
          <a:xfrm>
            <a:off x="7306333" y="2286247"/>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0" name="Text Placeholder 11">
            <a:extLst>
              <a:ext uri="{FF2B5EF4-FFF2-40B4-BE49-F238E27FC236}">
                <a16:creationId xmlns:a16="http://schemas.microsoft.com/office/drawing/2014/main" id="{86DF93A0-D1F2-8243-837B-09BE4847DB15}"/>
              </a:ext>
            </a:extLst>
          </p:cNvPr>
          <p:cNvSpPr>
            <a:spLocks noGrp="1"/>
          </p:cNvSpPr>
          <p:nvPr>
            <p:ph type="body" sz="quarter" idx="20" hasCustomPrompt="1"/>
          </p:nvPr>
        </p:nvSpPr>
        <p:spPr>
          <a:xfrm>
            <a:off x="7306333" y="2783788"/>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1" name="Text Placeholder 11">
            <a:extLst>
              <a:ext uri="{FF2B5EF4-FFF2-40B4-BE49-F238E27FC236}">
                <a16:creationId xmlns:a16="http://schemas.microsoft.com/office/drawing/2014/main" id="{4564E3BF-9456-A14A-9DFF-F690D63BEC7D}"/>
              </a:ext>
            </a:extLst>
          </p:cNvPr>
          <p:cNvSpPr>
            <a:spLocks noGrp="1"/>
          </p:cNvSpPr>
          <p:nvPr>
            <p:ph type="body" sz="quarter" idx="21" hasCustomPrompt="1"/>
          </p:nvPr>
        </p:nvSpPr>
        <p:spPr>
          <a:xfrm>
            <a:off x="7306333" y="3281329"/>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2" name="Text Placeholder 11">
            <a:extLst>
              <a:ext uri="{FF2B5EF4-FFF2-40B4-BE49-F238E27FC236}">
                <a16:creationId xmlns:a16="http://schemas.microsoft.com/office/drawing/2014/main" id="{01B93480-A8EB-6949-8475-080A90044562}"/>
              </a:ext>
            </a:extLst>
          </p:cNvPr>
          <p:cNvSpPr>
            <a:spLocks noGrp="1"/>
          </p:cNvSpPr>
          <p:nvPr>
            <p:ph type="body" sz="quarter" idx="22" hasCustomPrompt="1"/>
          </p:nvPr>
        </p:nvSpPr>
        <p:spPr>
          <a:xfrm>
            <a:off x="4146274" y="3792316"/>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3" name="Text Placeholder 11">
            <a:extLst>
              <a:ext uri="{FF2B5EF4-FFF2-40B4-BE49-F238E27FC236}">
                <a16:creationId xmlns:a16="http://schemas.microsoft.com/office/drawing/2014/main" id="{1635D14D-7E0C-984E-9882-279DF7A25E84}"/>
              </a:ext>
            </a:extLst>
          </p:cNvPr>
          <p:cNvSpPr>
            <a:spLocks noGrp="1"/>
          </p:cNvSpPr>
          <p:nvPr>
            <p:ph type="body" sz="quarter" idx="23" hasCustomPrompt="1"/>
          </p:nvPr>
        </p:nvSpPr>
        <p:spPr>
          <a:xfrm>
            <a:off x="4146274" y="4289857"/>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4" name="Text Placeholder 11">
            <a:extLst>
              <a:ext uri="{FF2B5EF4-FFF2-40B4-BE49-F238E27FC236}">
                <a16:creationId xmlns:a16="http://schemas.microsoft.com/office/drawing/2014/main" id="{3D725C34-0EC8-8646-B18C-DD25F11FE4DB}"/>
              </a:ext>
            </a:extLst>
          </p:cNvPr>
          <p:cNvSpPr>
            <a:spLocks noGrp="1"/>
          </p:cNvSpPr>
          <p:nvPr>
            <p:ph type="body" sz="quarter" idx="24" hasCustomPrompt="1"/>
          </p:nvPr>
        </p:nvSpPr>
        <p:spPr>
          <a:xfrm>
            <a:off x="4146274" y="4787398"/>
            <a:ext cx="3148908"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Insert text here</a:t>
            </a:r>
            <a:endParaRPr lang="en-US"/>
          </a:p>
        </p:txBody>
      </p:sp>
      <p:sp>
        <p:nvSpPr>
          <p:cNvPr id="25" name="Text Placeholder 11">
            <a:extLst>
              <a:ext uri="{FF2B5EF4-FFF2-40B4-BE49-F238E27FC236}">
                <a16:creationId xmlns:a16="http://schemas.microsoft.com/office/drawing/2014/main" id="{CCAEFCC5-E29F-8F45-9466-7C2324994B50}"/>
              </a:ext>
            </a:extLst>
          </p:cNvPr>
          <p:cNvSpPr>
            <a:spLocks noGrp="1"/>
          </p:cNvSpPr>
          <p:nvPr>
            <p:ph type="body" sz="quarter" idx="25" hasCustomPrompt="1"/>
          </p:nvPr>
        </p:nvSpPr>
        <p:spPr>
          <a:xfrm>
            <a:off x="7306333" y="3792316"/>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6" name="Text Placeholder 11">
            <a:extLst>
              <a:ext uri="{FF2B5EF4-FFF2-40B4-BE49-F238E27FC236}">
                <a16:creationId xmlns:a16="http://schemas.microsoft.com/office/drawing/2014/main" id="{3765E4FA-109D-EF46-A269-D052FA8B4E0B}"/>
              </a:ext>
            </a:extLst>
          </p:cNvPr>
          <p:cNvSpPr>
            <a:spLocks noGrp="1"/>
          </p:cNvSpPr>
          <p:nvPr>
            <p:ph type="body" sz="quarter" idx="26" hasCustomPrompt="1"/>
          </p:nvPr>
        </p:nvSpPr>
        <p:spPr>
          <a:xfrm>
            <a:off x="7306333" y="4289857"/>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
        <p:nvSpPr>
          <p:cNvPr id="27" name="Text Placeholder 11">
            <a:extLst>
              <a:ext uri="{FF2B5EF4-FFF2-40B4-BE49-F238E27FC236}">
                <a16:creationId xmlns:a16="http://schemas.microsoft.com/office/drawing/2014/main" id="{E1E267C0-5F02-BC40-A5ED-77F118565745}"/>
              </a:ext>
            </a:extLst>
          </p:cNvPr>
          <p:cNvSpPr>
            <a:spLocks noGrp="1"/>
          </p:cNvSpPr>
          <p:nvPr>
            <p:ph type="body" sz="quarter" idx="27" hasCustomPrompt="1"/>
          </p:nvPr>
        </p:nvSpPr>
        <p:spPr>
          <a:xfrm>
            <a:off x="7306333" y="4787398"/>
            <a:ext cx="672352" cy="255247"/>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a:t>#</a:t>
            </a:r>
            <a:endParaRPr lang="en-US"/>
          </a:p>
        </p:txBody>
      </p:sp>
    </p:spTree>
    <p:extLst>
      <p:ext uri="{BB962C8B-B14F-4D97-AF65-F5344CB8AC3E}">
        <p14:creationId xmlns:p14="http://schemas.microsoft.com/office/powerpoint/2010/main" val="11837926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780175"/>
            <a:ext cx="3148908" cy="2932112"/>
          </a:xfrm>
          <a:prstGeom prst="rect">
            <a:avLst/>
          </a:prstGeom>
          <a:ln>
            <a:noFill/>
          </a:ln>
        </p:spPr>
        <p:txBody>
          <a:bodyPr/>
          <a:lstStyle>
            <a:lvl1pPr marL="0" indent="0">
              <a:buNone/>
              <a:defRPr sz="14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77" indent="0">
              <a:buFont typeface="Arial" panose="020B0604020202020204" pitchFamily="34" charset="0"/>
              <a:buNone/>
              <a:defRPr sz="1400" b="0" i="0">
                <a:solidFill>
                  <a:srgbClr val="454546"/>
                </a:solidFill>
                <a:latin typeface="HelveticaNeueLT Pro 45 Lt" panose="020B0403020202020204" pitchFamily="34" charset="77"/>
              </a:defRPr>
            </a:lvl3pPr>
            <a:lvl4pPr marL="1371566" indent="0">
              <a:buFont typeface="Arial" panose="020B0604020202020204" pitchFamily="34" charset="0"/>
              <a:buNone/>
              <a:defRPr sz="1400" b="0" i="0">
                <a:solidFill>
                  <a:srgbClr val="454546"/>
                </a:solidFill>
                <a:latin typeface="HelveticaNeueLT Pro 45 Lt" panose="020B0403020202020204" pitchFamily="34" charset="77"/>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6" name="Title 1">
            <a:extLst>
              <a:ext uri="{FF2B5EF4-FFF2-40B4-BE49-F238E27FC236}">
                <a16:creationId xmlns:a16="http://schemas.microsoft.com/office/drawing/2014/main" id="{1C467E4A-CC9D-E041-8263-9CCBD5B47DBE}"/>
              </a:ext>
            </a:extLst>
          </p:cNvPr>
          <p:cNvSpPr>
            <a:spLocks noGrp="1"/>
          </p:cNvSpPr>
          <p:nvPr>
            <p:ph type="title"/>
          </p:nvPr>
        </p:nvSpPr>
        <p:spPr>
          <a:xfrm>
            <a:off x="497523" y="780175"/>
            <a:ext cx="3160077" cy="1979958"/>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2964586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6" name="Title 1">
            <a:extLst>
              <a:ext uri="{FF2B5EF4-FFF2-40B4-BE49-F238E27FC236}">
                <a16:creationId xmlns:a16="http://schemas.microsoft.com/office/drawing/2014/main" id="{483F1679-BC23-A749-A1A2-1A4F9116E337}"/>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8770211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410227"/>
            <a:ext cx="2036041" cy="258700"/>
          </a:xfrm>
          <a:prstGeom prst="rect">
            <a:avLst/>
          </a:prstGeom>
        </p:spPr>
        <p:txBody>
          <a:bodyPr lIns="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583687"/>
            <a:ext cx="2036763" cy="258700"/>
          </a:xfrm>
          <a:prstGeom prst="rect">
            <a:avLst/>
          </a:prstGeom>
        </p:spPr>
        <p:txBody>
          <a:bodyPr lIns="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280528"/>
            <a:ext cx="1644569" cy="258700"/>
          </a:xfrm>
          <a:prstGeom prst="rect">
            <a:avLst/>
          </a:prstGeom>
        </p:spPr>
        <p:txBody>
          <a:bodyPr lIns="0" rIns="90000"/>
          <a:lstStyle>
            <a:lvl1pPr marL="0" indent="0">
              <a:buNone/>
              <a:defRPr sz="1200" b="1" i="1">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280528"/>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280528"/>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280528"/>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280528"/>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210980"/>
            <a:ext cx="1644569" cy="258700"/>
          </a:xfrm>
          <a:prstGeom prst="rect">
            <a:avLst/>
          </a:prstGeom>
        </p:spPr>
        <p:txBody>
          <a:bodyPr lIns="0" rIns="90000"/>
          <a:lstStyle>
            <a:lvl1pPr marL="0" indent="0">
              <a:buNone/>
              <a:defRPr sz="1200" b="1" i="1">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210980"/>
            <a:ext cx="1644569" cy="258700"/>
          </a:xfrm>
          <a:prstGeom prst="rect">
            <a:avLst/>
          </a:prstGeom>
        </p:spPr>
        <p:txBody>
          <a:bodyPr lIns="0" rIns="90000"/>
          <a:lstStyle>
            <a:lvl1pPr marL="0" indent="0">
              <a:buNone/>
              <a:defRPr sz="1200" b="1" i="1">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210980"/>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210980"/>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210980"/>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107292"/>
            <a:ext cx="1643869" cy="1058862"/>
          </a:xfrm>
          <a:prstGeom prst="rect">
            <a:avLst/>
          </a:prstGeom>
          <a:noFill/>
        </p:spPr>
        <p:txBody>
          <a:bodyPr/>
          <a:lstStyle>
            <a:lvl1pPr>
              <a:defRPr sz="1000" b="0" i="0">
                <a:latin typeface="HelveticaNeueLT Pro 55 Roman" panose="020B0604020202020204" pitchFamily="34" charset="77"/>
              </a:defRPr>
            </a:lvl1p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107292"/>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endParaRPr lang="en-US"/>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78286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280528"/>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453988"/>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210980"/>
            <a:ext cx="1644569" cy="258700"/>
          </a:xfrm>
          <a:prstGeom prst="rect">
            <a:avLst/>
          </a:prstGeom>
        </p:spPr>
        <p:txBody>
          <a:bodyPr lIns="0" rIns="90000"/>
          <a:lstStyle>
            <a:lvl1pPr marL="0" indent="0">
              <a:buNone/>
              <a:defRPr sz="1200" b="0" i="0">
                <a:solidFill>
                  <a:srgbClr val="F26522"/>
                </a:solidFill>
                <a:latin typeface="HelveticaNeueLT Pro 55 Roman" panose="020B0604020202020204" pitchFamily="34" charset="77"/>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384440"/>
            <a:ext cx="1645152" cy="258700"/>
          </a:xfrm>
          <a:prstGeom prst="rect">
            <a:avLst/>
          </a:prstGeom>
        </p:spPr>
        <p:txBody>
          <a:bodyPr lIns="0" rIns="90000"/>
          <a:lstStyle>
            <a:lvl1pPr marL="0" indent="0">
              <a:buNone/>
              <a:defRPr sz="900" b="0" i="0">
                <a:solidFill>
                  <a:srgbClr val="454546"/>
                </a:solidFill>
                <a:latin typeface="HelveticaNeueLT Pro 45 Lt" panose="020B0403020202020204" pitchFamily="34" charset="77"/>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a:t>Job title</a:t>
            </a:r>
            <a:endParaRPr lang="en-US"/>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107292"/>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4037744"/>
            <a:ext cx="1643869" cy="1058862"/>
          </a:xfrm>
          <a:prstGeom prst="rect">
            <a:avLst/>
          </a:prstGeom>
        </p:spPr>
        <p:txBody>
          <a:bodyPr/>
          <a:lstStyle>
            <a:lvl1pPr>
              <a:defRPr sz="1000" b="0" i="0">
                <a:latin typeface="HelveticaNeueLT Pro 55 Roman" panose="020B0604020202020204" pitchFamily="34" charset="77"/>
              </a:defRPr>
            </a:lvl1pPr>
          </a:lstStyle>
          <a:p>
            <a:endParaRPr lang="en-US"/>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54" name="Picture Placeholder 2">
            <a:extLst>
              <a:ext uri="{FF2B5EF4-FFF2-40B4-BE49-F238E27FC236}">
                <a16:creationId xmlns:a16="http://schemas.microsoft.com/office/drawing/2014/main" id="{D3FB89E4-0732-7D42-91C8-E83FB0AD2176}"/>
              </a:ext>
            </a:extLst>
          </p:cNvPr>
          <p:cNvSpPr>
            <a:spLocks noGrp="1"/>
          </p:cNvSpPr>
          <p:nvPr>
            <p:ph type="pic" sz="quarter" idx="50"/>
          </p:nvPr>
        </p:nvSpPr>
        <p:spPr>
          <a:xfrm>
            <a:off x="6056733" y="2111646"/>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endParaRPr lang="en-US"/>
          </a:p>
        </p:txBody>
      </p:sp>
      <p:sp>
        <p:nvSpPr>
          <p:cNvPr id="51" name="Title 1">
            <a:extLst>
              <a:ext uri="{FF2B5EF4-FFF2-40B4-BE49-F238E27FC236}">
                <a16:creationId xmlns:a16="http://schemas.microsoft.com/office/drawing/2014/main" id="{7E10C71C-B001-1F40-81C7-6144E4A8925B}"/>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0657178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45 Lt" panose="020B0403020202020204" pitchFamily="34" charset="77"/>
              </a:defRPr>
            </a:lvl1pPr>
          </a:lstStyle>
          <a:p>
            <a:endParaRPr lang="en-US"/>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0" i="0">
                <a:solidFill>
                  <a:srgbClr val="F265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3" name="Title 1">
            <a:extLst>
              <a:ext uri="{FF2B5EF4-FFF2-40B4-BE49-F238E27FC236}">
                <a16:creationId xmlns:a16="http://schemas.microsoft.com/office/drawing/2014/main" id="{C3F8C096-AD1C-0447-AE59-B87B6C8B04F7}"/>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891769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a:t>
            </a:r>
            <a:endParaRPr lang="en-US"/>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9252551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a:srcRect/>
          <a:stretch/>
        </p:blipFill>
        <p:spPr>
          <a:xfrm>
            <a:off x="0" y="-315433"/>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a:t>
            </a:r>
            <a:endParaRPr lang="en-US"/>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1"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8" name="Picture 7">
            <a:extLst>
              <a:ext uri="{FF2B5EF4-FFF2-40B4-BE49-F238E27FC236}">
                <a16:creationId xmlns:a16="http://schemas.microsoft.com/office/drawing/2014/main" id="{F79E518E-70F6-8E49-9723-BFE30CE5C2EE}"/>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605861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pic>
        <p:nvPicPr>
          <p:cNvPr id="7" name="Picture 6">
            <a:extLst>
              <a:ext uri="{FF2B5EF4-FFF2-40B4-BE49-F238E27FC236}">
                <a16:creationId xmlns:a16="http://schemas.microsoft.com/office/drawing/2014/main" id="{11B3CE16-AED8-D449-954F-27C6FCF21077}"/>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87936701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43912"/>
          </a:xfrm>
          <a:prstGeom prst="rect">
            <a:avLst/>
          </a:prstGeom>
        </p:spPr>
      </p:pic>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417922"/>
            <a:ext cx="3968051" cy="620712"/>
          </a:xfrm>
          <a:prstGeom prst="rect">
            <a:avLst/>
          </a:prstGeom>
        </p:spPr>
        <p:txBody>
          <a:bodyPr/>
          <a:lstStyle>
            <a:lvl1pPr marL="0" indent="0">
              <a:buNone/>
              <a:defRPr sz="2200" b="0" i="0">
                <a:solidFill>
                  <a:srgbClr val="FFBF22"/>
                </a:solidFill>
                <a:latin typeface="HelveticaNeueLT Pro 65 Md" panose="020B0604020202020204" pitchFamily="34" charset="77"/>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itle 1">
            <a:extLst>
              <a:ext uri="{FF2B5EF4-FFF2-40B4-BE49-F238E27FC236}">
                <a16:creationId xmlns:a16="http://schemas.microsoft.com/office/drawing/2014/main" id="{D69A5C8F-1178-0C4F-B7BA-980F7032D6AB}"/>
              </a:ext>
            </a:extLst>
          </p:cNvPr>
          <p:cNvSpPr>
            <a:spLocks noGrp="1"/>
          </p:cNvSpPr>
          <p:nvPr>
            <p:ph type="title"/>
          </p:nvPr>
        </p:nvSpPr>
        <p:spPr>
          <a:xfrm>
            <a:off x="497523" y="780175"/>
            <a:ext cx="8832744"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9901738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497523" y="2140949"/>
            <a:ext cx="4754880" cy="1288051"/>
          </a:xfrm>
          <a:prstGeom prst="rect">
            <a:avLst/>
          </a:prstGeom>
          <a:ln>
            <a:noFill/>
          </a:ln>
        </p:spPr>
        <p:txBody>
          <a:bodyPr/>
          <a:lstStyle>
            <a:lvl1pPr marL="0" indent="0">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6" name="Title 1">
            <a:extLst>
              <a:ext uri="{FF2B5EF4-FFF2-40B4-BE49-F238E27FC236}">
                <a16:creationId xmlns:a16="http://schemas.microsoft.com/office/drawing/2014/main" id="{0F859BC8-E720-C049-8B6C-4A94E85F1539}"/>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9291915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lvl1pPr>
              <a:defRPr sz="1000" b="0" i="0">
                <a:latin typeface="HelveticaNeueLT Pro 55 Roman" panose="020B0604020202020204" pitchFamily="34" charset="77"/>
              </a:defRPr>
            </a:lvl1pPr>
          </a:lstStyle>
          <a:p>
            <a:endParaRPr lang="en-US"/>
          </a:p>
        </p:txBody>
      </p:sp>
      <p:pic>
        <p:nvPicPr>
          <p:cNvPr id="8" name="Picture 7">
            <a:extLst>
              <a:ext uri="{FF2B5EF4-FFF2-40B4-BE49-F238E27FC236}">
                <a16:creationId xmlns:a16="http://schemas.microsoft.com/office/drawing/2014/main" id="{DD96DC6F-FF1C-6F4E-AACA-B51C09D5C5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Tree>
    <p:extLst>
      <p:ext uri="{BB962C8B-B14F-4D97-AF65-F5344CB8AC3E}">
        <p14:creationId xmlns:p14="http://schemas.microsoft.com/office/powerpoint/2010/main" val="19845937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_Intro_Copy-1COL">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1"/>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5" name="Picture 4">
            <a:extLst>
              <a:ext uri="{FF2B5EF4-FFF2-40B4-BE49-F238E27FC236}">
                <a16:creationId xmlns:a16="http://schemas.microsoft.com/office/drawing/2014/main" id="{26C862CE-193E-7C42-9566-39E0BFC96F9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7" name="Title 1">
            <a:extLst>
              <a:ext uri="{FF2B5EF4-FFF2-40B4-BE49-F238E27FC236}">
                <a16:creationId xmlns:a16="http://schemas.microsoft.com/office/drawing/2014/main" id="{695DC6A5-DB37-FE48-BF1C-BEA91A66B68E}"/>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5548179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_Intro_2COL-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7" name="Title 1">
            <a:extLst>
              <a:ext uri="{FF2B5EF4-FFF2-40B4-BE49-F238E27FC236}">
                <a16:creationId xmlns:a16="http://schemas.microsoft.com/office/drawing/2014/main" id="{7BE50DA5-DFD5-C149-8062-F1C0FE9A4240}"/>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1320903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0" i="0">
                <a:solidFill>
                  <a:srgbClr val="F265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0" i="0">
                <a:solidFill>
                  <a:srgbClr val="F265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0" i="0">
                <a:solidFill>
                  <a:srgbClr val="F265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itle 1">
            <a:extLst>
              <a:ext uri="{FF2B5EF4-FFF2-40B4-BE49-F238E27FC236}">
                <a16:creationId xmlns:a16="http://schemas.microsoft.com/office/drawing/2014/main" id="{8299D5EC-7523-E545-A6C5-F6EBFDCD2C49}"/>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046442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4DB0147-8AA3-3045-A01D-480E4B926D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0" i="0">
                <a:solidFill>
                  <a:srgbClr val="F26522"/>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lvl1pPr>
              <a:defRPr sz="1000" b="0" i="0">
                <a:latin typeface="HelveticaNeueLT Pro 55 Roman" panose="020B0604020202020204" pitchFamily="34" charset="77"/>
              </a:defRPr>
            </a:lvl1pPr>
          </a:lstStyle>
          <a:p>
            <a:endParaRPr lang="en-US"/>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Title 1">
            <a:extLst>
              <a:ext uri="{FF2B5EF4-FFF2-40B4-BE49-F238E27FC236}">
                <a16:creationId xmlns:a16="http://schemas.microsoft.com/office/drawing/2014/main" id="{046D799E-083A-B44F-8734-28595C102C8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609012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4DB0147-8AA3-3045-A01D-480E4B926D6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lvl1pPr>
              <a:defRPr b="0" i="0">
                <a:solidFill>
                  <a:srgbClr val="454546"/>
                </a:solidFill>
                <a:latin typeface="HelveticaNeueLT Pro 45 Lt" panose="020B0403020202020204" pitchFamily="34" charset="77"/>
              </a:defRPr>
            </a:lvl1pPr>
          </a:lstStyle>
          <a:p>
            <a:endParaRPr lang="en-US"/>
          </a:p>
        </p:txBody>
      </p:sp>
      <p:sp>
        <p:nvSpPr>
          <p:cNvPr id="5" name="Title 1">
            <a:extLst>
              <a:ext uri="{FF2B5EF4-FFF2-40B4-BE49-F238E27FC236}">
                <a16:creationId xmlns:a16="http://schemas.microsoft.com/office/drawing/2014/main" id="{83C072FE-D45E-4C4A-AA98-CD8F8B245EBB}"/>
              </a:ext>
            </a:extLst>
          </p:cNvPr>
          <p:cNvSpPr>
            <a:spLocks noGrp="1"/>
          </p:cNvSpPr>
          <p:nvPr>
            <p:ph type="title"/>
          </p:nvPr>
        </p:nvSpPr>
        <p:spPr>
          <a:xfrm>
            <a:off x="497523" y="780175"/>
            <a:ext cx="9357677"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856030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9" name="Title 1">
            <a:extLst>
              <a:ext uri="{FF2B5EF4-FFF2-40B4-BE49-F238E27FC236}">
                <a16:creationId xmlns:a16="http://schemas.microsoft.com/office/drawing/2014/main" id="{3FA46F09-C41A-6B43-B6A5-60F817577FFD}"/>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3799009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lvl1pPr>
              <a:defRPr b="0" i="0">
                <a:latin typeface="HelveticaNeueLT Pro 65 Md" panose="020B0604020202020204" pitchFamily="34" charset="77"/>
              </a:defRPr>
            </a:lvl1pPr>
          </a:lstStyle>
          <a:p>
            <a:endParaRPr lang="en-US"/>
          </a:p>
        </p:txBody>
      </p:sp>
    </p:spTree>
    <p:extLst>
      <p:ext uri="{BB962C8B-B14F-4D97-AF65-F5344CB8AC3E}">
        <p14:creationId xmlns:p14="http://schemas.microsoft.com/office/powerpoint/2010/main" val="374187357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lvl1pPr>
              <a:defRPr b="0" i="0">
                <a:latin typeface="HelveticaNeueLT Pro 65 Md" panose="020B0604020202020204" pitchFamily="34" charset="77"/>
              </a:defRPr>
            </a:lvl1pPr>
          </a:lstStyle>
          <a:p>
            <a:endParaRPr lang="en-US"/>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title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1A4F0A92-2974-664A-A5A9-D7D655F91B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Tree>
    <p:extLst>
      <p:ext uri="{BB962C8B-B14F-4D97-AF65-F5344CB8AC3E}">
        <p14:creationId xmlns:p14="http://schemas.microsoft.com/office/powerpoint/2010/main" val="38557915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itle_1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1"/>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B36727F1-A548-A644-8D9B-3B759E41E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11030661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4" name="Picture 3">
            <a:extLst>
              <a:ext uri="{FF2B5EF4-FFF2-40B4-BE49-F238E27FC236}">
                <a16:creationId xmlns:a16="http://schemas.microsoft.com/office/drawing/2014/main" id="{B36727F1-A548-A644-8D9B-3B759E41E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20947564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10" name="Picture 9">
            <a:extLst>
              <a:ext uri="{FF2B5EF4-FFF2-40B4-BE49-F238E27FC236}">
                <a16:creationId xmlns:a16="http://schemas.microsoft.com/office/drawing/2014/main" id="{64A1F1FB-7E9F-194E-B5B6-585CAF3C36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Tree>
    <p:extLst>
      <p:ext uri="{BB962C8B-B14F-4D97-AF65-F5344CB8AC3E}">
        <p14:creationId xmlns:p14="http://schemas.microsoft.com/office/powerpoint/2010/main" val="33597988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rgbClr val="454546"/>
                </a:solidFill>
                <a:latin typeface="HelveticaNeueLT Pro 45 Lt" panose="020B0403020202020204" pitchFamily="34" charset="77"/>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pic>
        <p:nvPicPr>
          <p:cNvPr id="6" name="Picture 5">
            <a:extLst>
              <a:ext uri="{FF2B5EF4-FFF2-40B4-BE49-F238E27FC236}">
                <a16:creationId xmlns:a16="http://schemas.microsoft.com/office/drawing/2014/main" id="{3D551E60-DCC7-4A4D-A003-7BFB85876E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816600"/>
            <a:ext cx="12192000" cy="1041400"/>
          </a:xfrm>
          <a:prstGeom prst="rect">
            <a:avLst/>
          </a:prstGeom>
        </p:spPr>
      </p:pic>
      <p:sp>
        <p:nvSpPr>
          <p:cNvPr id="8" name="Title 1">
            <a:extLst>
              <a:ext uri="{FF2B5EF4-FFF2-40B4-BE49-F238E27FC236}">
                <a16:creationId xmlns:a16="http://schemas.microsoft.com/office/drawing/2014/main" id="{C41D837A-571C-7445-B6A0-3717544D9C25}"/>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1806953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300  </a:t>
            </a:r>
            <a:r>
              <a:rPr sz="806" b="1" spc="-28">
                <a:solidFill>
                  <a:srgbClr val="FFFFFF"/>
                </a:solidFill>
                <a:latin typeface="HelveticaNeueLTPro-Blk"/>
                <a:cs typeface="HelveticaNeueLTPro-Blk"/>
              </a:rPr>
              <a:t>C</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4">
                <a:solidFill>
                  <a:srgbClr val="FFFFFF"/>
                </a:solidFill>
                <a:latin typeface="HelveticaNeueLTPro-Blk"/>
                <a:cs typeface="HelveticaNeueLTPro-Blk"/>
              </a:rPr>
              <a:t>M</a:t>
            </a:r>
            <a:r>
              <a:rPr sz="806" b="1" spc="8">
                <a:solidFill>
                  <a:srgbClr val="FFFFFF"/>
                </a:solidFill>
                <a:latin typeface="HelveticaNeueLTPro-Blk"/>
                <a:cs typeface="HelveticaNeueLTPro-Blk"/>
              </a:rPr>
              <a:t>4</a:t>
            </a:r>
            <a:r>
              <a:rPr sz="806" b="1" spc="4">
                <a:solidFill>
                  <a:srgbClr val="FFFFFF"/>
                </a:solidFill>
                <a:latin typeface="HelveticaNeueLTPro-Blk"/>
                <a:cs typeface="HelveticaNeueLTPro-Blk"/>
              </a:rPr>
              <a:t>4</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20">
                <a:solidFill>
                  <a:srgbClr val="FFFFFF"/>
                </a:solidFill>
                <a:latin typeface="HelveticaNeueLTPro-Blk"/>
                <a:cs typeface="HelveticaNeueLTPro-Blk"/>
              </a:rPr>
              <a:t>R0/G121/B193</a:t>
            </a:r>
            <a:endParaRPr sz="806">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297  C55/M0/Y0/K0  </a:t>
            </a:r>
            <a:r>
              <a:rPr sz="806" b="1" spc="12">
                <a:solidFill>
                  <a:srgbClr val="FFFFFF"/>
                </a:solidFill>
                <a:latin typeface="HelveticaNeueLTPro-Blk"/>
                <a:cs typeface="HelveticaNeueLTPro-Blk"/>
              </a:rPr>
              <a:t>R</a:t>
            </a:r>
            <a:r>
              <a:rPr sz="806" b="1" spc="-28">
                <a:solidFill>
                  <a:srgbClr val="FFFFFF"/>
                </a:solidFill>
                <a:latin typeface="HelveticaNeueLTPro-Blk"/>
                <a:cs typeface="HelveticaNeueLTPro-Blk"/>
              </a:rPr>
              <a:t>9</a:t>
            </a:r>
            <a:r>
              <a:rPr sz="806" b="1" spc="-40">
                <a:solidFill>
                  <a:srgbClr val="FFFFFF"/>
                </a:solidFill>
                <a:latin typeface="HelveticaNeueLTPro-Blk"/>
                <a:cs typeface="HelveticaNeueLTPro-Blk"/>
              </a:rPr>
              <a:t>1</a:t>
            </a:r>
            <a:r>
              <a:rPr sz="806" b="1" spc="-20">
                <a:solidFill>
                  <a:srgbClr val="FFFFFF"/>
                </a:solidFill>
                <a:latin typeface="HelveticaNeueLTPro-Blk"/>
                <a:cs typeface="HelveticaNeueLTPro-Blk"/>
              </a:rPr>
              <a:t>/</a:t>
            </a:r>
            <a:r>
              <a:rPr sz="806" b="1" spc="8">
                <a:solidFill>
                  <a:srgbClr val="FFFFFF"/>
                </a:solidFill>
                <a:latin typeface="HelveticaNeueLTPro-Blk"/>
                <a:cs typeface="HelveticaNeueLTPro-Blk"/>
              </a:rPr>
              <a:t>G2</a:t>
            </a:r>
            <a:r>
              <a:rPr sz="806" b="1" spc="4">
                <a:solidFill>
                  <a:srgbClr val="FFFFFF"/>
                </a:solidFill>
                <a:latin typeface="HelveticaNeueLTPro-Blk"/>
                <a:cs typeface="HelveticaNeueLTPro-Blk"/>
              </a:rPr>
              <a:t>0</a:t>
            </a:r>
            <a:r>
              <a:rPr sz="806" b="1" spc="-4">
                <a:solidFill>
                  <a:srgbClr val="FFFFFF"/>
                </a:solidFill>
                <a:latin typeface="HelveticaNeueLTPro-Blk"/>
                <a:cs typeface="HelveticaNeueLTPro-Blk"/>
              </a:rPr>
              <a:t>3</a:t>
            </a:r>
            <a:r>
              <a:rPr sz="806" b="1" spc="8">
                <a:solidFill>
                  <a:srgbClr val="FFFFFF"/>
                </a:solidFill>
                <a:latin typeface="HelveticaNeueLTPro-Blk"/>
                <a:cs typeface="HelveticaNeueLTPro-Blk"/>
              </a:rPr>
              <a:t>/</a:t>
            </a:r>
            <a:r>
              <a:rPr sz="806" b="1">
                <a:solidFill>
                  <a:srgbClr val="FFFFFF"/>
                </a:solidFill>
                <a:latin typeface="HelveticaNeueLTPro-Blk"/>
                <a:cs typeface="HelveticaNeueLTPro-Blk"/>
              </a:rPr>
              <a:t>B</a:t>
            </a:r>
            <a:r>
              <a:rPr sz="806" b="1" spc="8">
                <a:solidFill>
                  <a:srgbClr val="FFFFFF"/>
                </a:solidFill>
                <a:latin typeface="HelveticaNeueLTPro-Blk"/>
                <a:cs typeface="HelveticaNeueLTPro-Blk"/>
              </a:rPr>
              <a:t>2</a:t>
            </a:r>
            <a:r>
              <a:rPr sz="806" b="1" spc="16">
                <a:solidFill>
                  <a:srgbClr val="FFFFFF"/>
                </a:solidFill>
                <a:latin typeface="HelveticaNeueLTPro-Blk"/>
                <a:cs typeface="HelveticaNeueLTPro-Blk"/>
              </a:rPr>
              <a:t>4</a:t>
            </a:r>
            <a:r>
              <a:rPr sz="806" b="1">
                <a:solidFill>
                  <a:srgbClr val="FFFFFF"/>
                </a:solidFill>
                <a:latin typeface="HelveticaNeueLTPro-Blk"/>
                <a:cs typeface="HelveticaNeueLTPro-Blk"/>
              </a:rPr>
              <a:t>5</a:t>
            </a:r>
            <a:endParaRPr sz="806">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390  </a:t>
            </a:r>
            <a:r>
              <a:rPr sz="806" b="1">
                <a:solidFill>
                  <a:srgbClr val="FFFFFF"/>
                </a:solidFill>
                <a:latin typeface="HelveticaNeueLTPro-Blk"/>
                <a:cs typeface="HelveticaNeueLTPro-Blk"/>
              </a:rPr>
              <a:t>C</a:t>
            </a:r>
            <a:r>
              <a:rPr sz="806" b="1" spc="12">
                <a:solidFill>
                  <a:srgbClr val="FFFFFF"/>
                </a:solidFill>
                <a:latin typeface="HelveticaNeueLTPro-Blk"/>
                <a:cs typeface="HelveticaNeueLTPro-Blk"/>
              </a:rPr>
              <a:t>2</a:t>
            </a:r>
            <a:r>
              <a:rPr sz="806" b="1" spc="20">
                <a:solidFill>
                  <a:srgbClr val="FFFFFF"/>
                </a:solidFill>
                <a:latin typeface="HelveticaNeueLTPro-Blk"/>
                <a:cs typeface="HelveticaNeueLTPro-Blk"/>
              </a:rPr>
              <a:t>2</a:t>
            </a:r>
            <a:r>
              <a:rPr sz="806" b="1" spc="8">
                <a:solidFill>
                  <a:srgbClr val="FFFFFF"/>
                </a:solidFill>
                <a:latin typeface="HelveticaNeueLTPro-Blk"/>
                <a:cs typeface="HelveticaNeueLTPro-Blk"/>
              </a:rPr>
              <a:t>/</a:t>
            </a:r>
            <a:r>
              <a:rPr sz="806" b="1" spc="12">
                <a:solidFill>
                  <a:srgbClr val="FFFFFF"/>
                </a:solidFill>
                <a:latin typeface="HelveticaNeueLTPro-Blk"/>
                <a:cs typeface="HelveticaNeueLTPro-Blk"/>
              </a:rPr>
              <a:t>M</a:t>
            </a:r>
            <a:r>
              <a:rPr sz="806" b="1" spc="-20">
                <a:solidFill>
                  <a:srgbClr val="FFFFFF"/>
                </a:solidFill>
                <a:latin typeface="HelveticaNeueLTPro-Blk"/>
                <a:cs typeface="HelveticaNeueLTPro-Blk"/>
              </a:rPr>
              <a:t>0</a:t>
            </a:r>
            <a:r>
              <a:rPr sz="806" b="1" spc="44">
                <a:solidFill>
                  <a:srgbClr val="FFFFFF"/>
                </a:solidFill>
                <a:latin typeface="HelveticaNeueLTPro-Blk"/>
                <a:cs typeface="HelveticaNeueLTPro-Blk"/>
              </a:rPr>
              <a:t>/</a:t>
            </a:r>
            <a:r>
              <a:rPr sz="806" b="1" spc="-36">
                <a:solidFill>
                  <a:srgbClr val="FFFFFF"/>
                </a:solidFill>
                <a:latin typeface="HelveticaNeueLTPro-Blk"/>
                <a:cs typeface="HelveticaNeueLTPro-Blk"/>
              </a:rPr>
              <a:t>Y1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4">
                <a:solidFill>
                  <a:srgbClr val="FFFFFF"/>
                </a:solidFill>
                <a:latin typeface="HelveticaNeueLTPro-Blk"/>
                <a:cs typeface="HelveticaNeueLTPro-Blk"/>
              </a:rPr>
              <a:t>K</a:t>
            </a:r>
            <a:r>
              <a:rPr sz="806" b="1">
                <a:solidFill>
                  <a:srgbClr val="FFFFFF"/>
                </a:solidFill>
                <a:latin typeface="HelveticaNeueLTPro-Blk"/>
                <a:cs typeface="HelveticaNeueLTPro-Blk"/>
              </a:rPr>
              <a:t>8  </a:t>
            </a:r>
            <a:r>
              <a:rPr sz="806" b="1" spc="-4">
                <a:solidFill>
                  <a:srgbClr val="FFFFFF"/>
                </a:solidFill>
                <a:latin typeface="HelveticaNeueLTPro-Blk"/>
                <a:cs typeface="HelveticaNeueLTPro-Blk"/>
              </a:rPr>
              <a:t>R194/G205/B35</a:t>
            </a:r>
            <a:endParaRPr sz="806">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527  </a:t>
            </a:r>
            <a:r>
              <a:rPr sz="806" b="1" spc="-12">
                <a:solidFill>
                  <a:srgbClr val="FFFFFF"/>
                </a:solidFill>
                <a:latin typeface="HelveticaNeueLTPro-Blk"/>
                <a:cs typeface="HelveticaNeueLTPro-Blk"/>
              </a:rPr>
              <a:t>C</a:t>
            </a:r>
            <a:r>
              <a:rPr sz="806" b="1" spc="-16">
                <a:solidFill>
                  <a:srgbClr val="FFFFFF"/>
                </a:solidFill>
                <a:latin typeface="HelveticaNeueLTPro-Blk"/>
                <a:cs typeface="HelveticaNeueLTPro-Blk"/>
              </a:rPr>
              <a:t>7</a:t>
            </a:r>
            <a:r>
              <a:rPr sz="806" b="1" spc="-4">
                <a:solidFill>
                  <a:srgbClr val="FFFFFF"/>
                </a:solidFill>
                <a:latin typeface="HelveticaNeueLTPro-Blk"/>
                <a:cs typeface="HelveticaNeueLTPro-Blk"/>
              </a:rPr>
              <a:t>3</a:t>
            </a:r>
            <a:r>
              <a:rPr sz="806" b="1" spc="8">
                <a:solidFill>
                  <a:srgbClr val="FFFFFF"/>
                </a:solidFill>
                <a:latin typeface="HelveticaNeueLTPro-Blk"/>
                <a:cs typeface="HelveticaNeueLTPro-Blk"/>
              </a:rPr>
              <a:t>/</a:t>
            </a:r>
            <a:r>
              <a:rPr sz="806" b="1" spc="-32">
                <a:solidFill>
                  <a:srgbClr val="FFFFFF"/>
                </a:solidFill>
                <a:latin typeface="HelveticaNeueLTPro-Blk"/>
                <a:cs typeface="HelveticaNeueLTPro-Blk"/>
              </a:rPr>
              <a:t>M</a:t>
            </a:r>
            <a:r>
              <a:rPr sz="806" b="1" spc="-36">
                <a:solidFill>
                  <a:srgbClr val="FFFFFF"/>
                </a:solidFill>
                <a:latin typeface="HelveticaNeueLTPro-Blk"/>
                <a:cs typeface="HelveticaNeueLTPro-Blk"/>
              </a:rPr>
              <a:t>1</a:t>
            </a:r>
            <a:r>
              <a:rPr sz="806" b="1" spc="8">
                <a:solidFill>
                  <a:srgbClr val="FFFFFF"/>
                </a:solidFill>
                <a:latin typeface="HelveticaNeueLTPro-Blk"/>
                <a:cs typeface="HelveticaNeueLTPro-Blk"/>
              </a:rPr>
              <a:t>0</a:t>
            </a:r>
            <a:r>
              <a:rPr sz="806" b="1" spc="-20">
                <a:solidFill>
                  <a:srgbClr val="FFFFFF"/>
                </a:solidFill>
                <a:latin typeface="HelveticaNeueLTPro-Blk"/>
                <a:cs typeface="HelveticaNeueLTPro-Blk"/>
              </a:rPr>
              <a:t>0</a:t>
            </a:r>
            <a:r>
              <a:rPr sz="806" b="1" spc="44">
                <a:solidFill>
                  <a:srgbClr val="FFFFFF"/>
                </a:solidFill>
                <a:latin typeface="HelveticaNeueLTPro-Blk"/>
                <a:cs typeface="HelveticaNeueLTPro-Blk"/>
              </a:rPr>
              <a:t>/</a:t>
            </a:r>
            <a:r>
              <a:rPr sz="806" b="1" spc="-20">
                <a:solidFill>
                  <a:srgbClr val="FFFFFF"/>
                </a:solidFill>
                <a:latin typeface="HelveticaNeueLTPro-Blk"/>
                <a:cs typeface="HelveticaNeueLTPro-Blk"/>
              </a:rPr>
              <a:t>Y0</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12">
                <a:solidFill>
                  <a:srgbClr val="FFFFFF"/>
                </a:solidFill>
                <a:latin typeface="HelveticaNeueLTPro-Blk"/>
                <a:cs typeface="HelveticaNeueLTPro-Blk"/>
              </a:rPr>
              <a:t>R106/G44/B145</a:t>
            </a:r>
            <a:endParaRPr sz="806">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4">
                <a:solidFill>
                  <a:srgbClr val="FFFFFF"/>
                </a:solidFill>
                <a:latin typeface="HelveticaNeueLTPro-Blk"/>
                <a:cs typeface="HelveticaNeueLTPro-Blk"/>
              </a:rPr>
              <a:t>425  </a:t>
            </a:r>
            <a:r>
              <a:rPr sz="806" b="1" spc="-4">
                <a:solidFill>
                  <a:srgbClr val="FFFFFF"/>
                </a:solidFill>
                <a:latin typeface="HelveticaNeueLTPro-Blk"/>
                <a:cs typeface="HelveticaNeueLTPro-Blk"/>
              </a:rPr>
              <a:t>C67/M60/Y58/K43  </a:t>
            </a:r>
            <a:r>
              <a:rPr sz="806" b="1" spc="-8">
                <a:solidFill>
                  <a:srgbClr val="FFFFFF"/>
                </a:solidFill>
                <a:latin typeface="HelveticaNeueLTPro-Blk"/>
                <a:cs typeface="HelveticaNeueLTPro-Blk"/>
              </a:rPr>
              <a:t>R69/G69/B70</a:t>
            </a:r>
            <a:endParaRPr sz="806">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FFFFFF"/>
                </a:solidFill>
                <a:latin typeface="HelveticaNeueLTPro-Blk"/>
                <a:cs typeface="HelveticaNeueLTPro-Blk"/>
              </a:rPr>
              <a:t>PANTONE </a:t>
            </a:r>
            <a:r>
              <a:rPr sz="806" b="1" spc="-12">
                <a:solidFill>
                  <a:srgbClr val="FFFFFF"/>
                </a:solidFill>
                <a:latin typeface="HelveticaNeueLTPro-Blk"/>
                <a:cs typeface="HelveticaNeueLTPro-Blk"/>
              </a:rPr>
              <a:t>7408  </a:t>
            </a:r>
            <a:r>
              <a:rPr sz="806" b="1" spc="4">
                <a:solidFill>
                  <a:srgbClr val="FFFFFF"/>
                </a:solidFill>
                <a:latin typeface="HelveticaNeueLTPro-Blk"/>
                <a:cs typeface="HelveticaNeueLTPro-Blk"/>
              </a:rPr>
              <a:t>C</a:t>
            </a:r>
            <a:r>
              <a:rPr sz="806" b="1" spc="-20">
                <a:solidFill>
                  <a:srgbClr val="FFFFFF"/>
                </a:solidFill>
                <a:latin typeface="HelveticaNeueLTPro-Blk"/>
                <a:cs typeface="HelveticaNeueLTPro-Blk"/>
              </a:rPr>
              <a:t>0</a:t>
            </a:r>
            <a:r>
              <a:rPr sz="806" b="1" spc="8">
                <a:solidFill>
                  <a:srgbClr val="FFFFFF"/>
                </a:solidFill>
                <a:latin typeface="HelveticaNeueLTPro-Blk"/>
                <a:cs typeface="HelveticaNeueLTPro-Blk"/>
              </a:rPr>
              <a:t>/</a:t>
            </a:r>
            <a:r>
              <a:rPr sz="806" b="1" spc="12">
                <a:solidFill>
                  <a:srgbClr val="FFFFFF"/>
                </a:solidFill>
                <a:latin typeface="HelveticaNeueLTPro-Blk"/>
                <a:cs typeface="HelveticaNeueLTPro-Blk"/>
              </a:rPr>
              <a:t>M2</a:t>
            </a:r>
            <a:r>
              <a:rPr sz="806" b="1" spc="-12">
                <a:solidFill>
                  <a:srgbClr val="FFFFFF"/>
                </a:solidFill>
                <a:latin typeface="HelveticaNeueLTPro-Blk"/>
                <a:cs typeface="HelveticaNeueLTPro-Blk"/>
              </a:rPr>
              <a:t>5</a:t>
            </a:r>
            <a:r>
              <a:rPr sz="806" b="1" spc="44">
                <a:solidFill>
                  <a:srgbClr val="FFFFFF"/>
                </a:solidFill>
                <a:latin typeface="HelveticaNeueLTPro-Blk"/>
                <a:cs typeface="HelveticaNeueLTPro-Blk"/>
              </a:rPr>
              <a:t>/</a:t>
            </a:r>
            <a:r>
              <a:rPr sz="806" b="1" spc="-12">
                <a:solidFill>
                  <a:srgbClr val="FFFFFF"/>
                </a:solidFill>
                <a:latin typeface="HelveticaNeueLTPro-Blk"/>
                <a:cs typeface="HelveticaNeueLTPro-Blk"/>
              </a:rPr>
              <a:t>Y</a:t>
            </a:r>
            <a:r>
              <a:rPr sz="806" b="1" spc="4">
                <a:solidFill>
                  <a:srgbClr val="FFFFFF"/>
                </a:solidFill>
                <a:latin typeface="HelveticaNeueLTPro-Blk"/>
                <a:cs typeface="HelveticaNeueLTPro-Blk"/>
              </a:rPr>
              <a:t>9</a:t>
            </a:r>
            <a:r>
              <a:rPr sz="806" b="1" spc="-12">
                <a:solidFill>
                  <a:srgbClr val="FFFFFF"/>
                </a:solidFill>
                <a:latin typeface="HelveticaNeueLTPro-Blk"/>
                <a:cs typeface="HelveticaNeueLTPro-Blk"/>
              </a:rPr>
              <a:t>5</a:t>
            </a:r>
            <a:r>
              <a:rPr sz="806" b="1" spc="8">
                <a:solidFill>
                  <a:srgbClr val="FFFFFF"/>
                </a:solidFill>
                <a:latin typeface="HelveticaNeueLTPro-Blk"/>
                <a:cs typeface="HelveticaNeueLTPro-Blk"/>
              </a:rPr>
              <a:t>/</a:t>
            </a:r>
            <a:r>
              <a:rPr sz="806" b="1" spc="-24">
                <a:solidFill>
                  <a:srgbClr val="FFFFFF"/>
                </a:solidFill>
                <a:latin typeface="HelveticaNeueLTPro-Blk"/>
                <a:cs typeface="HelveticaNeueLTPro-Blk"/>
              </a:rPr>
              <a:t>K</a:t>
            </a:r>
            <a:r>
              <a:rPr sz="806" b="1">
                <a:solidFill>
                  <a:srgbClr val="FFFFFF"/>
                </a:solidFill>
                <a:latin typeface="HelveticaNeueLTPro-Blk"/>
                <a:cs typeface="HelveticaNeueLTPro-Blk"/>
              </a:rPr>
              <a:t>0  </a:t>
            </a:r>
            <a:r>
              <a:rPr sz="806" b="1" spc="-12">
                <a:solidFill>
                  <a:srgbClr val="FFFFFF"/>
                </a:solidFill>
                <a:latin typeface="HelveticaNeueLTPro-Blk"/>
                <a:cs typeface="HelveticaNeueLTPro-Blk"/>
              </a:rPr>
              <a:t>R255/G191/B34</a:t>
            </a:r>
            <a:endParaRPr sz="806">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a:solidFill>
                  <a:srgbClr val="FFFFFF"/>
                </a:solidFill>
                <a:latin typeface="HelveticaNeueLTPro-Blk"/>
                <a:cs typeface="HelveticaNeueLTPro-Blk"/>
              </a:rPr>
              <a:t>PANTONE</a:t>
            </a:r>
            <a:r>
              <a:rPr sz="806" b="1" spc="-8">
                <a:solidFill>
                  <a:srgbClr val="FFFFFF"/>
                </a:solidFill>
                <a:latin typeface="HelveticaNeueLTPro-Blk"/>
                <a:cs typeface="HelveticaNeueLTPro-Blk"/>
              </a:rPr>
              <a:t> </a:t>
            </a:r>
            <a:r>
              <a:rPr sz="806" b="1" spc="-16">
                <a:solidFill>
                  <a:srgbClr val="FFFFFF"/>
                </a:solidFill>
                <a:latin typeface="HelveticaNeueLTPro-Blk"/>
                <a:cs typeface="HelveticaNeueLTPro-Blk"/>
              </a:rPr>
              <a:t>166</a:t>
            </a:r>
            <a:endParaRPr sz="806">
              <a:solidFill>
                <a:prstClr val="black"/>
              </a:solidFill>
              <a:latin typeface="HelveticaNeueLTPro-Blk"/>
              <a:cs typeface="HelveticaNeueLTPro-Blk"/>
            </a:endParaRPr>
          </a:p>
          <a:p>
            <a:pPr marL="10241" marR="4097" defTabSz="368686">
              <a:lnSpc>
                <a:spcPts val="887"/>
              </a:lnSpc>
              <a:spcBef>
                <a:spcPts val="56"/>
              </a:spcBef>
            </a:pPr>
            <a:r>
              <a:rPr sz="806" b="1" spc="4">
                <a:solidFill>
                  <a:srgbClr val="FFFFFF"/>
                </a:solidFill>
                <a:latin typeface="HelveticaNeueLTPro-Blk"/>
                <a:cs typeface="HelveticaNeueLTPro-Blk"/>
              </a:rPr>
              <a:t>C:0 </a:t>
            </a:r>
            <a:r>
              <a:rPr sz="806" b="1" spc="-8">
                <a:solidFill>
                  <a:srgbClr val="FFFFFF"/>
                </a:solidFill>
                <a:latin typeface="HelveticaNeueLTPro-Blk"/>
                <a:cs typeface="HelveticaNeueLTPro-Blk"/>
              </a:rPr>
              <a:t>M:75 </a:t>
            </a:r>
            <a:r>
              <a:rPr sz="806" b="1" spc="-20">
                <a:solidFill>
                  <a:srgbClr val="FFFFFF"/>
                </a:solidFill>
                <a:latin typeface="HelveticaNeueLTPro-Blk"/>
                <a:cs typeface="HelveticaNeueLTPro-Blk"/>
              </a:rPr>
              <a:t>Y:100</a:t>
            </a:r>
            <a:r>
              <a:rPr sz="806" b="1" spc="-48">
                <a:solidFill>
                  <a:srgbClr val="FFFFFF"/>
                </a:solidFill>
                <a:latin typeface="HelveticaNeueLTPro-Blk"/>
                <a:cs typeface="HelveticaNeueLTPro-Blk"/>
              </a:rPr>
              <a:t> </a:t>
            </a:r>
            <a:r>
              <a:rPr sz="806" b="1" spc="4">
                <a:solidFill>
                  <a:srgbClr val="FFFFFF"/>
                </a:solidFill>
                <a:latin typeface="HelveticaNeueLTPro-Blk"/>
                <a:cs typeface="HelveticaNeueLTPro-Blk"/>
              </a:rPr>
              <a:t>K:0  R:242 </a:t>
            </a:r>
            <a:r>
              <a:rPr sz="806" b="1" spc="-20">
                <a:solidFill>
                  <a:srgbClr val="FFFFFF"/>
                </a:solidFill>
                <a:latin typeface="HelveticaNeueLTPro-Blk"/>
                <a:cs typeface="HelveticaNeueLTPro-Blk"/>
              </a:rPr>
              <a:t>G:101</a:t>
            </a:r>
            <a:r>
              <a:rPr sz="806" b="1" spc="-28">
                <a:solidFill>
                  <a:srgbClr val="FFFFFF"/>
                </a:solidFill>
                <a:latin typeface="HelveticaNeueLTPro-Blk"/>
                <a:cs typeface="HelveticaNeueLTPro-Blk"/>
              </a:rPr>
              <a:t> </a:t>
            </a:r>
            <a:r>
              <a:rPr sz="806" b="1" spc="4">
                <a:solidFill>
                  <a:srgbClr val="FFFFFF"/>
                </a:solidFill>
                <a:latin typeface="HelveticaNeueLTPro-Blk"/>
                <a:cs typeface="HelveticaNeueLTPro-Blk"/>
              </a:rPr>
              <a:t>B:34</a:t>
            </a:r>
            <a:endParaRPr sz="806">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a:solidFill>
                  <a:srgbClr val="6D6E71"/>
                </a:solidFill>
                <a:latin typeface="HelveticaNeueLTPro-Blk"/>
                <a:cs typeface="HelveticaNeueLTPro-Blk"/>
              </a:rPr>
              <a:t>PANTONE </a:t>
            </a:r>
            <a:r>
              <a:rPr sz="806" b="1" spc="-12">
                <a:solidFill>
                  <a:srgbClr val="6D6E71"/>
                </a:solidFill>
                <a:latin typeface="HelveticaNeueLTPro-Blk"/>
                <a:cs typeface="HelveticaNeueLTPro-Blk"/>
              </a:rPr>
              <a:t>108  </a:t>
            </a:r>
            <a:r>
              <a:rPr sz="806" b="1" spc="4">
                <a:solidFill>
                  <a:srgbClr val="6D6E71"/>
                </a:solidFill>
                <a:latin typeface="HelveticaNeueLTPro-Blk"/>
                <a:cs typeface="HelveticaNeueLTPro-Blk"/>
              </a:rPr>
              <a:t>C:0 </a:t>
            </a:r>
            <a:r>
              <a:rPr sz="806" b="1" spc="8">
                <a:solidFill>
                  <a:srgbClr val="6D6E71"/>
                </a:solidFill>
                <a:latin typeface="HelveticaNeueLTPro-Blk"/>
                <a:cs typeface="HelveticaNeueLTPro-Blk"/>
              </a:rPr>
              <a:t>M:0 </a:t>
            </a:r>
            <a:r>
              <a:rPr sz="806" b="1" spc="-20">
                <a:solidFill>
                  <a:srgbClr val="6D6E71"/>
                </a:solidFill>
                <a:latin typeface="HelveticaNeueLTPro-Blk"/>
                <a:cs typeface="HelveticaNeueLTPro-Blk"/>
              </a:rPr>
              <a:t>Y:100</a:t>
            </a:r>
            <a:r>
              <a:rPr sz="806" b="1" spc="-69">
                <a:solidFill>
                  <a:srgbClr val="6D6E71"/>
                </a:solidFill>
                <a:latin typeface="HelveticaNeueLTPro-Blk"/>
                <a:cs typeface="HelveticaNeueLTPro-Blk"/>
              </a:rPr>
              <a:t> </a:t>
            </a:r>
            <a:r>
              <a:rPr sz="806" b="1" spc="4">
                <a:solidFill>
                  <a:srgbClr val="6D6E71"/>
                </a:solidFill>
                <a:latin typeface="HelveticaNeueLTPro-Blk"/>
                <a:cs typeface="HelveticaNeueLTPro-Blk"/>
              </a:rPr>
              <a:t>K:0  </a:t>
            </a:r>
            <a:r>
              <a:rPr sz="806" b="1" spc="8">
                <a:solidFill>
                  <a:srgbClr val="6D6E71"/>
                </a:solidFill>
                <a:latin typeface="HelveticaNeueLTPro-Blk"/>
                <a:cs typeface="HelveticaNeueLTPro-Blk"/>
              </a:rPr>
              <a:t>R:255 </a:t>
            </a:r>
            <a:r>
              <a:rPr sz="806" b="1" spc="4">
                <a:solidFill>
                  <a:srgbClr val="6D6E71"/>
                </a:solidFill>
                <a:latin typeface="HelveticaNeueLTPro-Blk"/>
                <a:cs typeface="HelveticaNeueLTPro-Blk"/>
              </a:rPr>
              <a:t>G:230</a:t>
            </a:r>
            <a:r>
              <a:rPr sz="806" b="1" spc="-40">
                <a:solidFill>
                  <a:srgbClr val="6D6E71"/>
                </a:solidFill>
                <a:latin typeface="HelveticaNeueLTPro-Blk"/>
                <a:cs typeface="HelveticaNeueLTPro-Blk"/>
              </a:rPr>
              <a:t> </a:t>
            </a:r>
            <a:r>
              <a:rPr sz="806" b="1" spc="8">
                <a:solidFill>
                  <a:srgbClr val="6D6E71"/>
                </a:solidFill>
                <a:latin typeface="HelveticaNeueLTPro-Blk"/>
                <a:cs typeface="HelveticaNeueLTPro-Blk"/>
              </a:rPr>
              <a:t>B:0</a:t>
            </a:r>
            <a:endParaRPr sz="806">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a:solidFill>
                  <a:srgbClr val="FFBF22"/>
                </a:solidFill>
                <a:latin typeface="HelveticaNeueLTPro-Hv"/>
                <a:cs typeface="HelveticaNeueLTPro-Hv"/>
              </a:rPr>
              <a:t>Primary</a:t>
            </a:r>
            <a:endParaRPr sz="968">
              <a:solidFill>
                <a:srgbClr val="FFBF22"/>
              </a:solidFill>
              <a:latin typeface="HelveticaNeueLTPro-Hv"/>
              <a:cs typeface="HelveticaNeueLTPro-Hv"/>
            </a:endParaRPr>
          </a:p>
          <a:p>
            <a:pPr marL="10241" marR="4097" defTabSz="737372">
              <a:lnSpc>
                <a:spcPct val="125000"/>
              </a:lnSpc>
              <a:spcAft>
                <a:spcPts val="484"/>
              </a:spcAft>
            </a:pPr>
            <a:r>
              <a:rPr sz="806" spc="-4">
                <a:solidFill>
                  <a:srgbClr val="454546"/>
                </a:solidFill>
                <a:latin typeface="HelveticaNeueLTPro-Roman"/>
                <a:cs typeface="HelveticaNeueLTPro-Roman"/>
              </a:rPr>
              <a:t>This </a:t>
            </a:r>
            <a:r>
              <a:rPr sz="806" spc="-8">
                <a:solidFill>
                  <a:srgbClr val="454546"/>
                </a:solidFill>
                <a:latin typeface="HelveticaNeueLTPro-Roman"/>
                <a:cs typeface="HelveticaNeueLTPro-Roman"/>
              </a:rPr>
              <a:t>palette </a:t>
            </a:r>
            <a:r>
              <a:rPr sz="806" spc="-4">
                <a:solidFill>
                  <a:srgbClr val="454546"/>
                </a:solidFill>
                <a:latin typeface="HelveticaNeueLTPro-Roman"/>
                <a:cs typeface="HelveticaNeueLTPro-Roman"/>
              </a:rPr>
              <a:t>consists </a:t>
            </a:r>
            <a:r>
              <a:rPr sz="806" spc="-8">
                <a:solidFill>
                  <a:srgbClr val="454546"/>
                </a:solidFill>
                <a:latin typeface="HelveticaNeueLTPro-Roman"/>
                <a:cs typeface="HelveticaNeueLTPro-Roman"/>
              </a:rPr>
              <a:t>of </a:t>
            </a:r>
            <a:r>
              <a:rPr sz="806" spc="-12">
                <a:solidFill>
                  <a:srgbClr val="454546"/>
                </a:solidFill>
                <a:latin typeface="HelveticaNeueLTPro-Roman"/>
                <a:cs typeface="HelveticaNeueLTPro-Roman"/>
              </a:rPr>
              <a:t>yellows </a:t>
            </a:r>
            <a:r>
              <a:rPr sz="806" spc="-4">
                <a:solidFill>
                  <a:srgbClr val="454546"/>
                </a:solidFill>
                <a:latin typeface="HelveticaNeueLTPro-Roman"/>
                <a:cs typeface="HelveticaNeueLTPro-Roman"/>
              </a:rPr>
              <a:t>and oranges, which </a:t>
            </a:r>
            <a:r>
              <a:rPr sz="806" spc="-12">
                <a:solidFill>
                  <a:srgbClr val="454546"/>
                </a:solidFill>
                <a:latin typeface="HelveticaNeueLTPro-Roman"/>
                <a:cs typeface="HelveticaNeueLTPro-Roman"/>
              </a:rPr>
              <a:t>radiate </a:t>
            </a:r>
            <a:r>
              <a:rPr sz="806" spc="-8">
                <a:solidFill>
                  <a:srgbClr val="454546"/>
                </a:solidFill>
                <a:latin typeface="HelveticaNeueLTPro-Roman"/>
                <a:cs typeface="HelveticaNeueLTPro-Roman"/>
              </a:rPr>
              <a:t>ambition, </a:t>
            </a:r>
            <a:r>
              <a:rPr sz="806" spc="-12">
                <a:solidFill>
                  <a:srgbClr val="454546"/>
                </a:solidFill>
                <a:latin typeface="HelveticaNeueLTPro-Roman"/>
                <a:cs typeface="HelveticaNeueLTPro-Roman"/>
              </a:rPr>
              <a:t>energy, </a:t>
            </a:r>
            <a:r>
              <a:rPr sz="806" spc="-8">
                <a:solidFill>
                  <a:srgbClr val="454546"/>
                </a:solidFill>
                <a:latin typeface="HelveticaNeueLTPro-Roman"/>
                <a:cs typeface="HelveticaNeueLTPro-Roman"/>
              </a:rPr>
              <a:t>warmth, </a:t>
            </a:r>
            <a:r>
              <a:rPr sz="806" spc="-4">
                <a:solidFill>
                  <a:srgbClr val="454546"/>
                </a:solidFill>
                <a:latin typeface="HelveticaNeueLTPro-Roman"/>
                <a:cs typeface="HelveticaNeueLTPro-Roman"/>
              </a:rPr>
              <a:t>passion and </a:t>
            </a:r>
            <a:r>
              <a:rPr sz="806" spc="-12">
                <a:solidFill>
                  <a:srgbClr val="454546"/>
                </a:solidFill>
                <a:latin typeface="HelveticaNeueLTPro-Roman"/>
                <a:cs typeface="HelveticaNeueLTPro-Roman"/>
              </a:rPr>
              <a:t>originality. </a:t>
            </a:r>
            <a:br>
              <a:rPr lang="en-GB" sz="806" spc="-12">
                <a:solidFill>
                  <a:srgbClr val="454546"/>
                </a:solidFill>
                <a:latin typeface="HelveticaNeueLTPro-Roman"/>
                <a:cs typeface="HelveticaNeueLTPro-Roman"/>
              </a:rPr>
            </a:br>
            <a:r>
              <a:rPr sz="806" spc="-32">
                <a:solidFill>
                  <a:srgbClr val="454546"/>
                </a:solidFill>
                <a:latin typeface="HelveticaNeueLTPro-Roman"/>
                <a:cs typeface="HelveticaNeueLTPro-Roman"/>
              </a:rPr>
              <a:t>You </a:t>
            </a:r>
            <a:r>
              <a:rPr sz="806">
                <a:solidFill>
                  <a:srgbClr val="454546"/>
                </a:solidFill>
                <a:latin typeface="HelveticaNeueLTPro-Roman"/>
                <a:cs typeface="HelveticaNeueLTPro-Roman"/>
              </a:rPr>
              <a:t>can </a:t>
            </a:r>
            <a:r>
              <a:rPr sz="806" spc="-4">
                <a:solidFill>
                  <a:srgbClr val="454546"/>
                </a:solidFill>
                <a:latin typeface="HelveticaNeueLTPro-Roman"/>
                <a:cs typeface="HelveticaNeueLTPro-Roman"/>
              </a:rPr>
              <a:t>use </a:t>
            </a:r>
            <a:r>
              <a:rPr sz="806">
                <a:solidFill>
                  <a:srgbClr val="454546"/>
                </a:solidFill>
                <a:latin typeface="HelveticaNeueLTPro-Roman"/>
                <a:cs typeface="HelveticaNeueLTPro-Roman"/>
              </a:rPr>
              <a:t>a </a:t>
            </a:r>
            <a:r>
              <a:rPr sz="806" spc="-8">
                <a:solidFill>
                  <a:srgbClr val="454546"/>
                </a:solidFill>
                <a:latin typeface="HelveticaNeueLTPro-Roman"/>
                <a:cs typeface="HelveticaNeueLTPro-Roman"/>
              </a:rPr>
              <a:t>gradient of </a:t>
            </a:r>
            <a:r>
              <a:rPr sz="806" spc="-4">
                <a:solidFill>
                  <a:srgbClr val="454546"/>
                </a:solidFill>
                <a:latin typeface="HelveticaNeueLTPro-Roman"/>
                <a:cs typeface="HelveticaNeueLTPro-Roman"/>
              </a:rPr>
              <a:t>these colours </a:t>
            </a:r>
            <a:r>
              <a:rPr sz="806">
                <a:solidFill>
                  <a:srgbClr val="454546"/>
                </a:solidFill>
                <a:latin typeface="HelveticaNeueLTPro-Roman"/>
                <a:cs typeface="HelveticaNeueLTPro-Roman"/>
              </a:rPr>
              <a:t>as a</a:t>
            </a:r>
            <a:r>
              <a:rPr sz="806" spc="20">
                <a:solidFill>
                  <a:srgbClr val="454546"/>
                </a:solidFill>
                <a:latin typeface="HelveticaNeueLTPro-Roman"/>
                <a:cs typeface="HelveticaNeueLTPro-Roman"/>
              </a:rPr>
              <a:t> </a:t>
            </a:r>
            <a:r>
              <a:rPr sz="806" spc="-8">
                <a:solidFill>
                  <a:srgbClr val="454546"/>
                </a:solidFill>
                <a:latin typeface="HelveticaNeueLTPro-Roman"/>
                <a:cs typeface="HelveticaNeueLTPro-Roman"/>
              </a:rPr>
              <a:t>background.</a:t>
            </a:r>
            <a:endParaRPr lang="en-GB" sz="806" spc="-8">
              <a:solidFill>
                <a:srgbClr val="454546"/>
              </a:solidFill>
              <a:latin typeface="HelveticaNeueLTPro-Roman"/>
              <a:cs typeface="HelveticaNeueLTPro-Roman"/>
            </a:endParaRPr>
          </a:p>
          <a:p>
            <a:pPr marL="10241" defTabSz="737372"/>
            <a:r>
              <a:rPr lang="en-GB" sz="968" b="1">
                <a:solidFill>
                  <a:srgbClr val="FFBF22"/>
                </a:solidFill>
                <a:latin typeface="HelveticaNeueLTPro-Hv"/>
                <a:cs typeface="HelveticaNeueLTPro-Hv"/>
              </a:rPr>
              <a:t>Complementary</a:t>
            </a:r>
            <a:endParaRPr lang="en-GB" sz="968">
              <a:solidFill>
                <a:srgbClr val="FFBF22"/>
              </a:solidFill>
              <a:latin typeface="HelveticaNeueLTPro-Hv"/>
              <a:cs typeface="HelveticaNeueLTPro-Hv"/>
            </a:endParaRPr>
          </a:p>
          <a:p>
            <a:pPr marL="10241" marR="4097" defTabSz="737372">
              <a:lnSpc>
                <a:spcPct val="125000"/>
              </a:lnSpc>
              <a:spcAft>
                <a:spcPts val="484"/>
              </a:spcAft>
            </a:pPr>
            <a:r>
              <a:rPr lang="en-GB" sz="806" spc="-8">
                <a:solidFill>
                  <a:srgbClr val="454546"/>
                </a:solidFill>
                <a:latin typeface="HelveticaNeueLTPro-Roman"/>
                <a:cs typeface="HelveticaNeueLTPro-Roman"/>
              </a:rPr>
              <a:t>Consisting of </a:t>
            </a:r>
            <a:r>
              <a:rPr lang="en-GB" sz="806">
                <a:solidFill>
                  <a:srgbClr val="454546"/>
                </a:solidFill>
                <a:latin typeface="HelveticaNeueLTPro-Roman"/>
                <a:cs typeface="HelveticaNeueLTPro-Roman"/>
              </a:rPr>
              <a:t>a secondary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tertiary </a:t>
            </a:r>
            <a:r>
              <a:rPr lang="en-GB" sz="806" spc="-8">
                <a:solidFill>
                  <a:srgbClr val="454546"/>
                </a:solidFill>
                <a:latin typeface="HelveticaNeueLTPro-Roman"/>
                <a:cs typeface="HelveticaNeueLTPro-Roman"/>
              </a:rPr>
              <a:t>palette. </a:t>
            </a:r>
            <a:r>
              <a:rPr lang="en-GB" sz="806" spc="-4">
                <a:solidFill>
                  <a:srgbClr val="454546"/>
                </a:solidFill>
                <a:latin typeface="HelveticaNeueLTPro-Roman"/>
                <a:cs typeface="HelveticaNeueLTPro-Roman"/>
              </a:rPr>
              <a:t>This </a:t>
            </a:r>
            <a:r>
              <a:rPr lang="en-GB" sz="806" spc="-8">
                <a:solidFill>
                  <a:srgbClr val="454546"/>
                </a:solidFill>
                <a:latin typeface="HelveticaNeueLTPro-Roman"/>
                <a:cs typeface="HelveticaNeueLTPro-Roman"/>
              </a:rPr>
              <a:t>palette </a:t>
            </a:r>
            <a:r>
              <a:rPr lang="en-GB" sz="806" spc="-4">
                <a:solidFill>
                  <a:srgbClr val="454546"/>
                </a:solidFill>
                <a:latin typeface="HelveticaNeueLTPro-Roman"/>
                <a:cs typeface="HelveticaNeueLTPro-Roman"/>
              </a:rPr>
              <a:t>is  designed </a:t>
            </a:r>
            <a:r>
              <a:rPr lang="en-GB" sz="806" spc="-12">
                <a:solidFill>
                  <a:srgbClr val="454546"/>
                </a:solidFill>
                <a:latin typeface="HelveticaNeueLTPro-Roman"/>
                <a:cs typeface="HelveticaNeueLTPro-Roman"/>
              </a:rPr>
              <a:t>to </a:t>
            </a:r>
            <a:r>
              <a:rPr lang="en-GB" sz="806">
                <a:solidFill>
                  <a:srgbClr val="454546"/>
                </a:solidFill>
                <a:latin typeface="HelveticaNeueLTPro-Roman"/>
                <a:cs typeface="HelveticaNeueLTPro-Roman"/>
              </a:rPr>
              <a:t>support </a:t>
            </a:r>
            <a:r>
              <a:rPr lang="en-GB" sz="806" spc="-8">
                <a:solidFill>
                  <a:srgbClr val="454546"/>
                </a:solidFill>
                <a:latin typeface="HelveticaNeueLTPro-Roman"/>
                <a:cs typeface="HelveticaNeueLTPro-Roman"/>
              </a:rPr>
              <a:t>the </a:t>
            </a:r>
            <a:r>
              <a:rPr lang="en-GB" sz="806">
                <a:solidFill>
                  <a:srgbClr val="454546"/>
                </a:solidFill>
                <a:latin typeface="HelveticaNeueLTPro-Roman"/>
                <a:cs typeface="HelveticaNeueLTPro-Roman"/>
              </a:rPr>
              <a:t>primary </a:t>
            </a:r>
            <a:r>
              <a:rPr lang="en-GB" sz="806" spc="-4">
                <a:solidFill>
                  <a:srgbClr val="454546"/>
                </a:solidFill>
                <a:latin typeface="HelveticaNeueLTPro-Roman"/>
                <a:cs typeface="HelveticaNeueLTPro-Roman"/>
              </a:rPr>
              <a:t>colours. Ideal if </a:t>
            </a:r>
            <a:r>
              <a:rPr lang="en-GB" sz="806" spc="-8">
                <a:solidFill>
                  <a:srgbClr val="454546"/>
                </a:solidFill>
                <a:latin typeface="HelveticaNeueLTPro-Roman"/>
                <a:cs typeface="HelveticaNeueLTPro-Roman"/>
              </a:rPr>
              <a:t>communication </a:t>
            </a:r>
            <a:r>
              <a:rPr lang="en-GB" sz="806">
                <a:solidFill>
                  <a:srgbClr val="454546"/>
                </a:solidFill>
                <a:latin typeface="HelveticaNeueLTPro-Roman"/>
                <a:cs typeface="HelveticaNeueLTPro-Roman"/>
              </a:rPr>
              <a:t>needs further </a:t>
            </a:r>
            <a:r>
              <a:rPr lang="en-GB" sz="806" spc="-4">
                <a:solidFill>
                  <a:srgbClr val="454546"/>
                </a:solidFill>
                <a:latin typeface="HelveticaNeueLTPro-Roman"/>
                <a:cs typeface="HelveticaNeueLTPro-Roman"/>
              </a:rPr>
              <a:t>stand out. </a:t>
            </a:r>
            <a:r>
              <a:rPr lang="en-GB" sz="806">
                <a:solidFill>
                  <a:srgbClr val="454546"/>
                </a:solidFill>
                <a:latin typeface="HelveticaNeueLTPro-Roman"/>
                <a:cs typeface="HelveticaNeueLTPro-Roman"/>
              </a:rPr>
              <a:t>These </a:t>
            </a:r>
            <a:r>
              <a:rPr lang="en-GB" sz="806" spc="-4">
                <a:solidFill>
                  <a:srgbClr val="454546"/>
                </a:solidFill>
                <a:latin typeface="HelveticaNeueLTPro-Roman"/>
                <a:cs typeface="HelveticaNeueLTPro-Roman"/>
              </a:rPr>
              <a:t>colours are also designed </a:t>
            </a:r>
            <a:r>
              <a:rPr lang="en-GB" sz="806" spc="-8">
                <a:solidFill>
                  <a:srgbClr val="454546"/>
                </a:solidFill>
                <a:latin typeface="HelveticaNeueLTPro-Roman"/>
                <a:cs typeface="HelveticaNeueLTPro-Roman"/>
              </a:rPr>
              <a:t>with </a:t>
            </a:r>
            <a:r>
              <a:rPr lang="en-GB" sz="806">
                <a:solidFill>
                  <a:srgbClr val="454546"/>
                </a:solidFill>
                <a:latin typeface="HelveticaNeueLTPro-Roman"/>
                <a:cs typeface="HelveticaNeueLTPro-Roman"/>
              </a:rPr>
              <a:t>charts </a:t>
            </a:r>
            <a:r>
              <a:rPr lang="en-GB" sz="806" spc="-4">
                <a:solidFill>
                  <a:srgbClr val="454546"/>
                </a:solidFill>
                <a:latin typeface="HelveticaNeueLTPro-Roman"/>
                <a:cs typeface="HelveticaNeueLTPro-Roman"/>
              </a:rPr>
              <a:t>and colour </a:t>
            </a:r>
            <a:r>
              <a:rPr lang="en-GB" sz="806" spc="-8">
                <a:solidFill>
                  <a:srgbClr val="454546"/>
                </a:solidFill>
                <a:latin typeface="HelveticaNeueLTPro-Roman"/>
                <a:cs typeface="HelveticaNeueLTPro-Roman"/>
              </a:rPr>
              <a:t>coordinating </a:t>
            </a:r>
            <a:r>
              <a:rPr lang="en-GB" sz="806" spc="-4">
                <a:solidFill>
                  <a:srgbClr val="454546"/>
                </a:solidFill>
                <a:latin typeface="HelveticaNeueLTPro-Roman"/>
                <a:cs typeface="HelveticaNeueLTPro-Roman"/>
              </a:rPr>
              <a:t>in</a:t>
            </a:r>
            <a:r>
              <a:rPr lang="en-GB" sz="806" spc="8">
                <a:solidFill>
                  <a:srgbClr val="454546"/>
                </a:solidFill>
                <a:latin typeface="HelveticaNeueLTPro-Roman"/>
                <a:cs typeface="HelveticaNeueLTPro-Roman"/>
              </a:rPr>
              <a:t> </a:t>
            </a:r>
            <a:r>
              <a:rPr lang="en-GB" sz="806" spc="-8">
                <a:solidFill>
                  <a:srgbClr val="454546"/>
                </a:solidFill>
                <a:latin typeface="HelveticaNeueLTPro-Roman"/>
                <a:cs typeface="HelveticaNeueLTPro-Roman"/>
              </a:rPr>
              <a:t>mind.</a:t>
            </a:r>
          </a:p>
          <a:p>
            <a:pPr marL="10241" defTabSz="737372">
              <a:spcBef>
                <a:spcPts val="81"/>
              </a:spcBef>
            </a:pPr>
            <a:r>
              <a:rPr lang="en-GB" sz="968" b="1" spc="-4">
                <a:solidFill>
                  <a:srgbClr val="FFBF22"/>
                </a:solidFill>
                <a:latin typeface="HelveticaNeueLTPro-Hv"/>
                <a:cs typeface="HelveticaNeueLTPro-Hv"/>
              </a:rPr>
              <a:t>Note</a:t>
            </a:r>
            <a:endParaRPr lang="en-GB" sz="968">
              <a:solidFill>
                <a:srgbClr val="FFBF22"/>
              </a:solidFill>
              <a:latin typeface="HelveticaNeueLTPro-Hv"/>
              <a:cs typeface="HelveticaNeueLTPro-Hv"/>
            </a:endParaRPr>
          </a:p>
          <a:p>
            <a:pPr marL="10241" marR="4097" defTabSz="737372">
              <a:lnSpc>
                <a:spcPct val="125000"/>
              </a:lnSpc>
            </a:pPr>
            <a:r>
              <a:rPr lang="en-GB" sz="806" spc="-4">
                <a:solidFill>
                  <a:srgbClr val="454546"/>
                </a:solidFill>
                <a:latin typeface="HelveticaNeueLTPro-Roman"/>
                <a:cs typeface="HelveticaNeueLTPro-Roman"/>
              </a:rPr>
              <a:t>When using </a:t>
            </a:r>
            <a:r>
              <a:rPr lang="en-GB" sz="806" spc="-8">
                <a:solidFill>
                  <a:srgbClr val="454546"/>
                </a:solidFill>
                <a:latin typeface="HelveticaNeueLTPro-Roman"/>
                <a:cs typeface="HelveticaNeueLTPro-Roman"/>
              </a:rPr>
              <a:t>the </a:t>
            </a:r>
            <a:r>
              <a:rPr lang="en-GB" sz="806" spc="-4">
                <a:solidFill>
                  <a:srgbClr val="454546"/>
                </a:solidFill>
                <a:latin typeface="HelveticaNeueLTPro-Roman"/>
                <a:cs typeface="HelveticaNeueLTPro-Roman"/>
              </a:rPr>
              <a:t>colour </a:t>
            </a:r>
            <a:r>
              <a:rPr lang="en-GB" sz="806" spc="-8">
                <a:solidFill>
                  <a:srgbClr val="454546"/>
                </a:solidFill>
                <a:latin typeface="HelveticaNeueLTPro-Roman"/>
                <a:cs typeface="HelveticaNeueLTPro-Roman"/>
              </a:rPr>
              <a:t>palette, refer </a:t>
            </a:r>
            <a:r>
              <a:rPr lang="en-GB" sz="806" spc="-12">
                <a:solidFill>
                  <a:srgbClr val="454546"/>
                </a:solidFill>
                <a:latin typeface="HelveticaNeueLTPro-Roman"/>
                <a:cs typeface="HelveticaNeueLTPro-Roman"/>
              </a:rPr>
              <a:t>to </a:t>
            </a:r>
            <a:r>
              <a:rPr lang="en-GB" sz="806" spc="-8">
                <a:solidFill>
                  <a:srgbClr val="454546"/>
                </a:solidFill>
                <a:latin typeface="HelveticaNeueLTPro-Roman"/>
                <a:cs typeface="HelveticaNeueLTPro-Roman"/>
              </a:rPr>
              <a:t>the templates provided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be </a:t>
            </a:r>
            <a:r>
              <a:rPr lang="en-GB" sz="806" spc="-8">
                <a:solidFill>
                  <a:srgbClr val="454546"/>
                </a:solidFill>
                <a:latin typeface="HelveticaNeueLTPro-Roman"/>
                <a:cs typeface="HelveticaNeueLTPro-Roman"/>
              </a:rPr>
              <a:t>mindful of </a:t>
            </a:r>
            <a:r>
              <a:rPr lang="en-GB" sz="806" spc="-4">
                <a:solidFill>
                  <a:srgbClr val="454546"/>
                </a:solidFill>
                <a:latin typeface="HelveticaNeueLTPro-Roman"/>
                <a:cs typeface="HelveticaNeueLTPro-Roman"/>
              </a:rPr>
              <a:t>using </a:t>
            </a:r>
            <a:r>
              <a:rPr lang="en-GB" sz="806" spc="-8">
                <a:solidFill>
                  <a:srgbClr val="454546"/>
                </a:solidFill>
                <a:latin typeface="HelveticaNeueLTPro-Roman"/>
                <a:cs typeface="HelveticaNeueLTPro-Roman"/>
              </a:rPr>
              <a:t>too many </a:t>
            </a:r>
            <a:r>
              <a:rPr lang="en-GB" sz="806" spc="-4">
                <a:solidFill>
                  <a:srgbClr val="454546"/>
                </a:solidFill>
                <a:latin typeface="HelveticaNeueLTPro-Roman"/>
                <a:cs typeface="HelveticaNeueLTPro-Roman"/>
              </a:rPr>
              <a:t>colours on one </a:t>
            </a:r>
            <a:br>
              <a:rPr lang="en-GB" sz="806" spc="-4">
                <a:solidFill>
                  <a:srgbClr val="454546"/>
                </a:solidFill>
                <a:latin typeface="HelveticaNeueLTPro-Roman"/>
                <a:cs typeface="HelveticaNeueLTPro-Roman"/>
              </a:rPr>
            </a:br>
            <a:r>
              <a:rPr lang="en-GB" sz="806" spc="-4">
                <a:solidFill>
                  <a:srgbClr val="454546"/>
                </a:solidFill>
                <a:latin typeface="HelveticaNeueLTPro-Roman"/>
                <a:cs typeface="HelveticaNeueLTPro-Roman"/>
              </a:rPr>
              <a:t>piece </a:t>
            </a:r>
            <a:r>
              <a:rPr lang="en-GB" sz="806" spc="-8">
                <a:solidFill>
                  <a:srgbClr val="454546"/>
                </a:solidFill>
                <a:latin typeface="HelveticaNeueLTPro-Roman"/>
                <a:cs typeface="HelveticaNeueLTPro-Roman"/>
              </a:rPr>
              <a:t>of communication. </a:t>
            </a:r>
            <a:r>
              <a:rPr lang="en-GB" sz="806" spc="-12">
                <a:solidFill>
                  <a:srgbClr val="454546"/>
                </a:solidFill>
                <a:latin typeface="HelveticaNeueLTPro-Roman"/>
                <a:cs typeface="HelveticaNeueLTPro-Roman"/>
              </a:rPr>
              <a:t>Make </a:t>
            </a:r>
            <a:r>
              <a:rPr lang="en-GB" sz="806" spc="-4">
                <a:solidFill>
                  <a:srgbClr val="454546"/>
                </a:solidFill>
                <a:latin typeface="HelveticaNeueLTPro-Roman"/>
                <a:cs typeface="HelveticaNeueLTPro-Roman"/>
              </a:rPr>
              <a:t>sure </a:t>
            </a:r>
            <a:r>
              <a:rPr lang="en-GB" sz="806" spc="-8">
                <a:solidFill>
                  <a:srgbClr val="454546"/>
                </a:solidFill>
                <a:latin typeface="HelveticaNeueLTPro-Roman"/>
                <a:cs typeface="HelveticaNeueLTPro-Roman"/>
              </a:rPr>
              <a:t>the copy </a:t>
            </a:r>
            <a:r>
              <a:rPr lang="en-GB" sz="806" spc="-4">
                <a:solidFill>
                  <a:srgbClr val="454546"/>
                </a:solidFill>
                <a:latin typeface="HelveticaNeueLTPro-Roman"/>
                <a:cs typeface="HelveticaNeueLTPro-Roman"/>
              </a:rPr>
              <a:t>and </a:t>
            </a:r>
            <a:r>
              <a:rPr lang="en-GB" sz="806">
                <a:solidFill>
                  <a:srgbClr val="454546"/>
                </a:solidFill>
                <a:latin typeface="HelveticaNeueLTPro-Roman"/>
                <a:cs typeface="HelveticaNeueLTPro-Roman"/>
              </a:rPr>
              <a:t>imagery </a:t>
            </a:r>
            <a:r>
              <a:rPr lang="en-GB" sz="806" spc="-4">
                <a:solidFill>
                  <a:srgbClr val="454546"/>
                </a:solidFill>
                <a:latin typeface="HelveticaNeueLTPro-Roman"/>
                <a:cs typeface="HelveticaNeueLTPro-Roman"/>
              </a:rPr>
              <a:t>are </a:t>
            </a:r>
            <a:r>
              <a:rPr lang="en-GB" sz="806" spc="-8">
                <a:solidFill>
                  <a:srgbClr val="454546"/>
                </a:solidFill>
                <a:latin typeface="HelveticaNeueLTPro-Roman"/>
                <a:cs typeface="HelveticaNeueLTPro-Roman"/>
              </a:rPr>
              <a:t>legible </a:t>
            </a:r>
            <a:r>
              <a:rPr lang="en-GB" sz="806" spc="-4">
                <a:solidFill>
                  <a:srgbClr val="454546"/>
                </a:solidFill>
                <a:latin typeface="HelveticaNeueLTPro-Roman"/>
                <a:cs typeface="HelveticaNeueLTPro-Roman"/>
              </a:rPr>
              <a:t>and </a:t>
            </a:r>
            <a:r>
              <a:rPr lang="en-GB" sz="806" spc="-8">
                <a:solidFill>
                  <a:srgbClr val="454546"/>
                </a:solidFill>
                <a:latin typeface="HelveticaNeueLTPro-Roman"/>
                <a:cs typeface="HelveticaNeueLTPro-Roman"/>
              </a:rPr>
              <a:t>that </a:t>
            </a:r>
            <a:r>
              <a:rPr lang="en-GB" sz="806" spc="-4">
                <a:solidFill>
                  <a:srgbClr val="454546"/>
                </a:solidFill>
                <a:latin typeface="HelveticaNeueLTPro-Roman"/>
                <a:cs typeface="HelveticaNeueLTPro-Roman"/>
              </a:rPr>
              <a:t>colours are used</a:t>
            </a:r>
            <a:r>
              <a:rPr lang="en-GB" sz="806" spc="16">
                <a:solidFill>
                  <a:srgbClr val="454546"/>
                </a:solidFill>
                <a:latin typeface="HelveticaNeueLTPro-Roman"/>
                <a:cs typeface="HelveticaNeueLTPro-Roman"/>
              </a:rPr>
              <a:t> </a:t>
            </a:r>
            <a:r>
              <a:rPr lang="en-GB" sz="806" spc="-12">
                <a:solidFill>
                  <a:srgbClr val="454546"/>
                </a:solidFill>
                <a:latin typeface="HelveticaNeueLTPro-Roman"/>
                <a:cs typeface="HelveticaNeueLTPro-Roman"/>
              </a:rPr>
              <a:t>sparingly.</a:t>
            </a:r>
            <a:endParaRPr lang="en-GB" sz="806">
              <a:solidFill>
                <a:srgbClr val="454546"/>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Primary</a:t>
            </a:r>
            <a:endParaRPr lang="en-GB" sz="806">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Complementary</a:t>
            </a:r>
            <a:endParaRPr lang="en-GB" sz="806">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a:solidFill>
                  <a:srgbClr val="FFBF22"/>
                </a:solidFill>
                <a:latin typeface="HelveticaNeueLTPro-Hv"/>
                <a:cs typeface="HelveticaNeueLTPro-Hv"/>
              </a:rPr>
              <a:t>Complementary</a:t>
            </a:r>
            <a:endParaRPr lang="en-GB" sz="806">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a:latin typeface="HelveticaNeueLT Pro 55 Roman" panose="020B0604020202020204" pitchFamily="34" charset="77"/>
              </a:rPr>
              <a:t>Title Slide Header</a:t>
            </a:r>
          </a:p>
          <a:p>
            <a:pPr defTabSz="737354"/>
            <a:r>
              <a:rPr lang="en-US" sz="1129">
                <a:solidFill>
                  <a:srgbClr val="454546"/>
                </a:solidFill>
                <a:latin typeface="HelveticaNeue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Lorem ipsum </a:t>
            </a:r>
            <a:r>
              <a:rPr lang="en-GB" sz="1290" err="1">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dolor</a:t>
            </a: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 sit </a:t>
            </a:r>
            <a:r>
              <a:rPr lang="en-GB" sz="1290" err="1">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amet</a:t>
            </a: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90" err="1">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consectetuer</a:t>
            </a: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90" err="1">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adipiscing</a:t>
            </a: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 elit. Maecenas porttitor congue massa. Fusce posuere, magna sed pulvinar ultricies, purus lectus malesuada libero, sit amet commodo magna eros quis </a:t>
            </a:r>
            <a:r>
              <a:rPr lang="en-GB" sz="1290" err="1">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urna</a:t>
            </a:r>
            <a:r>
              <a:rPr lang="en-GB" sz="1290">
                <a:solidFill>
                  <a:srgbClr val="454546"/>
                </a:solidFill>
                <a:latin typeface="HelveticaNeueLT Pro 65 Md" panose="020B0604020202020204" pitchFamily="34" charset="77"/>
                <a:ea typeface="Helvetica Neue Medium" panose="02000503000000020004" pitchFamily="2" charset="0"/>
                <a:cs typeface="Helvetica Neue Medium" panose="02000503000000020004" pitchFamily="2" charset="0"/>
              </a:rPr>
              <a:t>.</a:t>
            </a:r>
          </a:p>
          <a:p>
            <a:pPr defTabSz="737354">
              <a:spcBef>
                <a:spcPts val="806"/>
              </a:spcBef>
              <a:defRPr/>
            </a:pPr>
            <a:r>
              <a:rPr lang="en-GB" sz="1290">
                <a:solidFill>
                  <a:srgbClr val="454546"/>
                </a:solidFill>
                <a:latin typeface="HelveticaNeueLT Pro 55 Roman" panose="020B0604020202020204" pitchFamily="34" charset="77"/>
              </a:rPr>
              <a:t>Lorem ipsum dolor sit amet, consectetuer adipiscing elit. Maecenas porttitor congue massa. Fusce posuere, magna sed pulvinar ultricies, purus lectus malesuada libero, sit amet commodo magna eros quis </a:t>
            </a:r>
            <a:r>
              <a:rPr lang="en-GB" sz="1290" err="1">
                <a:solidFill>
                  <a:srgbClr val="454546"/>
                </a:solidFill>
                <a:latin typeface="HelveticaNeueLT Pro 55 Roman" panose="020B0604020202020204" pitchFamily="34" charset="77"/>
              </a:rPr>
              <a:t>urna</a:t>
            </a:r>
            <a:r>
              <a:rPr lang="en-GB" sz="1290">
                <a:solidFill>
                  <a:srgbClr val="454546"/>
                </a:solidFill>
                <a:latin typeface="HelveticaNeueLT Pro 55 Roman" panose="020B0604020202020204" pitchFamily="34" charset="77"/>
              </a:rPr>
              <a:t>.</a:t>
            </a:r>
          </a:p>
          <a:p>
            <a:pPr defTabSz="737354">
              <a:spcBef>
                <a:spcPts val="806"/>
              </a:spcBef>
              <a:defRPr/>
            </a:pPr>
            <a:r>
              <a:rPr lang="en-GB" sz="1290">
                <a:latin typeface="HelveticaNeueLT Pro 55 Roman" panose="020B0604020202020204" pitchFamily="34" charset="77"/>
              </a:rPr>
              <a:t>Intro copy – Helvetica Neue LT Pro – 16pt </a:t>
            </a:r>
          </a:p>
          <a:p>
            <a:pPr defTabSz="737354">
              <a:spcBef>
                <a:spcPts val="806"/>
              </a:spcBef>
              <a:defRPr/>
            </a:pPr>
            <a:endParaRPr lang="en-GB" sz="1290">
              <a:solidFill>
                <a:srgbClr val="000000">
                  <a:lumMod val="65000"/>
                  <a:lumOff val="35000"/>
                </a:srgbClr>
              </a:solidFill>
              <a:latin typeface="HelveticaNeue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NeueLT Std Blk Cn"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a:solidFill>
                  <a:srgbClr val="F26522"/>
                </a:solidFill>
                <a:latin typeface="HelveticaNeueLT Pro 55 Roman" panose="020B0604020202020204" pitchFamily="34" charset="77"/>
              </a:rPr>
              <a:t>Sub Header Copy Here – Helvetica Neue Lt Pro – 16pt</a:t>
            </a:r>
          </a:p>
          <a:p>
            <a:pPr defTabSz="737354">
              <a:spcBef>
                <a:spcPts val="806"/>
              </a:spcBef>
            </a:pPr>
            <a:endParaRPr lang="en-US" sz="1290" b="0" i="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a:solidFill>
                  <a:srgbClr val="454546"/>
                </a:solidFill>
                <a:latin typeface="HelveticaNeueLT Pro 45 Lt" panose="020B0403020202020204" pitchFamily="34" charset="77"/>
              </a:rPr>
              <a:t>Ab </a:t>
            </a:r>
            <a:r>
              <a:rPr lang="en-US" sz="887" err="1">
                <a:solidFill>
                  <a:srgbClr val="454546"/>
                </a:solidFill>
                <a:latin typeface="HelveticaNeueLT Pro 45 Lt" panose="020B0403020202020204" pitchFamily="34" charset="77"/>
              </a:rPr>
              <a:t>inis</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est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aut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voloriae</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Genesseria</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ipicatur</a:t>
            </a:r>
            <a:r>
              <a:rPr lang="en-US" sz="887">
                <a:solidFill>
                  <a:srgbClr val="454546"/>
                </a:solidFill>
                <a:latin typeface="HelveticaNeueLT Pro 45 Lt" panose="020B0403020202020204" pitchFamily="34" charset="77"/>
              </a:rPr>
              <a:t> ad </a:t>
            </a:r>
            <a:r>
              <a:rPr lang="en-US" sz="887" err="1">
                <a:solidFill>
                  <a:srgbClr val="454546"/>
                </a:solidFill>
                <a:latin typeface="HelveticaNeueLT Pro 45 Lt" panose="020B0403020202020204" pitchFamily="34" charset="77"/>
              </a:rPr>
              <a:t>quia</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dit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eatur</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repudae</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doluptat</a:t>
            </a:r>
            <a:br>
              <a:rPr lang="en-GB" sz="887">
                <a:solidFill>
                  <a:srgbClr val="454546"/>
                </a:solidFill>
                <a:latin typeface="HelveticaNeueLT Pro 45 Lt" panose="020B0403020202020204" pitchFamily="34" charset="77"/>
              </a:rPr>
            </a:br>
            <a:br>
              <a:rPr lang="en-GB" sz="887">
                <a:solidFill>
                  <a:srgbClr val="454546"/>
                </a:solidFill>
                <a:latin typeface="HelveticaNeueLT Pro 45 Lt" panose="020B0403020202020204" pitchFamily="34" charset="77"/>
              </a:rPr>
            </a:br>
            <a:r>
              <a:rPr lang="en-US" sz="887">
                <a:solidFill>
                  <a:srgbClr val="454546"/>
                </a:solidFill>
                <a:latin typeface="HelveticaNeueLT Pro 45 Lt" panose="020B0403020202020204" pitchFamily="34" charset="77"/>
              </a:rPr>
              <a:t>Quid </a:t>
            </a:r>
            <a:r>
              <a:rPr lang="en-US" sz="887" err="1">
                <a:solidFill>
                  <a:srgbClr val="454546"/>
                </a:solidFill>
                <a:latin typeface="HelveticaNeueLT Pro 45 Lt" panose="020B0403020202020204" pitchFamily="34" charset="77"/>
              </a:rPr>
              <a:t>est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sunti</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officiist</a:t>
            </a:r>
            <a:r>
              <a:rPr lang="en-US" sz="887">
                <a:solidFill>
                  <a:srgbClr val="454546"/>
                </a:solidFill>
                <a:latin typeface="HelveticaNeueLT Pro 45 Lt" panose="020B0403020202020204" pitchFamily="34" charset="77"/>
              </a:rPr>
              <a:t>, to </a:t>
            </a:r>
            <a:r>
              <a:rPr lang="en-US" sz="887" err="1">
                <a:solidFill>
                  <a:srgbClr val="454546"/>
                </a:solidFill>
                <a:latin typeface="HelveticaNeueLT Pro 45 Lt" panose="020B0403020202020204" pitchFamily="34" charset="77"/>
              </a:rPr>
              <a:t>volut</a:t>
            </a:r>
            <a:r>
              <a:rPr lang="en-US" sz="887">
                <a:solidFill>
                  <a:srgbClr val="454546"/>
                </a:solidFill>
                <a:latin typeface="HelveticaNeueLT Pro 45 Lt" panose="020B0403020202020204" pitchFamily="34" charset="77"/>
              </a:rPr>
              <a:t> </a:t>
            </a:r>
            <a:br>
              <a:rPr lang="en-US" sz="887">
                <a:solidFill>
                  <a:srgbClr val="454546"/>
                </a:solidFill>
                <a:latin typeface="HelveticaNeueLT Pro 45 Lt" panose="020B0403020202020204" pitchFamily="34" charset="77"/>
              </a:rPr>
            </a:br>
            <a:r>
              <a:rPr lang="en-US" sz="887" err="1">
                <a:solidFill>
                  <a:srgbClr val="454546"/>
                </a:solidFill>
                <a:latin typeface="HelveticaNeueLT Pro 45 Lt" panose="020B0403020202020204" pitchFamily="34" charset="77"/>
              </a:rPr>
              <a:t>aut</a:t>
            </a:r>
            <a:r>
              <a:rPr lang="en-US" sz="887">
                <a:solidFill>
                  <a:srgbClr val="454546"/>
                </a:solidFill>
                <a:latin typeface="HelveticaNeueLT Pro 45 Lt" panose="020B0403020202020204" pitchFamily="34" charset="77"/>
              </a:rPr>
              <a:t> et qui </a:t>
            </a:r>
          </a:p>
          <a:p>
            <a:pPr marL="230429" indent="-230429" defTabSz="737354">
              <a:spcBef>
                <a:spcPts val="806"/>
              </a:spcBef>
            </a:pPr>
            <a:r>
              <a:rPr lang="en-US" sz="887">
                <a:solidFill>
                  <a:srgbClr val="454546"/>
                </a:solidFill>
                <a:latin typeface="HelveticaNeueLT Pro 45 Lt" panose="020B0403020202020204" pitchFamily="34" charset="77"/>
              </a:rPr>
              <a:t>Quid </a:t>
            </a:r>
            <a:r>
              <a:rPr lang="en-US" sz="887" err="1">
                <a:solidFill>
                  <a:srgbClr val="454546"/>
                </a:solidFill>
                <a:latin typeface="HelveticaNeueLT Pro 45 Lt" panose="020B0403020202020204" pitchFamily="34" charset="77"/>
              </a:rPr>
              <a:t>est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sunti</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officiist</a:t>
            </a:r>
            <a:r>
              <a:rPr lang="en-US" sz="887">
                <a:solidFill>
                  <a:srgbClr val="454546"/>
                </a:solidFill>
                <a:latin typeface="HelveticaNeueLT Pro 45 Lt" panose="020B0403020202020204" pitchFamily="34" charset="77"/>
              </a:rPr>
              <a:t>, to </a:t>
            </a:r>
            <a:r>
              <a:rPr lang="en-US" sz="887" err="1">
                <a:solidFill>
                  <a:srgbClr val="454546"/>
                </a:solidFill>
                <a:latin typeface="HelveticaNeueLT Pro 45 Lt" panose="020B0403020202020204" pitchFamily="34" charset="77"/>
              </a:rPr>
              <a:t>volut</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aut</a:t>
            </a:r>
            <a:r>
              <a:rPr lang="en-US" sz="887">
                <a:solidFill>
                  <a:srgbClr val="454546"/>
                </a:solidFill>
                <a:latin typeface="HelveticaNeueLT Pro 45 Lt" panose="020B0403020202020204" pitchFamily="34" charset="77"/>
              </a:rPr>
              <a:t> et qui </a:t>
            </a:r>
            <a:r>
              <a:rPr lang="en-US" sz="887" err="1">
                <a:solidFill>
                  <a:srgbClr val="454546"/>
                </a:solidFill>
                <a:latin typeface="HelveticaNeueLT Pro 45 Lt" panose="020B0403020202020204" pitchFamily="34" charset="77"/>
              </a:rPr>
              <a:t>dolupta</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cus</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velecti</a:t>
            </a:r>
            <a:r>
              <a:rPr lang="en-US" sz="887">
                <a:solidFill>
                  <a:srgbClr val="454546"/>
                </a:solidFill>
                <a:latin typeface="HelveticaNeueLT Pro 45 Lt" panose="020B0403020202020204" pitchFamily="34" charset="77"/>
              </a:rPr>
              <a:t> </a:t>
            </a:r>
            <a:r>
              <a:rPr lang="en-US" sz="887" err="1">
                <a:solidFill>
                  <a:srgbClr val="454546"/>
                </a:solidFill>
                <a:latin typeface="HelveticaNeueLT Pro 45 Lt" panose="020B0403020202020204" pitchFamily="34" charset="77"/>
              </a:rPr>
              <a:t>berios</a:t>
            </a:r>
            <a:r>
              <a:rPr lang="en-US" sz="887">
                <a:solidFill>
                  <a:srgbClr val="454546"/>
                </a:solidFill>
                <a:latin typeface="HelveticaNeueLT Pro 45 Lt" panose="020B0403020202020204" pitchFamily="34" charset="77"/>
              </a:rPr>
              <a:t> se </a:t>
            </a:r>
            <a:r>
              <a:rPr lang="en-US" sz="887" err="1">
                <a:solidFill>
                  <a:srgbClr val="454546"/>
                </a:solidFill>
                <a:latin typeface="HelveticaNeueLT Pro 45 Lt" panose="020B0403020202020204" pitchFamily="34" charset="77"/>
              </a:rPr>
              <a:t>laborporitio</a:t>
            </a:r>
            <a:endParaRPr lang="en-US" sz="887">
              <a:solidFill>
                <a:srgbClr val="454546"/>
              </a:solidFill>
              <a:latin typeface="HelveticaNeueLT Pro 45 Lt" panose="020B0403020202020204" pitchFamily="34" charset="77"/>
            </a:endParaRPr>
          </a:p>
          <a:p>
            <a:pPr marL="230429" indent="-230429" defTabSz="737354">
              <a:spcBef>
                <a:spcPts val="806"/>
              </a:spcBef>
            </a:pPr>
            <a:r>
              <a:rPr lang="en-US" sz="1129">
                <a:solidFill>
                  <a:srgbClr val="454546"/>
                </a:solidFill>
                <a:latin typeface="HelveticaNeueLT Pro 45 Lt" panose="020B0403020202020204" pitchFamily="34" charset="77"/>
              </a:rPr>
              <a:t>Body Copy – </a:t>
            </a:r>
            <a:br>
              <a:rPr lang="en-US" sz="1129">
                <a:solidFill>
                  <a:srgbClr val="454546"/>
                </a:solidFill>
                <a:latin typeface="HelveticaNeueLT Pro 45 Lt" panose="020B0403020202020204" pitchFamily="34" charset="77"/>
              </a:rPr>
            </a:br>
            <a:r>
              <a:rPr lang="en-US" sz="1129" err="1">
                <a:solidFill>
                  <a:srgbClr val="454546"/>
                </a:solidFill>
                <a:latin typeface="HelveticaNeueLT Pro 45 Lt" panose="020B0403020202020204" pitchFamily="34" charset="77"/>
              </a:rPr>
              <a:t>Hevetica</a:t>
            </a:r>
            <a:r>
              <a:rPr lang="en-US" sz="1129">
                <a:solidFill>
                  <a:srgbClr val="454546"/>
                </a:solidFill>
                <a:latin typeface="HelveticaNeueLT Pro 45 Lt" panose="020B0403020202020204" pitchFamily="34" charset="77"/>
              </a:rPr>
              <a:t>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b="0" i="0">
                <a:solidFill>
                  <a:srgbClr val="454546"/>
                </a:solidFill>
                <a:latin typeface="HelveticaNeueLT Pro 65 Md" panose="020B0604020202020204" pitchFamily="34" charset="77"/>
              </a:rPr>
              <a:t>PowerPoint Template Guide</a:t>
            </a:r>
          </a:p>
        </p:txBody>
      </p:sp>
    </p:spTree>
    <p:extLst>
      <p:ext uri="{BB962C8B-B14F-4D97-AF65-F5344CB8AC3E}">
        <p14:creationId xmlns:p14="http://schemas.microsoft.com/office/powerpoint/2010/main" val="9552608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9" name="Picture 8">
            <a:extLst>
              <a:ext uri="{FF2B5EF4-FFF2-40B4-BE49-F238E27FC236}">
                <a16:creationId xmlns:a16="http://schemas.microsoft.com/office/drawing/2014/main" id="{13F45D94-6534-A84E-8312-1FE16DCEEA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 r="-1"/>
          <a:stretch/>
        </p:blipFill>
        <p:spPr>
          <a:xfrm>
            <a:off x="0" y="5818596"/>
            <a:ext cx="12192000" cy="1039405"/>
          </a:xfrm>
          <a:prstGeom prst="rect">
            <a:avLst/>
          </a:prstGeom>
        </p:spPr>
      </p:pic>
    </p:spTree>
    <p:extLst>
      <p:ext uri="{BB962C8B-B14F-4D97-AF65-F5344CB8AC3E}">
        <p14:creationId xmlns:p14="http://schemas.microsoft.com/office/powerpoint/2010/main" val="2984583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676250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03438"/>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40993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theme" Target="../theme/theme3.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74" r:id="rId8"/>
    <p:sldLayoutId id="2147483686" r:id="rId9"/>
    <p:sldLayoutId id="2147483675" r:id="rId10"/>
    <p:sldLayoutId id="2147483676" r:id="rId11"/>
    <p:sldLayoutId id="2147483684" r:id="rId12"/>
    <p:sldLayoutId id="2147483677" r:id="rId13"/>
    <p:sldLayoutId id="2147483681" r:id="rId14"/>
    <p:sldLayoutId id="2147483687" r:id="rId15"/>
    <p:sldLayoutId id="2147483683" r:id="rId16"/>
    <p:sldLayoutId id="2147483685" r:id="rId17"/>
    <p:sldLayoutId id="2147483682" r:id="rId18"/>
    <p:sldLayoutId id="2147483706" r:id="rId19"/>
    <p:sldLayoutId id="2147483680" r:id="rId20"/>
    <p:sldLayoutId id="2147483690" r:id="rId21"/>
    <p:sldLayoutId id="2147483691" r:id="rId22"/>
    <p:sldLayoutId id="2147483688" r:id="rId23"/>
    <p:sldLayoutId id="2147483678" r:id="rId24"/>
    <p:sldLayoutId id="2147483679" r:id="rId25"/>
    <p:sldLayoutId id="2147483705" r:id="rId26"/>
    <p:sldLayoutId id="2147483693"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58318-8D90-4C16-A00B-BB3D60E59180}" type="datetime1">
              <a:rPr lang="en-US" smtClean="0"/>
              <a:t>7/8/2021</a:t>
            </a:fld>
            <a:endParaRPr lang="en-US"/>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a:p>
        </p:txBody>
      </p:sp>
    </p:spTree>
    <p:extLst>
      <p:ext uri="{BB962C8B-B14F-4D97-AF65-F5344CB8AC3E}">
        <p14:creationId xmlns:p14="http://schemas.microsoft.com/office/powerpoint/2010/main" val="344233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189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21.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1.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1.png"/><Relationship Id="rId5" Type="http://schemas.openxmlformats.org/officeDocument/2006/relationships/hyperlink" Target="mailto:box.networkdevelopment.roadmap@nationalgrideso.com" TargetMode="External"/><Relationship Id="rId4"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725927B-5908-1547-880E-85792FD199F7}"/>
              </a:ext>
            </a:extLst>
          </p:cNvPr>
          <p:cNvSpPr>
            <a:spLocks noGrp="1"/>
          </p:cNvSpPr>
          <p:nvPr>
            <p:ph type="body" sz="quarter" idx="10"/>
          </p:nvPr>
        </p:nvSpPr>
        <p:spPr>
          <a:xfrm>
            <a:off x="319259" y="5463234"/>
            <a:ext cx="8197799" cy="1020763"/>
          </a:xfrm>
        </p:spPr>
        <p:txBody>
          <a:bodyPr lIns="91440" tIns="45720" rIns="91440" bIns="45720" anchor="t"/>
          <a:lstStyle/>
          <a:p>
            <a:r>
              <a:rPr lang="en-GB" dirty="0">
                <a:latin typeface="Helvetica Neue LT Std 65 Medium"/>
              </a:rPr>
              <a:t>NOA Constraint Management </a:t>
            </a:r>
          </a:p>
          <a:p>
            <a:r>
              <a:rPr lang="en-GB" dirty="0">
                <a:latin typeface="Helvetica Neue LT Std 65 Medium"/>
              </a:rPr>
              <a:t>Contract Terms Consultation</a:t>
            </a:r>
            <a:endParaRPr lang="en-GB" dirty="0"/>
          </a:p>
        </p:txBody>
      </p:sp>
    </p:spTree>
    <p:extLst>
      <p:ext uri="{BB962C8B-B14F-4D97-AF65-F5344CB8AC3E}">
        <p14:creationId xmlns:p14="http://schemas.microsoft.com/office/powerpoint/2010/main" val="2704666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AA63-17E6-FD43-9303-8D1A375F3F61}"/>
              </a:ext>
            </a:extLst>
          </p:cNvPr>
          <p:cNvSpPr>
            <a:spLocks noGrp="1"/>
          </p:cNvSpPr>
          <p:nvPr>
            <p:ph type="title"/>
          </p:nvPr>
        </p:nvSpPr>
        <p:spPr>
          <a:xfrm>
            <a:off x="497523" y="780175"/>
            <a:ext cx="7702580" cy="637747"/>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Legal disclaimer and copyright</a:t>
            </a:r>
            <a:endParaRPr lang="en-US" dirty="0"/>
          </a:p>
        </p:txBody>
      </p:sp>
      <p:pic>
        <p:nvPicPr>
          <p:cNvPr id="3" name="Picture 2">
            <a:extLst>
              <a:ext uri="{FF2B5EF4-FFF2-40B4-BE49-F238E27FC236}">
                <a16:creationId xmlns:a16="http://schemas.microsoft.com/office/drawing/2014/main" id="{399EE161-532F-1A48-875C-6AF5FC151962}"/>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4"/>
          <p:cNvSpPr txBox="1">
            <a:spLocks/>
          </p:cNvSpPr>
          <p:nvPr/>
        </p:nvSpPr>
        <p:spPr>
          <a:xfrm>
            <a:off x="725781" y="2646793"/>
            <a:ext cx="11119855" cy="3183949"/>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solidFill>
                  <a:schemeClr val="accent4"/>
                </a:solidFill>
              </a:rPr>
              <a:t>Disclaimer </a:t>
            </a:r>
          </a:p>
          <a:p>
            <a:pPr marL="0" lvl="1" indent="0">
              <a:buNone/>
            </a:pPr>
            <a:r>
              <a:rPr lang="en-US" sz="1800" dirty="0">
                <a:latin typeface="Helvetica Neue Light" panose="02000403000000020004" pitchFamily="2" charset="0"/>
                <a:ea typeface="Helvetica Neue Light" panose="02000403000000020004" pitchFamily="2" charset="0"/>
              </a:rPr>
              <a:t>This guidance document has been prepared by National Grid Electricity System Operator (NGESO) and is provided voluntarily and without charge. Whilst NGESO has taken all reasonable care in preparing this document, no representation or warranty either expressed or implied is made as to the accuracy or completeness of the information that it contains and parties using information within the document should make their own enquiries as to its accuracy and suitability for the purpose for which they use it. Neither NGESO nor any other companies in the National Grid plc group, nor any directors or employees of any such company shall be liable for any error or misstatement or opinion on which the recipient of this document relies or seeks to rely other than fraudulent misstatement or fraudulent misrepresentation and does not accept any responsibility for any use which is made of the information or the document or (to the extent permitted by law) for any damages or losses incurred. </a:t>
            </a:r>
          </a:p>
          <a:p>
            <a:pPr marL="0" lvl="1"/>
            <a:endParaRPr lang="en-US" sz="1800" dirty="0">
              <a:latin typeface="Helvetica Neue Light" panose="02000403000000020004" pitchFamily="2" charset="0"/>
              <a:ea typeface="Helvetica Neue Light" panose="02000403000000020004" pitchFamily="2" charset="0"/>
            </a:endParaRPr>
          </a:p>
          <a:p>
            <a:pPr marL="0" lvl="1" indent="0">
              <a:buNone/>
            </a:pPr>
            <a:r>
              <a:rPr lang="en-US" sz="1800" dirty="0">
                <a:latin typeface="Helvetica Neue Light" panose="02000403000000020004" pitchFamily="2" charset="0"/>
                <a:ea typeface="Helvetica Neue Light" panose="02000403000000020004" pitchFamily="2" charset="0"/>
              </a:rPr>
              <a:t>Copyright National Grid ESO 2021, all rights reserved.</a:t>
            </a:r>
            <a:endParaRPr lang="en-GB" dirty="0">
              <a:cs typeface="Arial"/>
            </a:endParaRPr>
          </a:p>
        </p:txBody>
      </p:sp>
      <p:sp>
        <p:nvSpPr>
          <p:cNvPr id="4" name="Slide Number Placeholder 3"/>
          <p:cNvSpPr>
            <a:spLocks noGrp="1"/>
          </p:cNvSpPr>
          <p:nvPr>
            <p:ph type="sldNum" sz="quarter" idx="12"/>
          </p:nvPr>
        </p:nvSpPr>
        <p:spPr>
          <a:xfrm>
            <a:off x="9448800" y="6492875"/>
            <a:ext cx="2743200" cy="365125"/>
          </a:xfrm>
        </p:spPr>
        <p:txBody>
          <a:bodyPr/>
          <a:lstStyle/>
          <a:p>
            <a:fld id="{15227484-AE73-8842-A104-636AE1E6D574}" type="slidenum">
              <a:rPr lang="en-US" smtClean="0"/>
              <a:t>2</a:t>
            </a:fld>
            <a:endParaRPr lang="en-US"/>
          </a:p>
        </p:txBody>
      </p:sp>
    </p:spTree>
    <p:extLst>
      <p:ext uri="{BB962C8B-B14F-4D97-AF65-F5344CB8AC3E}">
        <p14:creationId xmlns:p14="http://schemas.microsoft.com/office/powerpoint/2010/main" val="1596924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DAA63-17E6-FD43-9303-8D1A375F3F61}"/>
              </a:ext>
            </a:extLst>
          </p:cNvPr>
          <p:cNvSpPr>
            <a:spLocks noGrp="1"/>
          </p:cNvSpPr>
          <p:nvPr>
            <p:ph type="title"/>
          </p:nvPr>
        </p:nvSpPr>
        <p:spPr>
          <a:xfrm>
            <a:off x="497523" y="780175"/>
            <a:ext cx="5043199" cy="637747"/>
          </a:xfrm>
          <a:prstGeom prst="rect">
            <a:avLst/>
          </a:prstGeom>
        </p:spPr>
        <p:txBody>
          <a:bodyPr anchor="t">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Version control</a:t>
            </a:r>
            <a:endParaRPr lang="en-US"/>
          </a:p>
        </p:txBody>
      </p:sp>
      <p:pic>
        <p:nvPicPr>
          <p:cNvPr id="3" name="Picture 2">
            <a:extLst>
              <a:ext uri="{FF2B5EF4-FFF2-40B4-BE49-F238E27FC236}">
                <a16:creationId xmlns:a16="http://schemas.microsoft.com/office/drawing/2014/main" id="{399EE161-532F-1A48-875C-6AF5FC151962}"/>
              </a:ext>
            </a:extLst>
          </p:cNvPr>
          <p:cNvPicPr>
            <a:picLocks noChangeAspect="1"/>
          </p:cNvPicPr>
          <p:nvPr/>
        </p:nvPicPr>
        <p:blipFill>
          <a:blip r:embed="rId2"/>
          <a:stretch>
            <a:fillRect/>
          </a:stretch>
        </p:blipFill>
        <p:spPr>
          <a:xfrm>
            <a:off x="0" y="5816600"/>
            <a:ext cx="12192000" cy="1041400"/>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847188801"/>
              </p:ext>
            </p:extLst>
          </p:nvPr>
        </p:nvGraphicFramePr>
        <p:xfrm>
          <a:off x="697923" y="1907663"/>
          <a:ext cx="10427277" cy="1166599"/>
        </p:xfrm>
        <a:graphic>
          <a:graphicData uri="http://schemas.openxmlformats.org/drawingml/2006/table">
            <a:tbl>
              <a:tblPr bandRow="1">
                <a:tableStyleId>{21E4AEA4-8DFA-4A89-87EB-49C32662AFE0}</a:tableStyleId>
              </a:tblPr>
              <a:tblGrid>
                <a:gridCol w="1502112">
                  <a:extLst>
                    <a:ext uri="{9D8B030D-6E8A-4147-A177-3AD203B41FA5}">
                      <a16:colId xmlns:a16="http://schemas.microsoft.com/office/drawing/2014/main" val="1544089968"/>
                    </a:ext>
                  </a:extLst>
                </a:gridCol>
                <a:gridCol w="1866766">
                  <a:extLst>
                    <a:ext uri="{9D8B030D-6E8A-4147-A177-3AD203B41FA5}">
                      <a16:colId xmlns:a16="http://schemas.microsoft.com/office/drawing/2014/main" val="1488031463"/>
                    </a:ext>
                  </a:extLst>
                </a:gridCol>
                <a:gridCol w="1261238">
                  <a:extLst>
                    <a:ext uri="{9D8B030D-6E8A-4147-A177-3AD203B41FA5}">
                      <a16:colId xmlns:a16="http://schemas.microsoft.com/office/drawing/2014/main" val="1996065559"/>
                    </a:ext>
                  </a:extLst>
                </a:gridCol>
                <a:gridCol w="5797161">
                  <a:extLst>
                    <a:ext uri="{9D8B030D-6E8A-4147-A177-3AD203B41FA5}">
                      <a16:colId xmlns:a16="http://schemas.microsoft.com/office/drawing/2014/main" val="1824168729"/>
                    </a:ext>
                  </a:extLst>
                </a:gridCol>
              </a:tblGrid>
              <a:tr h="795759">
                <a:tc>
                  <a:txBody>
                    <a:bodyPr/>
                    <a:lstStyle/>
                    <a:p>
                      <a:r>
                        <a:rPr lang="en-GB" b="0">
                          <a:solidFill>
                            <a:schemeClr val="accent4"/>
                          </a:solidFill>
                          <a:latin typeface="Helvetica Neue LT Std 65 Medium" panose="020B0604020202020204"/>
                        </a:rPr>
                        <a:t>Version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a:solidFill>
                            <a:schemeClr val="accent4"/>
                          </a:solidFill>
                          <a:latin typeface="Helvetica Neue LT Std 65 Medium" panose="020B0604020202020204"/>
                        </a:rPr>
                        <a:t>Date published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a:solidFill>
                            <a:schemeClr val="accent4"/>
                          </a:solidFill>
                          <a:latin typeface="Helvetica Neue LT Std 65 Medium" panose="020B0604020202020204"/>
                        </a:rPr>
                        <a:t>Page 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b="0">
                          <a:solidFill>
                            <a:schemeClr val="accent4"/>
                          </a:solidFill>
                          <a:latin typeface="Helvetica Neue LT Std 65 Medium" panose="020B0604020202020204"/>
                        </a:rPr>
                        <a:t>Comments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98790071"/>
                  </a:ext>
                </a:extLst>
              </a:tr>
              <a:tr h="370840">
                <a:tc>
                  <a:txBody>
                    <a:bodyPr/>
                    <a:lstStyle/>
                    <a:p>
                      <a:r>
                        <a:rPr lang="en-GB" sz="1200" dirty="0">
                          <a:latin typeface="Helvetica Neue LT Std 65 Medium" panose="020B0604020202020204"/>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1200" dirty="0">
                          <a:latin typeface="Helvetica Neue LT Std 65 Medium" panose="020B0604020202020204"/>
                        </a:rPr>
                        <a:t>09/07/2021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a:latin typeface="Helvetica Neue LT Std 65 Medium" panose="020B060402020202020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dirty="0">
                        <a:latin typeface="Helvetica Neue LT Std 65 Medium" panose="020B0604020202020204"/>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0100522"/>
                  </a:ext>
                </a:extLst>
              </a:tr>
            </a:tbl>
          </a:graphicData>
        </a:graphic>
      </p:graphicFrame>
      <p:sp>
        <p:nvSpPr>
          <p:cNvPr id="4" name="Slide Number Placeholder 3"/>
          <p:cNvSpPr>
            <a:spLocks noGrp="1"/>
          </p:cNvSpPr>
          <p:nvPr>
            <p:ph type="sldNum" sz="quarter" idx="12"/>
          </p:nvPr>
        </p:nvSpPr>
        <p:spPr>
          <a:xfrm>
            <a:off x="9448800" y="6492875"/>
            <a:ext cx="2743200" cy="365125"/>
          </a:xfrm>
        </p:spPr>
        <p:txBody>
          <a:bodyPr/>
          <a:lstStyle/>
          <a:p>
            <a:fld id="{15227484-AE73-8842-A104-636AE1E6D574}" type="slidenum">
              <a:rPr lang="en-US" smtClean="0"/>
              <a:t>3</a:t>
            </a:fld>
            <a:endParaRPr lang="en-US"/>
          </a:p>
        </p:txBody>
      </p:sp>
    </p:spTree>
    <p:extLst>
      <p:ext uri="{BB962C8B-B14F-4D97-AF65-F5344CB8AC3E}">
        <p14:creationId xmlns:p14="http://schemas.microsoft.com/office/powerpoint/2010/main" val="3854792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9856233-F0D8-43CC-9E5B-7F1EF462D14E}"/>
              </a:ext>
            </a:extLst>
          </p:cNvPr>
          <p:cNvSpPr/>
          <p:nvPr/>
        </p:nvSpPr>
        <p:spPr>
          <a:xfrm>
            <a:off x="11599817" y="0"/>
            <a:ext cx="592183" cy="592183"/>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HelveticaNeueLT Pro 65 Md" panose="020B0604020202020204" pitchFamily="34" charset="77"/>
                <a:ea typeface="+mn-ea"/>
                <a:cs typeface="+mn-cs"/>
              </a:rPr>
              <a:t>HD</a:t>
            </a:r>
          </a:p>
        </p:txBody>
      </p:sp>
      <p:sp>
        <p:nvSpPr>
          <p:cNvPr id="6" name="TextBox 5">
            <a:extLst>
              <a:ext uri="{FF2B5EF4-FFF2-40B4-BE49-F238E27FC236}">
                <a16:creationId xmlns:a16="http://schemas.microsoft.com/office/drawing/2014/main" id="{16F4A577-E4E1-482F-AC65-03EE3F76A4B8}"/>
              </a:ext>
            </a:extLst>
          </p:cNvPr>
          <p:cNvSpPr txBox="1"/>
          <p:nvPr/>
        </p:nvSpPr>
        <p:spPr>
          <a:xfrm>
            <a:off x="365962" y="1760260"/>
            <a:ext cx="11649575"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32000" marR="0" lvl="0" indent="-4320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Following the consultation earlier this year, we have reviewed the feedback received</a:t>
            </a:r>
          </a:p>
          <a:p>
            <a:pPr marL="432000" marR="0" lvl="0" indent="-4320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These are </a:t>
            </a:r>
            <a:r>
              <a:rPr kumimoji="0" lang="en-US" sz="2000" b="0" i="0" u="none" strike="noStrike" kern="1200" cap="none" spc="0" normalizeH="0" baseline="0" noProof="0" err="1">
                <a:ln>
                  <a:noFill/>
                </a:ln>
                <a:solidFill>
                  <a:srgbClr val="000000"/>
                </a:solidFill>
                <a:effectLst/>
                <a:uLnTx/>
                <a:uFillTx/>
                <a:latin typeface="Helvetica Neue LT Std 45 Light" panose="020B0403020202020204"/>
                <a:ea typeface="+mn-ea"/>
                <a:cs typeface="+mn-cs"/>
              </a:rPr>
              <a:t>summarised</a:t>
            </a: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 on the following slide along with proposed changes</a:t>
            </a:r>
          </a:p>
          <a:p>
            <a:pPr marL="432000" marR="0" lvl="0" indent="-4320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We have decided to run a second round of consultation to seek feedback on the updated terms</a:t>
            </a:r>
          </a:p>
          <a:p>
            <a:pPr marL="432000" marR="0" lvl="0" indent="-4320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This will then be reviewed before the terms are </a:t>
            </a:r>
            <a:r>
              <a:rPr kumimoji="0" lang="en-US" sz="2000" b="0" i="0" u="none" strike="noStrike" kern="1200" cap="none" spc="0" normalizeH="0" baseline="0" noProof="0" err="1">
                <a:ln>
                  <a:noFill/>
                </a:ln>
                <a:solidFill>
                  <a:srgbClr val="000000"/>
                </a:solidFill>
                <a:effectLst/>
                <a:uLnTx/>
                <a:uFillTx/>
                <a:latin typeface="Helvetica Neue LT Std 45 Light" panose="020B0403020202020204"/>
                <a:ea typeface="+mn-ea"/>
                <a:cs typeface="+mn-cs"/>
              </a:rPr>
              <a:t>finalised</a:t>
            </a:r>
            <a:r>
              <a:rPr kumimoji="0" lang="en-US" sz="2000" b="0" i="0" u="none" strike="noStrike" kern="1200" cap="none" spc="0" normalizeH="0" baseline="0" noProof="0">
                <a:ln>
                  <a:noFill/>
                </a:ln>
                <a:solidFill>
                  <a:srgbClr val="000000"/>
                </a:solidFill>
                <a:effectLst/>
                <a:uLnTx/>
                <a:uFillTx/>
                <a:latin typeface="Helvetica Neue LT Std 45 Light" panose="020B0403020202020204"/>
                <a:ea typeface="+mn-ea"/>
                <a:cs typeface="+mn-cs"/>
              </a:rPr>
              <a:t> ahead of the tender</a:t>
            </a:r>
          </a:p>
        </p:txBody>
      </p:sp>
      <p:sp>
        <p:nvSpPr>
          <p:cNvPr id="9" name="Title 1">
            <a:extLst>
              <a:ext uri="{FF2B5EF4-FFF2-40B4-BE49-F238E27FC236}">
                <a16:creationId xmlns:a16="http://schemas.microsoft.com/office/drawing/2014/main" id="{CFBF881F-A957-49DF-8C17-71D8E99129E7}"/>
              </a:ext>
            </a:extLst>
          </p:cNvPr>
          <p:cNvSpPr txBox="1">
            <a:spLocks/>
          </p:cNvSpPr>
          <p:nvPr/>
        </p:nvSpPr>
        <p:spPr>
          <a:xfrm>
            <a:off x="649923" y="932575"/>
            <a:ext cx="5043199" cy="637747"/>
          </a:xfrm>
          <a:prstGeom prst="rect">
            <a:avLst/>
          </a:prstGeom>
        </p:spPr>
        <p:txBody>
          <a:bodyPr anchor="t">
            <a:normAutofit fontScale="90000" lnSpcReduction="10000"/>
          </a:bodyPr>
          <a:lstStyle>
            <a:lvl1pPr algn="l" defTabSz="914377" rtl="0" eaLnBrk="1" latinLnBrk="0" hangingPunct="1">
              <a:lnSpc>
                <a:spcPct val="90000"/>
              </a:lnSpc>
              <a:spcBef>
                <a:spcPct val="0"/>
              </a:spcBef>
              <a:buNone/>
              <a:defRPr sz="4400" b="0" i="0" kern="120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Introduction</a:t>
            </a:r>
            <a:endParaRPr lang="en-US" dirty="0"/>
          </a:p>
        </p:txBody>
      </p:sp>
      <p:pic>
        <p:nvPicPr>
          <p:cNvPr id="10" name="Audio 9">
            <a:hlinkClick r:id="" action="ppaction://media"/>
            <a:extLst>
              <a:ext uri="{FF2B5EF4-FFF2-40B4-BE49-F238E27FC236}">
                <a16:creationId xmlns:a16="http://schemas.microsoft.com/office/drawing/2014/main" id="{7CEAEF78-1A48-4A59-9A48-176A37833CA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875195880"/>
      </p:ext>
    </p:extLst>
  </p:cSld>
  <p:clrMapOvr>
    <a:masterClrMapping/>
  </p:clrMapOvr>
  <mc:AlternateContent xmlns:mc="http://schemas.openxmlformats.org/markup-compatibility/2006">
    <mc:Choice xmlns:p14="http://schemas.microsoft.com/office/powerpoint/2010/main" Requires="p14">
      <p:transition spd="slow" p14:dur="2000" advTm="47351"/>
    </mc:Choice>
    <mc:Fallback>
      <p:transition spd="slow" advTm="473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6FCC3C0-E2F2-8F4C-B7AC-4D0A89D12873}"/>
              </a:ext>
            </a:extLst>
          </p:cNvPr>
          <p:cNvSpPr>
            <a:spLocks noGrp="1"/>
          </p:cNvSpPr>
          <p:nvPr>
            <p:ph type="title"/>
          </p:nvPr>
        </p:nvSpPr>
        <p:spPr>
          <a:xfrm>
            <a:off x="497523" y="780175"/>
            <a:ext cx="9116740" cy="637747"/>
          </a:xfrm>
        </p:spPr>
        <p:txBody>
          <a:bodyPr/>
          <a:lstStyle/>
          <a:p>
            <a:pPr marL="514350" indent="-514350">
              <a:buFont typeface="+mj-lt"/>
              <a:buAutoNum type="arabicParenR" startAt="3"/>
            </a:pPr>
            <a:r>
              <a:rPr lang="en-GB" sz="3200" dirty="0"/>
              <a:t>Summary of feedback and proposed changes</a:t>
            </a:r>
          </a:p>
        </p:txBody>
      </p:sp>
      <p:sp>
        <p:nvSpPr>
          <p:cNvPr id="5" name="Rectangle 4">
            <a:extLst>
              <a:ext uri="{FF2B5EF4-FFF2-40B4-BE49-F238E27FC236}">
                <a16:creationId xmlns:a16="http://schemas.microsoft.com/office/drawing/2014/main" id="{D9856233-F0D8-43CC-9E5B-7F1EF462D14E}"/>
              </a:ext>
            </a:extLst>
          </p:cNvPr>
          <p:cNvSpPr/>
          <p:nvPr/>
        </p:nvSpPr>
        <p:spPr>
          <a:xfrm>
            <a:off x="11599817" y="0"/>
            <a:ext cx="592183" cy="592183"/>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HelveticaNeueLT Pro 65 Md" panose="020B0604020202020204" pitchFamily="34" charset="77"/>
                <a:ea typeface="+mn-ea"/>
                <a:cs typeface="+mn-cs"/>
              </a:rPr>
              <a:t>HD</a:t>
            </a:r>
          </a:p>
        </p:txBody>
      </p:sp>
      <p:graphicFrame>
        <p:nvGraphicFramePr>
          <p:cNvPr id="2" name="Table 1">
            <a:extLst>
              <a:ext uri="{FF2B5EF4-FFF2-40B4-BE49-F238E27FC236}">
                <a16:creationId xmlns:a16="http://schemas.microsoft.com/office/drawing/2014/main" id="{F00A1F49-3197-49E1-9A57-0A17ADB4BCDB}"/>
              </a:ext>
            </a:extLst>
          </p:cNvPr>
          <p:cNvGraphicFramePr>
            <a:graphicFrameLocks noGrp="1"/>
          </p:cNvGraphicFramePr>
          <p:nvPr>
            <p:extLst>
              <p:ext uri="{D42A27DB-BD31-4B8C-83A1-F6EECF244321}">
                <p14:modId xmlns:p14="http://schemas.microsoft.com/office/powerpoint/2010/main" val="805713621"/>
              </p:ext>
            </p:extLst>
          </p:nvPr>
        </p:nvGraphicFramePr>
        <p:xfrm>
          <a:off x="304800" y="2160370"/>
          <a:ext cx="11463868" cy="3581400"/>
        </p:xfrm>
        <a:graphic>
          <a:graphicData uri="http://schemas.openxmlformats.org/drawingml/2006/table">
            <a:tbl>
              <a:tblPr firstRow="1" bandRow="1">
                <a:tableStyleId>{5C22544A-7EE6-4342-B048-85BDC9FD1C3A}</a:tableStyleId>
              </a:tblPr>
              <a:tblGrid>
                <a:gridCol w="3862064">
                  <a:extLst>
                    <a:ext uri="{9D8B030D-6E8A-4147-A177-3AD203B41FA5}">
                      <a16:colId xmlns:a16="http://schemas.microsoft.com/office/drawing/2014/main" val="960947376"/>
                    </a:ext>
                  </a:extLst>
                </a:gridCol>
                <a:gridCol w="3800902">
                  <a:extLst>
                    <a:ext uri="{9D8B030D-6E8A-4147-A177-3AD203B41FA5}">
                      <a16:colId xmlns:a16="http://schemas.microsoft.com/office/drawing/2014/main" val="3662676898"/>
                    </a:ext>
                  </a:extLst>
                </a:gridCol>
                <a:gridCol w="3800902">
                  <a:extLst>
                    <a:ext uri="{9D8B030D-6E8A-4147-A177-3AD203B41FA5}">
                      <a16:colId xmlns:a16="http://schemas.microsoft.com/office/drawing/2014/main" val="3151003775"/>
                    </a:ext>
                  </a:extLst>
                </a:gridCol>
              </a:tblGrid>
              <a:tr h="211343">
                <a:tc>
                  <a:txBody>
                    <a:bodyPr/>
                    <a:lstStyle/>
                    <a:p>
                      <a:r>
                        <a:rPr lang="en-GB" sz="1200" b="0" i="0" kern="1200">
                          <a:solidFill>
                            <a:srgbClr val="454546"/>
                          </a:solidFill>
                          <a:latin typeface="HelveticaNeueLT Pro 45 Lt" panose="020B0403020202020204" pitchFamily="34" charset="77"/>
                          <a:ea typeface="+mn-ea"/>
                          <a:cs typeface="+mn-cs"/>
                        </a:rPr>
                        <a:t>Original Terms:</a:t>
                      </a:r>
                    </a:p>
                  </a:txBody>
                  <a:tcPr anchor="ctr"/>
                </a:tc>
                <a:tc>
                  <a:txBody>
                    <a:bodyPr/>
                    <a:lstStyle/>
                    <a:p>
                      <a:r>
                        <a:rPr lang="en-GB" sz="1200" b="0" i="0" kern="1200">
                          <a:solidFill>
                            <a:srgbClr val="454546"/>
                          </a:solidFill>
                          <a:latin typeface="HelveticaNeueLT Pro 45 Lt" panose="020B0403020202020204" pitchFamily="34" charset="77"/>
                          <a:ea typeface="+mn-ea"/>
                          <a:cs typeface="+mn-cs"/>
                        </a:rPr>
                        <a:t>Feedback:</a:t>
                      </a:r>
                    </a:p>
                  </a:txBody>
                  <a:tcPr anchor="ctr"/>
                </a:tc>
                <a:tc>
                  <a:txBody>
                    <a:bodyPr/>
                    <a:lstStyle/>
                    <a:p>
                      <a:r>
                        <a:rPr lang="en-GB" sz="1200" b="0" i="0" kern="1200">
                          <a:solidFill>
                            <a:srgbClr val="454546"/>
                          </a:solidFill>
                          <a:latin typeface="HelveticaNeueLT Pro 45 Lt" panose="020B0403020202020204" pitchFamily="34" charset="77"/>
                          <a:ea typeface="+mn-ea"/>
                          <a:cs typeface="+mn-cs"/>
                        </a:rPr>
                        <a:t>Proposed Changes:</a:t>
                      </a:r>
                    </a:p>
                  </a:txBody>
                  <a:tcPr anchor="ctr"/>
                </a:tc>
                <a:extLst>
                  <a:ext uri="{0D108BD9-81ED-4DB2-BD59-A6C34878D82A}">
                    <a16:rowId xmlns:a16="http://schemas.microsoft.com/office/drawing/2014/main" val="662667272"/>
                  </a:ext>
                </a:extLst>
              </a:tr>
              <a:tr h="370840">
                <a:tc rowSpan="2">
                  <a:txBody>
                    <a:bodyPr/>
                    <a:lstStyle/>
                    <a:p>
                      <a:pPr algn="l"/>
                      <a:r>
                        <a:rPr lang="en-GB" sz="1200" b="0" i="0" kern="1200">
                          <a:solidFill>
                            <a:srgbClr val="454546"/>
                          </a:solidFill>
                          <a:latin typeface="HelveticaNeueLT Pro 45 Lt" panose="020B0403020202020204" pitchFamily="34" charset="77"/>
                          <a:ea typeface="+mn-ea"/>
                          <a:cs typeface="+mn-cs"/>
                        </a:rPr>
                        <a:t>Units will covered for up to 90 mins after a trip, after which they will be responsible for their energy position, regardless of the length of trip</a:t>
                      </a:r>
                    </a:p>
                  </a:txBody>
                  <a:tcPr anchor="ctr">
                    <a:solidFill>
                      <a:srgbClr val="FFFAE7"/>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Restructure tripping fee to account for uncertainty of duration e.g. £x for first 2 hours, £y for hours 2-4, etc.</a:t>
                      </a:r>
                    </a:p>
                  </a:txBody>
                  <a:tcPr anchor="ctr">
                    <a:solidFill>
                      <a:srgbClr val="FFFAE7"/>
                    </a:solidFill>
                  </a:tcPr>
                </a:tc>
                <a:tc rowSpan="2">
                  <a:txBody>
                    <a:bodyPr/>
                    <a:lstStyle/>
                    <a:p>
                      <a:r>
                        <a:rPr lang="en-GB" sz="1200" b="0" i="0" kern="1200">
                          <a:solidFill>
                            <a:srgbClr val="454546"/>
                          </a:solidFill>
                          <a:latin typeface="HelveticaNeueLT Pro 45 Lt" panose="020B0403020202020204" pitchFamily="34" charset="77"/>
                          <a:ea typeface="+mn-ea"/>
                          <a:cs typeface="+mn-cs"/>
                        </a:rPr>
                        <a:t>ABSVD will apply for up to 90mins after a fault. Following this, units would be </a:t>
                      </a:r>
                      <a:r>
                        <a:rPr lang="en-GB" sz="1200" b="0" i="0" kern="1200" err="1">
                          <a:solidFill>
                            <a:srgbClr val="454546"/>
                          </a:solidFill>
                          <a:latin typeface="HelveticaNeueLT Pro 45 Lt" panose="020B0403020202020204" pitchFamily="34" charset="77"/>
                          <a:ea typeface="+mn-ea"/>
                          <a:cs typeface="+mn-cs"/>
                        </a:rPr>
                        <a:t>BOAd</a:t>
                      </a:r>
                      <a:r>
                        <a:rPr lang="en-GB" sz="1200" b="0" i="0" kern="1200">
                          <a:solidFill>
                            <a:srgbClr val="454546"/>
                          </a:solidFill>
                          <a:latin typeface="HelveticaNeueLT Pro 45 Lt" panose="020B0403020202020204" pitchFamily="34" charset="77"/>
                          <a:ea typeface="+mn-ea"/>
                          <a:cs typeface="+mn-cs"/>
                        </a:rPr>
                        <a:t> if ESO wants them to maintain 0MW (example on next slide)</a:t>
                      </a:r>
                    </a:p>
                  </a:txBody>
                  <a:tcPr anchor="ctr">
                    <a:solidFill>
                      <a:srgbClr val="FFFAE7"/>
                    </a:solidFill>
                  </a:tcPr>
                </a:tc>
                <a:extLst>
                  <a:ext uri="{0D108BD9-81ED-4DB2-BD59-A6C34878D82A}">
                    <a16:rowId xmlns:a16="http://schemas.microsoft.com/office/drawing/2014/main" val="1149771949"/>
                  </a:ext>
                </a:extLst>
              </a:tr>
              <a:tr h="370840">
                <a:tc vMerge="1">
                  <a:txBody>
                    <a:bodyPr/>
                    <a:lstStyle/>
                    <a:p>
                      <a:endParaRPr lang="en-GB" sz="140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Could ESO BOA units for trips &gt;90 mins. The first 90mins are covered by ABSVD</a:t>
                      </a:r>
                    </a:p>
                  </a:txBody>
                  <a:tcPr anchor="ctr">
                    <a:solidFill>
                      <a:srgbClr val="FFFAE7"/>
                    </a:solidFill>
                  </a:tcPr>
                </a:tc>
                <a:tc vMerge="1">
                  <a:txBody>
                    <a:bodyPr/>
                    <a:lstStyle/>
                    <a:p>
                      <a:endParaRPr lang="en-GB" sz="1400"/>
                    </a:p>
                  </a:txBody>
                  <a:tcPr anchor="ctr"/>
                </a:tc>
                <a:extLst>
                  <a:ext uri="{0D108BD9-81ED-4DB2-BD59-A6C34878D82A}">
                    <a16:rowId xmlns:a16="http://schemas.microsoft.com/office/drawing/2014/main" val="3441271773"/>
                  </a:ext>
                </a:extLst>
              </a:tr>
              <a:tr h="370840">
                <a:tc>
                  <a:txBody>
                    <a:bodyPr/>
                    <a:lstStyle/>
                    <a:p>
                      <a:r>
                        <a:rPr lang="en-GB" sz="1200" b="0" i="0" kern="1200" dirty="0">
                          <a:solidFill>
                            <a:srgbClr val="454546"/>
                          </a:solidFill>
                          <a:latin typeface="HelveticaNeueLT Pro 45 Lt" panose="020B0403020202020204" pitchFamily="34" charset="77"/>
                          <a:ea typeface="+mn-ea"/>
                          <a:cs typeface="+mn-cs"/>
                        </a:rPr>
                        <a:t>Generators would be responsible for the maintenance and operation of the tripping scheme</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Clarify role of providers and TOs – ownership, operating, maintenance of tripping scheme</a:t>
                      </a:r>
                    </a:p>
                  </a:txBody>
                  <a:tcPr anchor="ctr"/>
                </a:tc>
                <a:tc>
                  <a:txBody>
                    <a:bodyPr/>
                    <a:lstStyle/>
                    <a:p>
                      <a:r>
                        <a:rPr lang="en-GB" sz="1200" b="0" i="0" kern="1200">
                          <a:solidFill>
                            <a:srgbClr val="454546"/>
                          </a:solidFill>
                          <a:latin typeface="HelveticaNeueLT Pro 45 Lt" panose="020B0403020202020204" pitchFamily="34" charset="77"/>
                          <a:ea typeface="+mn-ea"/>
                          <a:cs typeface="+mn-cs"/>
                        </a:rPr>
                        <a:t>These responsibilities will sit with the TOs.</a:t>
                      </a:r>
                      <a:br>
                        <a:rPr lang="en-GB" sz="1200" b="0" i="0" kern="1200">
                          <a:solidFill>
                            <a:srgbClr val="454546"/>
                          </a:solidFill>
                          <a:latin typeface="HelveticaNeueLT Pro 45 Lt" panose="020B0403020202020204" pitchFamily="34" charset="77"/>
                          <a:ea typeface="+mn-ea"/>
                          <a:cs typeface="+mn-cs"/>
                        </a:rPr>
                      </a:br>
                      <a:r>
                        <a:rPr lang="en-GB" sz="1200" b="0" i="0" kern="1200">
                          <a:solidFill>
                            <a:srgbClr val="454546"/>
                          </a:solidFill>
                          <a:latin typeface="HelveticaNeueLT Pro 45 Lt" panose="020B0403020202020204" pitchFamily="34" charset="77"/>
                          <a:ea typeface="+mn-ea"/>
                          <a:cs typeface="+mn-cs"/>
                        </a:rPr>
                        <a:t>Generator only needs to acknowledge arming/disarming and that unit can be tripped off if armed</a:t>
                      </a:r>
                    </a:p>
                  </a:txBody>
                  <a:tcPr anchor="ctr"/>
                </a:tc>
                <a:extLst>
                  <a:ext uri="{0D108BD9-81ED-4DB2-BD59-A6C34878D82A}">
                    <a16:rowId xmlns:a16="http://schemas.microsoft.com/office/drawing/2014/main" val="2100319829"/>
                  </a:ext>
                </a:extLst>
              </a:tr>
              <a:tr h="370840">
                <a:tc>
                  <a:txBody>
                    <a:bodyPr/>
                    <a:lstStyle/>
                    <a:p>
                      <a:r>
                        <a:rPr lang="en-GB" sz="1200" b="0" i="0" kern="1200">
                          <a:solidFill>
                            <a:srgbClr val="454546"/>
                          </a:solidFill>
                          <a:latin typeface="HelveticaNeueLT Pro 45 Lt" panose="020B0403020202020204" pitchFamily="34" charset="77"/>
                          <a:ea typeface="+mn-ea"/>
                          <a:cs typeface="+mn-cs"/>
                        </a:rPr>
                        <a:t>Some terms were not defined in the original draft</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Review definitions of terms</a:t>
                      </a:r>
                    </a:p>
                  </a:txBody>
                  <a:tcPr anchor="ctr"/>
                </a:tc>
                <a:tc>
                  <a:txBody>
                    <a:bodyPr/>
                    <a:lstStyle/>
                    <a:p>
                      <a:r>
                        <a:rPr lang="en-GB" sz="1200" b="0" i="0" kern="1200">
                          <a:solidFill>
                            <a:srgbClr val="454546"/>
                          </a:solidFill>
                          <a:latin typeface="HelveticaNeueLT Pro 45 Lt" panose="020B0403020202020204" pitchFamily="34" charset="77"/>
                          <a:ea typeface="+mn-ea"/>
                          <a:cs typeface="+mn-cs"/>
                        </a:rPr>
                        <a:t>Terms defined</a:t>
                      </a:r>
                    </a:p>
                  </a:txBody>
                  <a:tcPr anchor="ctr"/>
                </a:tc>
                <a:extLst>
                  <a:ext uri="{0D108BD9-81ED-4DB2-BD59-A6C34878D82A}">
                    <a16:rowId xmlns:a16="http://schemas.microsoft.com/office/drawing/2014/main" val="3686103380"/>
                  </a:ext>
                </a:extLst>
              </a:tr>
              <a:tr h="370840">
                <a:tc>
                  <a:txBody>
                    <a:bodyPr/>
                    <a:lstStyle/>
                    <a:p>
                      <a:r>
                        <a:rPr lang="en-GB" sz="1200" b="0" i="0" kern="1200">
                          <a:solidFill>
                            <a:srgbClr val="454546"/>
                          </a:solidFill>
                          <a:latin typeface="HelveticaNeueLT Pro 45 Lt" panose="020B0403020202020204" pitchFamily="34" charset="77"/>
                          <a:ea typeface="+mn-ea"/>
                          <a:cs typeface="+mn-cs"/>
                        </a:rPr>
                        <a:t>Mention of thermal and stability trips</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Remove references to Thermal trip to avoid any confusion</a:t>
                      </a:r>
                    </a:p>
                  </a:txBody>
                  <a:tcPr anchor="ctr"/>
                </a:tc>
                <a:tc>
                  <a:txBody>
                    <a:bodyPr/>
                    <a:lstStyle/>
                    <a:p>
                      <a:r>
                        <a:rPr lang="en-GB" sz="1200" b="0" i="0" kern="1200">
                          <a:solidFill>
                            <a:srgbClr val="454546"/>
                          </a:solidFill>
                          <a:latin typeface="HelveticaNeueLT Pro 45 Lt" panose="020B0403020202020204" pitchFamily="34" charset="77"/>
                          <a:ea typeface="+mn-ea"/>
                          <a:cs typeface="+mn-cs"/>
                        </a:rPr>
                        <a:t>Only reference stability trips</a:t>
                      </a:r>
                    </a:p>
                  </a:txBody>
                  <a:tcPr anchor="ctr"/>
                </a:tc>
                <a:extLst>
                  <a:ext uri="{0D108BD9-81ED-4DB2-BD59-A6C34878D82A}">
                    <a16:rowId xmlns:a16="http://schemas.microsoft.com/office/drawing/2014/main" val="1159831361"/>
                  </a:ext>
                </a:extLst>
              </a:tr>
              <a:tr h="370840">
                <a:tc>
                  <a:txBody>
                    <a:bodyPr/>
                    <a:lstStyle/>
                    <a:p>
                      <a:r>
                        <a:rPr lang="en-GB" sz="1200" b="0" i="0" kern="1200" dirty="0">
                          <a:solidFill>
                            <a:srgbClr val="454546"/>
                          </a:solidFill>
                          <a:latin typeface="HelveticaNeueLT Pro 45 Lt" panose="020B0403020202020204" pitchFamily="34" charset="77"/>
                          <a:ea typeface="+mn-ea"/>
                          <a:cs typeface="+mn-cs"/>
                        </a:rPr>
                        <a:t>Service Term – Oct 23 to Sept 24</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N/A</a:t>
                      </a:r>
                    </a:p>
                  </a:txBody>
                  <a:tcPr anchor="ctr"/>
                </a:tc>
                <a:tc>
                  <a:txBody>
                    <a:bodyPr/>
                    <a:lstStyle/>
                    <a:p>
                      <a:r>
                        <a:rPr lang="en-GB" sz="1200" b="0" i="0" kern="1200" dirty="0">
                          <a:solidFill>
                            <a:srgbClr val="454546"/>
                          </a:solidFill>
                          <a:latin typeface="HelveticaNeueLT Pro 45 Lt" panose="020B0403020202020204" pitchFamily="34" charset="77"/>
                          <a:ea typeface="+mn-ea"/>
                          <a:cs typeface="+mn-cs"/>
                        </a:rPr>
                        <a:t>Option to extend for a further 12 months to Sept 25</a:t>
                      </a:r>
                    </a:p>
                  </a:txBody>
                  <a:tcPr anchor="ctr"/>
                </a:tc>
                <a:extLst>
                  <a:ext uri="{0D108BD9-81ED-4DB2-BD59-A6C34878D82A}">
                    <a16:rowId xmlns:a16="http://schemas.microsoft.com/office/drawing/2014/main" val="1502828924"/>
                  </a:ext>
                </a:extLst>
              </a:tr>
              <a:tr h="370840">
                <a:tc>
                  <a:txBody>
                    <a:bodyPr/>
                    <a:lstStyle/>
                    <a:p>
                      <a:r>
                        <a:rPr lang="en-GB" sz="1200" b="0" i="0" kern="1200" dirty="0">
                          <a:solidFill>
                            <a:srgbClr val="454546"/>
                          </a:solidFill>
                          <a:latin typeface="HelveticaNeueLT Pro 45 Lt" panose="020B0403020202020204" pitchFamily="34" charset="77"/>
                          <a:ea typeface="+mn-ea"/>
                          <a:cs typeface="+mn-cs"/>
                        </a:rPr>
                        <a:t>Service fees</a:t>
                      </a:r>
                    </a:p>
                  </a:txBody>
                  <a:tcPr anchor="ct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b="0" i="0" kern="1200">
                          <a:solidFill>
                            <a:srgbClr val="454546"/>
                          </a:solidFill>
                          <a:latin typeface="HelveticaNeueLT Pro 45 Lt" panose="020B0403020202020204" pitchFamily="34" charset="77"/>
                          <a:ea typeface="+mn-ea"/>
                          <a:cs typeface="+mn-cs"/>
                        </a:rPr>
                        <a:t>N/A</a:t>
                      </a:r>
                    </a:p>
                  </a:txBody>
                  <a:tcPr anchor="ctr"/>
                </a:tc>
                <a:tc>
                  <a:txBody>
                    <a:bodyPr/>
                    <a:lstStyle/>
                    <a:p>
                      <a:r>
                        <a:rPr lang="en-GB" sz="1200" b="0" i="0" kern="1200" dirty="0">
                          <a:solidFill>
                            <a:srgbClr val="454546"/>
                          </a:solidFill>
                          <a:latin typeface="HelveticaNeueLT Pro 45 Lt" panose="020B0403020202020204" pitchFamily="34" charset="77"/>
                          <a:ea typeface="+mn-ea"/>
                          <a:cs typeface="+mn-cs"/>
                        </a:rPr>
                        <a:t>Option to amend arming fees during the service term</a:t>
                      </a:r>
                    </a:p>
                  </a:txBody>
                  <a:tcPr anchor="ctr"/>
                </a:tc>
                <a:extLst>
                  <a:ext uri="{0D108BD9-81ED-4DB2-BD59-A6C34878D82A}">
                    <a16:rowId xmlns:a16="http://schemas.microsoft.com/office/drawing/2014/main" val="2223783405"/>
                  </a:ext>
                </a:extLst>
              </a:tr>
            </a:tbl>
          </a:graphicData>
        </a:graphic>
      </p:graphicFrame>
      <p:pic>
        <p:nvPicPr>
          <p:cNvPr id="3" name="Audio 2">
            <a:hlinkClick r:id="" action="ppaction://media"/>
            <a:extLst>
              <a:ext uri="{FF2B5EF4-FFF2-40B4-BE49-F238E27FC236}">
                <a16:creationId xmlns:a16="http://schemas.microsoft.com/office/drawing/2014/main" id="{8E1C718B-D139-4CC0-8F4D-53E7D2DE5CD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88230334"/>
      </p:ext>
    </p:extLst>
  </p:cSld>
  <p:clrMapOvr>
    <a:masterClrMapping/>
  </p:clrMapOvr>
  <mc:AlternateContent xmlns:mc="http://schemas.openxmlformats.org/markup-compatibility/2006">
    <mc:Choice xmlns:p14="http://schemas.microsoft.com/office/powerpoint/2010/main" Requires="p14">
      <p:transition spd="slow" p14:dur="2000" advTm="163629"/>
    </mc:Choice>
    <mc:Fallback>
      <p:transition spd="slow" advTm="1636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3049C24-E508-44A1-ADA1-C388D50DF014}"/>
              </a:ext>
            </a:extLst>
          </p:cNvPr>
          <p:cNvGraphicFramePr>
            <a:graphicFrameLocks noGrp="1"/>
          </p:cNvGraphicFramePr>
          <p:nvPr/>
        </p:nvGraphicFramePr>
        <p:xfrm>
          <a:off x="1404178" y="5334869"/>
          <a:ext cx="9206648" cy="525595"/>
        </p:xfrm>
        <a:graphic>
          <a:graphicData uri="http://schemas.openxmlformats.org/drawingml/2006/table">
            <a:tbl>
              <a:tblPr firstRow="1" bandRow="1">
                <a:tableStyleId>{5C22544A-7EE6-4342-B048-85BDC9FD1C3A}</a:tableStyleId>
              </a:tblPr>
              <a:tblGrid>
                <a:gridCol w="2036289">
                  <a:extLst>
                    <a:ext uri="{9D8B030D-6E8A-4147-A177-3AD203B41FA5}">
                      <a16:colId xmlns:a16="http://schemas.microsoft.com/office/drawing/2014/main" val="361010674"/>
                    </a:ext>
                  </a:extLst>
                </a:gridCol>
                <a:gridCol w="1024337">
                  <a:extLst>
                    <a:ext uri="{9D8B030D-6E8A-4147-A177-3AD203B41FA5}">
                      <a16:colId xmlns:a16="http://schemas.microsoft.com/office/drawing/2014/main" val="1627620580"/>
                    </a:ext>
                  </a:extLst>
                </a:gridCol>
                <a:gridCol w="1024337">
                  <a:extLst>
                    <a:ext uri="{9D8B030D-6E8A-4147-A177-3AD203B41FA5}">
                      <a16:colId xmlns:a16="http://schemas.microsoft.com/office/drawing/2014/main" val="678862685"/>
                    </a:ext>
                  </a:extLst>
                </a:gridCol>
                <a:gridCol w="1024337">
                  <a:extLst>
                    <a:ext uri="{9D8B030D-6E8A-4147-A177-3AD203B41FA5}">
                      <a16:colId xmlns:a16="http://schemas.microsoft.com/office/drawing/2014/main" val="1608908079"/>
                    </a:ext>
                  </a:extLst>
                </a:gridCol>
                <a:gridCol w="1024337">
                  <a:extLst>
                    <a:ext uri="{9D8B030D-6E8A-4147-A177-3AD203B41FA5}">
                      <a16:colId xmlns:a16="http://schemas.microsoft.com/office/drawing/2014/main" val="3504065700"/>
                    </a:ext>
                  </a:extLst>
                </a:gridCol>
                <a:gridCol w="1024337">
                  <a:extLst>
                    <a:ext uri="{9D8B030D-6E8A-4147-A177-3AD203B41FA5}">
                      <a16:colId xmlns:a16="http://schemas.microsoft.com/office/drawing/2014/main" val="2790818915"/>
                    </a:ext>
                  </a:extLst>
                </a:gridCol>
                <a:gridCol w="1024337">
                  <a:extLst>
                    <a:ext uri="{9D8B030D-6E8A-4147-A177-3AD203B41FA5}">
                      <a16:colId xmlns:a16="http://schemas.microsoft.com/office/drawing/2014/main" val="1342639549"/>
                    </a:ext>
                  </a:extLst>
                </a:gridCol>
                <a:gridCol w="1024337">
                  <a:extLst>
                    <a:ext uri="{9D8B030D-6E8A-4147-A177-3AD203B41FA5}">
                      <a16:colId xmlns:a16="http://schemas.microsoft.com/office/drawing/2014/main" val="2146804204"/>
                    </a:ext>
                  </a:extLst>
                </a:gridCol>
              </a:tblGrid>
              <a:tr h="525595">
                <a:tc>
                  <a:txBody>
                    <a:bodyPr/>
                    <a:lstStyle/>
                    <a:p>
                      <a:pPr algn="ctr"/>
                      <a:r>
                        <a:rPr lang="en-GB"/>
                        <a:t>SP</a:t>
                      </a:r>
                    </a:p>
                  </a:txBody>
                  <a:tcPr anchor="ctr"/>
                </a:tc>
                <a:tc>
                  <a:txBody>
                    <a:bodyPr/>
                    <a:lstStyle/>
                    <a:p>
                      <a:pPr algn="ctr"/>
                      <a:r>
                        <a:rPr lang="en-GB"/>
                        <a:t>SP13</a:t>
                      </a:r>
                    </a:p>
                  </a:txBody>
                  <a:tcPr anchor="ctr"/>
                </a:tc>
                <a:tc>
                  <a:txBody>
                    <a:bodyPr/>
                    <a:lstStyle/>
                    <a:p>
                      <a:pPr algn="ctr"/>
                      <a:r>
                        <a:rPr lang="en-GB"/>
                        <a:t>SP14</a:t>
                      </a:r>
                    </a:p>
                  </a:txBody>
                  <a:tcPr anchor="ctr"/>
                </a:tc>
                <a:tc>
                  <a:txBody>
                    <a:bodyPr/>
                    <a:lstStyle/>
                    <a:p>
                      <a:pPr algn="ctr"/>
                      <a:r>
                        <a:rPr lang="en-GB"/>
                        <a:t>SP15</a:t>
                      </a:r>
                    </a:p>
                  </a:txBody>
                  <a:tcPr anchor="ctr"/>
                </a:tc>
                <a:tc>
                  <a:txBody>
                    <a:bodyPr/>
                    <a:lstStyle/>
                    <a:p>
                      <a:pPr algn="ctr"/>
                      <a:r>
                        <a:rPr lang="en-GB"/>
                        <a:t>SP16</a:t>
                      </a:r>
                    </a:p>
                  </a:txBody>
                  <a:tcPr anchor="ctr"/>
                </a:tc>
                <a:tc>
                  <a:txBody>
                    <a:bodyPr/>
                    <a:lstStyle/>
                    <a:p>
                      <a:pPr algn="ctr"/>
                      <a:r>
                        <a:rPr lang="en-GB"/>
                        <a:t>SP17</a:t>
                      </a:r>
                    </a:p>
                  </a:txBody>
                  <a:tcPr anchor="ctr"/>
                </a:tc>
                <a:tc>
                  <a:txBody>
                    <a:bodyPr/>
                    <a:lstStyle/>
                    <a:p>
                      <a:pPr algn="ctr"/>
                      <a:r>
                        <a:rPr lang="en-GB"/>
                        <a:t>SP18</a:t>
                      </a:r>
                    </a:p>
                  </a:txBody>
                  <a:tcPr anchor="ctr"/>
                </a:tc>
                <a:tc>
                  <a:txBody>
                    <a:bodyPr/>
                    <a:lstStyle/>
                    <a:p>
                      <a:pPr algn="ctr"/>
                      <a:r>
                        <a:rPr lang="en-GB"/>
                        <a:t>SP19</a:t>
                      </a:r>
                    </a:p>
                  </a:txBody>
                  <a:tcPr anchor="ctr"/>
                </a:tc>
                <a:extLst>
                  <a:ext uri="{0D108BD9-81ED-4DB2-BD59-A6C34878D82A}">
                    <a16:rowId xmlns:a16="http://schemas.microsoft.com/office/drawing/2014/main" val="794249847"/>
                  </a:ext>
                </a:extLst>
              </a:tr>
            </a:tbl>
          </a:graphicData>
        </a:graphic>
      </p:graphicFrame>
      <p:sp>
        <p:nvSpPr>
          <p:cNvPr id="5" name="Arrow: Pentagon 4">
            <a:extLst>
              <a:ext uri="{FF2B5EF4-FFF2-40B4-BE49-F238E27FC236}">
                <a16:creationId xmlns:a16="http://schemas.microsoft.com/office/drawing/2014/main" id="{1D60E95D-1096-4EB9-9B79-E66857357CC1}"/>
              </a:ext>
            </a:extLst>
          </p:cNvPr>
          <p:cNvSpPr/>
          <p:nvPr/>
        </p:nvSpPr>
        <p:spPr>
          <a:xfrm>
            <a:off x="3394645" y="2561633"/>
            <a:ext cx="3809818"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rPr>
              <a:t>Provider generates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rPr>
              <a:t>(PN)</a:t>
            </a:r>
          </a:p>
        </p:txBody>
      </p:sp>
      <p:sp>
        <p:nvSpPr>
          <p:cNvPr id="6" name="Arrow: Pentagon 5">
            <a:extLst>
              <a:ext uri="{FF2B5EF4-FFF2-40B4-BE49-F238E27FC236}">
                <a16:creationId xmlns:a16="http://schemas.microsoft.com/office/drawing/2014/main" id="{7203EC53-880C-4C64-8210-B5BB63C098D5}"/>
              </a:ext>
            </a:extLst>
          </p:cNvPr>
          <p:cNvSpPr/>
          <p:nvPr/>
        </p:nvSpPr>
        <p:spPr>
          <a:xfrm>
            <a:off x="4982939" y="3082842"/>
            <a:ext cx="2230163" cy="50417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Provider is armed</a:t>
            </a:r>
          </a:p>
        </p:txBody>
      </p:sp>
      <p:cxnSp>
        <p:nvCxnSpPr>
          <p:cNvPr id="8" name="Straight Connector 7">
            <a:extLst>
              <a:ext uri="{FF2B5EF4-FFF2-40B4-BE49-F238E27FC236}">
                <a16:creationId xmlns:a16="http://schemas.microsoft.com/office/drawing/2014/main" id="{AB7C30CF-F6C1-4B39-AED5-D2B1C43B1D41}"/>
              </a:ext>
            </a:extLst>
          </p:cNvPr>
          <p:cNvCxnSpPr>
            <a:cxnSpLocks/>
          </p:cNvCxnSpPr>
          <p:nvPr/>
        </p:nvCxnSpPr>
        <p:spPr>
          <a:xfrm>
            <a:off x="7229177" y="2524163"/>
            <a:ext cx="1" cy="27260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Arrow: Pentagon 8">
            <a:extLst>
              <a:ext uri="{FF2B5EF4-FFF2-40B4-BE49-F238E27FC236}">
                <a16:creationId xmlns:a16="http://schemas.microsoft.com/office/drawing/2014/main" id="{4D9BF267-3F0E-4A75-97C3-EE6935FB8A9F}"/>
              </a:ext>
            </a:extLst>
          </p:cNvPr>
          <p:cNvSpPr/>
          <p:nvPr/>
        </p:nvSpPr>
        <p:spPr>
          <a:xfrm>
            <a:off x="7250793" y="4699706"/>
            <a:ext cx="2262664" cy="504170"/>
          </a:xfrm>
          <a:prstGeom prst="homePlat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ABSVD to prevent imbalance charges</a:t>
            </a:r>
          </a:p>
        </p:txBody>
      </p:sp>
      <p:sp>
        <p:nvSpPr>
          <p:cNvPr id="10" name="Arrow: Pentagon 9">
            <a:extLst>
              <a:ext uri="{FF2B5EF4-FFF2-40B4-BE49-F238E27FC236}">
                <a16:creationId xmlns:a16="http://schemas.microsoft.com/office/drawing/2014/main" id="{841D4697-764B-4619-8001-AAB0C37DF071}"/>
              </a:ext>
            </a:extLst>
          </p:cNvPr>
          <p:cNvSpPr/>
          <p:nvPr/>
        </p:nvSpPr>
        <p:spPr>
          <a:xfrm>
            <a:off x="9541774" y="2569871"/>
            <a:ext cx="969211"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Provider generates (PN)</a:t>
            </a:r>
          </a:p>
        </p:txBody>
      </p:sp>
      <p:sp>
        <p:nvSpPr>
          <p:cNvPr id="11" name="Arrow: Pentagon 10">
            <a:extLst>
              <a:ext uri="{FF2B5EF4-FFF2-40B4-BE49-F238E27FC236}">
                <a16:creationId xmlns:a16="http://schemas.microsoft.com/office/drawing/2014/main" id="{11BA51C3-0A71-4871-846C-DDAC8B58AF0C}"/>
              </a:ext>
            </a:extLst>
          </p:cNvPr>
          <p:cNvSpPr/>
          <p:nvPr/>
        </p:nvSpPr>
        <p:spPr>
          <a:xfrm>
            <a:off x="3403343" y="3617904"/>
            <a:ext cx="7121370" cy="228279"/>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Energy revenue</a:t>
            </a:r>
          </a:p>
        </p:txBody>
      </p:sp>
      <p:sp>
        <p:nvSpPr>
          <p:cNvPr id="13" name="Arrow: Pentagon 12">
            <a:extLst>
              <a:ext uri="{FF2B5EF4-FFF2-40B4-BE49-F238E27FC236}">
                <a16:creationId xmlns:a16="http://schemas.microsoft.com/office/drawing/2014/main" id="{AFFBA6FD-F4A3-4233-8894-E7416E723FF4}"/>
              </a:ext>
            </a:extLst>
          </p:cNvPr>
          <p:cNvSpPr/>
          <p:nvPr/>
        </p:nvSpPr>
        <p:spPr>
          <a:xfrm>
            <a:off x="5024125" y="4185179"/>
            <a:ext cx="2188977" cy="165894"/>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Arming Fee</a:t>
            </a:r>
          </a:p>
        </p:txBody>
      </p:sp>
      <p:sp>
        <p:nvSpPr>
          <p:cNvPr id="14" name="Lightning Bolt 13">
            <a:extLst>
              <a:ext uri="{FF2B5EF4-FFF2-40B4-BE49-F238E27FC236}">
                <a16:creationId xmlns:a16="http://schemas.microsoft.com/office/drawing/2014/main" id="{9F4BE5E3-AFA0-495D-BC7E-99CE9F6D215A}"/>
              </a:ext>
            </a:extLst>
          </p:cNvPr>
          <p:cNvSpPr/>
          <p:nvPr/>
        </p:nvSpPr>
        <p:spPr>
          <a:xfrm>
            <a:off x="7026294" y="2037597"/>
            <a:ext cx="328483" cy="44790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BFC55BD-5490-47DC-888B-4A02521DAF73}"/>
              </a:ext>
            </a:extLst>
          </p:cNvPr>
          <p:cNvSpPr txBox="1"/>
          <p:nvPr/>
        </p:nvSpPr>
        <p:spPr>
          <a:xfrm>
            <a:off x="6488291" y="1876612"/>
            <a:ext cx="642681" cy="646331"/>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Unit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trips</a:t>
            </a:r>
          </a:p>
        </p:txBody>
      </p:sp>
      <p:sp>
        <p:nvSpPr>
          <p:cNvPr id="17" name="Arrow: Pentagon 16">
            <a:extLst>
              <a:ext uri="{FF2B5EF4-FFF2-40B4-BE49-F238E27FC236}">
                <a16:creationId xmlns:a16="http://schemas.microsoft.com/office/drawing/2014/main" id="{6B93116C-3CFE-4024-AC66-971C2B62B1D1}"/>
              </a:ext>
            </a:extLst>
          </p:cNvPr>
          <p:cNvSpPr/>
          <p:nvPr/>
        </p:nvSpPr>
        <p:spPr>
          <a:xfrm>
            <a:off x="7254786" y="2604838"/>
            <a:ext cx="2248436" cy="504170"/>
          </a:xfrm>
          <a:prstGeom prst="homePlat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Provider is tripped off</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(0MW)</a:t>
            </a:r>
          </a:p>
        </p:txBody>
      </p:sp>
      <p:sp>
        <p:nvSpPr>
          <p:cNvPr id="20" name="Arrow: Pentagon 19">
            <a:extLst>
              <a:ext uri="{FF2B5EF4-FFF2-40B4-BE49-F238E27FC236}">
                <a16:creationId xmlns:a16="http://schemas.microsoft.com/office/drawing/2014/main" id="{0A9052DD-713D-4324-80FC-B7059554290B}"/>
              </a:ext>
            </a:extLst>
          </p:cNvPr>
          <p:cNvSpPr/>
          <p:nvPr/>
        </p:nvSpPr>
        <p:spPr>
          <a:xfrm>
            <a:off x="3411121" y="3914210"/>
            <a:ext cx="3785505" cy="197964"/>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ROCs/CFDs (if applicable)</a:t>
            </a:r>
          </a:p>
        </p:txBody>
      </p:sp>
      <p:sp>
        <p:nvSpPr>
          <p:cNvPr id="21" name="Arrow: Pentagon 20">
            <a:extLst>
              <a:ext uri="{FF2B5EF4-FFF2-40B4-BE49-F238E27FC236}">
                <a16:creationId xmlns:a16="http://schemas.microsoft.com/office/drawing/2014/main" id="{F3E9CAC3-CE60-45AD-9E66-E23C27D805E8}"/>
              </a:ext>
            </a:extLst>
          </p:cNvPr>
          <p:cNvSpPr/>
          <p:nvPr/>
        </p:nvSpPr>
        <p:spPr>
          <a:xfrm>
            <a:off x="9546019" y="3901229"/>
            <a:ext cx="983437" cy="199712"/>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ROCs /CFDs</a:t>
            </a:r>
          </a:p>
        </p:txBody>
      </p:sp>
      <p:sp>
        <p:nvSpPr>
          <p:cNvPr id="22" name="Arrow: Pentagon 21">
            <a:extLst>
              <a:ext uri="{FF2B5EF4-FFF2-40B4-BE49-F238E27FC236}">
                <a16:creationId xmlns:a16="http://schemas.microsoft.com/office/drawing/2014/main" id="{1E1C7EC6-371A-46DA-8220-370C5F72F345}"/>
              </a:ext>
            </a:extLst>
          </p:cNvPr>
          <p:cNvSpPr/>
          <p:nvPr/>
        </p:nvSpPr>
        <p:spPr>
          <a:xfrm>
            <a:off x="7263017" y="3881516"/>
            <a:ext cx="2281393" cy="222214"/>
          </a:xfrm>
          <a:prstGeom prst="homePlat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No ROCs/CFDs</a:t>
            </a:r>
          </a:p>
        </p:txBody>
      </p:sp>
      <p:sp>
        <p:nvSpPr>
          <p:cNvPr id="23" name="Arrow: Pentagon 22">
            <a:extLst>
              <a:ext uri="{FF2B5EF4-FFF2-40B4-BE49-F238E27FC236}">
                <a16:creationId xmlns:a16="http://schemas.microsoft.com/office/drawing/2014/main" id="{3770C38A-66C5-46EF-9EEF-8225B16DCEF8}"/>
              </a:ext>
            </a:extLst>
          </p:cNvPr>
          <p:cNvSpPr/>
          <p:nvPr/>
        </p:nvSpPr>
        <p:spPr>
          <a:xfrm>
            <a:off x="3419361" y="4459867"/>
            <a:ext cx="3785004" cy="19526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err="1">
                <a:ln>
                  <a:noFill/>
                </a:ln>
                <a:solidFill>
                  <a:srgbClr val="FFFFFF"/>
                </a:solidFill>
                <a:effectLst/>
                <a:uLnTx/>
                <a:uFillTx/>
                <a:latin typeface="Calibri" panose="020F0502020204030204"/>
                <a:ea typeface="+mn-ea"/>
                <a:cs typeface="+mn-cs"/>
              </a:rPr>
              <a:t>BSUoS</a:t>
            </a: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 charge</a:t>
            </a:r>
          </a:p>
        </p:txBody>
      </p:sp>
      <p:sp>
        <p:nvSpPr>
          <p:cNvPr id="24" name="Arrow: Pentagon 23">
            <a:extLst>
              <a:ext uri="{FF2B5EF4-FFF2-40B4-BE49-F238E27FC236}">
                <a16:creationId xmlns:a16="http://schemas.microsoft.com/office/drawing/2014/main" id="{6F007F8B-FCDE-419E-8349-C8362CDA93AF}"/>
              </a:ext>
            </a:extLst>
          </p:cNvPr>
          <p:cNvSpPr/>
          <p:nvPr/>
        </p:nvSpPr>
        <p:spPr>
          <a:xfrm>
            <a:off x="9541777" y="4396504"/>
            <a:ext cx="999412" cy="259122"/>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err="1">
                <a:ln>
                  <a:noFill/>
                </a:ln>
                <a:solidFill>
                  <a:srgbClr val="FFFFFF"/>
                </a:solidFill>
                <a:effectLst/>
                <a:uLnTx/>
                <a:uFillTx/>
                <a:latin typeface="Calibri" panose="020F0502020204030204"/>
                <a:ea typeface="+mn-ea"/>
                <a:cs typeface="+mn-cs"/>
              </a:rPr>
              <a:t>BSUoS</a:t>
            </a:r>
            <a:r>
              <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rPr>
              <a:t> charge</a:t>
            </a:r>
          </a:p>
        </p:txBody>
      </p:sp>
      <p:sp>
        <p:nvSpPr>
          <p:cNvPr id="25" name="Arrow: Pentagon 24">
            <a:extLst>
              <a:ext uri="{FF2B5EF4-FFF2-40B4-BE49-F238E27FC236}">
                <a16:creationId xmlns:a16="http://schemas.microsoft.com/office/drawing/2014/main" id="{F359E4EB-72AC-44A9-B6F9-6AB24522BBF1}"/>
              </a:ext>
            </a:extLst>
          </p:cNvPr>
          <p:cNvSpPr/>
          <p:nvPr/>
        </p:nvSpPr>
        <p:spPr>
          <a:xfrm>
            <a:off x="1416236" y="3617911"/>
            <a:ext cx="1511694" cy="707359"/>
          </a:xfrm>
          <a:prstGeom prst="homePlate">
            <a:avLst>
              <a:gd name="adj" fmla="val 4086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Income</a:t>
            </a:r>
          </a:p>
        </p:txBody>
      </p:sp>
      <p:sp>
        <p:nvSpPr>
          <p:cNvPr id="26" name="Arrow: Pentagon 25">
            <a:extLst>
              <a:ext uri="{FF2B5EF4-FFF2-40B4-BE49-F238E27FC236}">
                <a16:creationId xmlns:a16="http://schemas.microsoft.com/office/drawing/2014/main" id="{071795C2-84DA-41DD-8C73-4E6FCFAE5B2B}"/>
              </a:ext>
            </a:extLst>
          </p:cNvPr>
          <p:cNvSpPr/>
          <p:nvPr/>
        </p:nvSpPr>
        <p:spPr>
          <a:xfrm>
            <a:off x="1416237" y="4359559"/>
            <a:ext cx="1451446" cy="332509"/>
          </a:xfrm>
          <a:prstGeom prst="homePlate">
            <a:avLst>
              <a:gd name="adj" fmla="val 97578"/>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Costs</a:t>
            </a:r>
          </a:p>
        </p:txBody>
      </p:sp>
      <p:sp>
        <p:nvSpPr>
          <p:cNvPr id="28" name="Arrow: Pentagon 27">
            <a:extLst>
              <a:ext uri="{FF2B5EF4-FFF2-40B4-BE49-F238E27FC236}">
                <a16:creationId xmlns:a16="http://schemas.microsoft.com/office/drawing/2014/main" id="{BB666B4B-78EE-40BB-AE5C-3296F904DA63}"/>
              </a:ext>
            </a:extLst>
          </p:cNvPr>
          <p:cNvSpPr/>
          <p:nvPr/>
        </p:nvSpPr>
        <p:spPr>
          <a:xfrm>
            <a:off x="7263025" y="4160465"/>
            <a:ext cx="2250433" cy="208330"/>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Tripping Fee</a:t>
            </a:r>
          </a:p>
        </p:txBody>
      </p:sp>
      <p:sp>
        <p:nvSpPr>
          <p:cNvPr id="29" name="Title 7">
            <a:extLst>
              <a:ext uri="{FF2B5EF4-FFF2-40B4-BE49-F238E27FC236}">
                <a16:creationId xmlns:a16="http://schemas.microsoft.com/office/drawing/2014/main" id="{9150BB84-CC85-4C21-A094-BC3629FCBB06}"/>
              </a:ext>
            </a:extLst>
          </p:cNvPr>
          <p:cNvSpPr txBox="1">
            <a:spLocks/>
          </p:cNvSpPr>
          <p:nvPr/>
        </p:nvSpPr>
        <p:spPr>
          <a:xfrm>
            <a:off x="497523" y="780175"/>
            <a:ext cx="9116740" cy="637747"/>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pPr marL="514350" marR="0" lvl="0" indent="-514350" algn="l" defTabSz="914377" rtl="0" eaLnBrk="1" fontAlgn="auto" latinLnBrk="0" hangingPunct="1">
              <a:lnSpc>
                <a:spcPct val="90000"/>
              </a:lnSpc>
              <a:spcBef>
                <a:spcPct val="0"/>
              </a:spcBef>
              <a:spcAft>
                <a:spcPts val="0"/>
              </a:spcAft>
              <a:buClrTx/>
              <a:buSzTx/>
              <a:buFont typeface="+mj-lt"/>
              <a:buAutoNum type="arabicParenR" startAt="3"/>
              <a:tabLst/>
              <a:defRPr/>
            </a:pPr>
            <a:r>
              <a:rPr kumimoji="0" lang="en-GB" sz="3200" b="0" i="0" u="none" strike="noStrike" kern="1200" cap="none" spc="0" normalizeH="0" baseline="0" noProof="0" dirty="0">
                <a:ln>
                  <a:noFill/>
                </a:ln>
                <a:solidFill>
                  <a:srgbClr val="FFBF22"/>
                </a:solidFill>
                <a:effectLst/>
                <a:uLnTx/>
                <a:uFillTx/>
                <a:latin typeface="HelveticaNeueLT Pro 65 Md" panose="020B0604020202020204" pitchFamily="34" charset="77"/>
              </a:rPr>
              <a:t>ABSVD</a:t>
            </a:r>
          </a:p>
          <a:p>
            <a:pPr marR="0" lvl="0" algn="l" defTabSz="914377" rtl="0" eaLnBrk="1" fontAlgn="auto" latinLnBrk="0" hangingPunct="1">
              <a:lnSpc>
                <a:spcPct val="90000"/>
              </a:lnSpc>
              <a:spcBef>
                <a:spcPct val="0"/>
              </a:spcBef>
              <a:spcAft>
                <a:spcPts val="0"/>
              </a:spcAft>
              <a:buClrTx/>
              <a:buSzTx/>
              <a:tabLst/>
              <a:defRPr/>
            </a:pPr>
            <a:r>
              <a:rPr kumimoji="0" lang="en-GB" sz="2400" b="0" i="0" u="none" strike="noStrike" kern="1200" cap="none" spc="0" normalizeH="0" baseline="0" noProof="0" dirty="0">
                <a:ln>
                  <a:noFill/>
                </a:ln>
                <a:solidFill>
                  <a:srgbClr val="FFBF22"/>
                </a:solidFill>
                <a:effectLst/>
                <a:uLnTx/>
                <a:uFillTx/>
                <a:latin typeface="HelveticaNeueLT Pro 65 Md" panose="020B0604020202020204" pitchFamily="34" charset="77"/>
              </a:rPr>
              <a:t>a. Trip up to end of Balancing Mechanism Window</a:t>
            </a:r>
            <a:endParaRPr kumimoji="0" lang="en-GB" sz="3200" b="0" i="0" u="none" strike="noStrike" kern="1200" cap="none" spc="0" normalizeH="0" baseline="0" noProof="0" dirty="0">
              <a:ln>
                <a:noFill/>
              </a:ln>
              <a:solidFill>
                <a:srgbClr val="FFBF22"/>
              </a:solidFill>
              <a:effectLst/>
              <a:uLnTx/>
              <a:uFillTx/>
              <a:latin typeface="HelveticaNeueLT Pro 65 Md" panose="020B0604020202020204" pitchFamily="34" charset="77"/>
            </a:endParaRPr>
          </a:p>
        </p:txBody>
      </p:sp>
      <p:sp>
        <p:nvSpPr>
          <p:cNvPr id="30" name="Arrow: Pentagon 29">
            <a:extLst>
              <a:ext uri="{FF2B5EF4-FFF2-40B4-BE49-F238E27FC236}">
                <a16:creationId xmlns:a16="http://schemas.microsoft.com/office/drawing/2014/main" id="{7C65FA6E-5B4D-481A-A6B4-2E3560978109}"/>
              </a:ext>
            </a:extLst>
          </p:cNvPr>
          <p:cNvSpPr/>
          <p:nvPr/>
        </p:nvSpPr>
        <p:spPr>
          <a:xfrm>
            <a:off x="1422681" y="2584724"/>
            <a:ext cx="1468304"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rPr>
              <a:t>MW Output</a:t>
            </a:r>
          </a:p>
        </p:txBody>
      </p:sp>
      <p:sp>
        <p:nvSpPr>
          <p:cNvPr id="31" name="Arrow: Pentagon 30">
            <a:extLst>
              <a:ext uri="{FF2B5EF4-FFF2-40B4-BE49-F238E27FC236}">
                <a16:creationId xmlns:a16="http://schemas.microsoft.com/office/drawing/2014/main" id="{8461F4B5-C6E5-4DA2-ACFD-A505E7310522}"/>
              </a:ext>
            </a:extLst>
          </p:cNvPr>
          <p:cNvSpPr/>
          <p:nvPr/>
        </p:nvSpPr>
        <p:spPr>
          <a:xfrm>
            <a:off x="1422322" y="3096697"/>
            <a:ext cx="1468664" cy="50417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Intertrip Service</a:t>
            </a:r>
          </a:p>
        </p:txBody>
      </p:sp>
      <p:sp>
        <p:nvSpPr>
          <p:cNvPr id="32" name="Arrow: Pentagon 31">
            <a:extLst>
              <a:ext uri="{FF2B5EF4-FFF2-40B4-BE49-F238E27FC236}">
                <a16:creationId xmlns:a16="http://schemas.microsoft.com/office/drawing/2014/main" id="{1A5CB060-5818-4723-B679-FEF1B9C6DEE7}"/>
              </a:ext>
            </a:extLst>
          </p:cNvPr>
          <p:cNvSpPr/>
          <p:nvPr/>
        </p:nvSpPr>
        <p:spPr>
          <a:xfrm>
            <a:off x="1418030" y="4732033"/>
            <a:ext cx="1482191" cy="504170"/>
          </a:xfrm>
          <a:prstGeom prst="homePlat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Energy Position</a:t>
            </a:r>
          </a:p>
        </p:txBody>
      </p:sp>
      <p:cxnSp>
        <p:nvCxnSpPr>
          <p:cNvPr id="33" name="Straight Connector 32">
            <a:extLst>
              <a:ext uri="{FF2B5EF4-FFF2-40B4-BE49-F238E27FC236}">
                <a16:creationId xmlns:a16="http://schemas.microsoft.com/office/drawing/2014/main" id="{82BE4419-2782-4708-AE58-6FDAFCC90E2C}"/>
              </a:ext>
            </a:extLst>
          </p:cNvPr>
          <p:cNvCxnSpPr>
            <a:cxnSpLocks/>
          </p:cNvCxnSpPr>
          <p:nvPr/>
        </p:nvCxnSpPr>
        <p:spPr>
          <a:xfrm>
            <a:off x="9533650" y="2538018"/>
            <a:ext cx="1" cy="27260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8C737E4-9ED1-4515-A72A-FA3484B80664}"/>
              </a:ext>
            </a:extLst>
          </p:cNvPr>
          <p:cNvSpPr txBox="1"/>
          <p:nvPr/>
        </p:nvSpPr>
        <p:spPr>
          <a:xfrm>
            <a:off x="9069855" y="1761158"/>
            <a:ext cx="923893" cy="646331"/>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Unit resumes generation</a:t>
            </a:r>
          </a:p>
        </p:txBody>
      </p:sp>
      <p:pic>
        <p:nvPicPr>
          <p:cNvPr id="16" name="Audio 15">
            <a:hlinkClick r:id="" action="ppaction://media"/>
            <a:extLst>
              <a:ext uri="{FF2B5EF4-FFF2-40B4-BE49-F238E27FC236}">
                <a16:creationId xmlns:a16="http://schemas.microsoft.com/office/drawing/2014/main" id="{C97554E1-B620-47D5-85D9-8BDE0F02F2E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82400" y="6248400"/>
            <a:ext cx="609600" cy="609600"/>
          </a:xfrm>
          <a:prstGeom prst="rect">
            <a:avLst/>
          </a:prstGeom>
        </p:spPr>
      </p:pic>
    </p:spTree>
    <p:extLst>
      <p:ext uri="{BB962C8B-B14F-4D97-AF65-F5344CB8AC3E}">
        <p14:creationId xmlns:p14="http://schemas.microsoft.com/office/powerpoint/2010/main" val="3480592445"/>
      </p:ext>
    </p:extLst>
  </p:cSld>
  <p:clrMapOvr>
    <a:masterClrMapping/>
  </p:clrMapOvr>
  <mc:AlternateContent xmlns:mc="http://schemas.openxmlformats.org/markup-compatibility/2006">
    <mc:Choice xmlns:p14="http://schemas.microsoft.com/office/powerpoint/2010/main" Requires="p14">
      <p:transition spd="slow" p14:dur="2000" advTm="123317"/>
    </mc:Choice>
    <mc:Fallback>
      <p:transition spd="slow" advTm="123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3049C24-E508-44A1-ADA1-C388D50DF014}"/>
              </a:ext>
            </a:extLst>
          </p:cNvPr>
          <p:cNvGraphicFramePr>
            <a:graphicFrameLocks noGrp="1"/>
          </p:cNvGraphicFramePr>
          <p:nvPr/>
        </p:nvGraphicFramePr>
        <p:xfrm>
          <a:off x="1404178" y="5279453"/>
          <a:ext cx="9206648" cy="525595"/>
        </p:xfrm>
        <a:graphic>
          <a:graphicData uri="http://schemas.openxmlformats.org/drawingml/2006/table">
            <a:tbl>
              <a:tblPr firstRow="1" bandRow="1">
                <a:tableStyleId>{5C22544A-7EE6-4342-B048-85BDC9FD1C3A}</a:tableStyleId>
              </a:tblPr>
              <a:tblGrid>
                <a:gridCol w="2036289">
                  <a:extLst>
                    <a:ext uri="{9D8B030D-6E8A-4147-A177-3AD203B41FA5}">
                      <a16:colId xmlns:a16="http://schemas.microsoft.com/office/drawing/2014/main" val="361010674"/>
                    </a:ext>
                  </a:extLst>
                </a:gridCol>
                <a:gridCol w="1024337">
                  <a:extLst>
                    <a:ext uri="{9D8B030D-6E8A-4147-A177-3AD203B41FA5}">
                      <a16:colId xmlns:a16="http://schemas.microsoft.com/office/drawing/2014/main" val="1627620580"/>
                    </a:ext>
                  </a:extLst>
                </a:gridCol>
                <a:gridCol w="1024337">
                  <a:extLst>
                    <a:ext uri="{9D8B030D-6E8A-4147-A177-3AD203B41FA5}">
                      <a16:colId xmlns:a16="http://schemas.microsoft.com/office/drawing/2014/main" val="678862685"/>
                    </a:ext>
                  </a:extLst>
                </a:gridCol>
                <a:gridCol w="1024337">
                  <a:extLst>
                    <a:ext uri="{9D8B030D-6E8A-4147-A177-3AD203B41FA5}">
                      <a16:colId xmlns:a16="http://schemas.microsoft.com/office/drawing/2014/main" val="1608908079"/>
                    </a:ext>
                  </a:extLst>
                </a:gridCol>
                <a:gridCol w="1024337">
                  <a:extLst>
                    <a:ext uri="{9D8B030D-6E8A-4147-A177-3AD203B41FA5}">
                      <a16:colId xmlns:a16="http://schemas.microsoft.com/office/drawing/2014/main" val="3504065700"/>
                    </a:ext>
                  </a:extLst>
                </a:gridCol>
                <a:gridCol w="1024337">
                  <a:extLst>
                    <a:ext uri="{9D8B030D-6E8A-4147-A177-3AD203B41FA5}">
                      <a16:colId xmlns:a16="http://schemas.microsoft.com/office/drawing/2014/main" val="2790818915"/>
                    </a:ext>
                  </a:extLst>
                </a:gridCol>
                <a:gridCol w="1024337">
                  <a:extLst>
                    <a:ext uri="{9D8B030D-6E8A-4147-A177-3AD203B41FA5}">
                      <a16:colId xmlns:a16="http://schemas.microsoft.com/office/drawing/2014/main" val="1342639549"/>
                    </a:ext>
                  </a:extLst>
                </a:gridCol>
                <a:gridCol w="1024337">
                  <a:extLst>
                    <a:ext uri="{9D8B030D-6E8A-4147-A177-3AD203B41FA5}">
                      <a16:colId xmlns:a16="http://schemas.microsoft.com/office/drawing/2014/main" val="2146804204"/>
                    </a:ext>
                  </a:extLst>
                </a:gridCol>
              </a:tblGrid>
              <a:tr h="525595">
                <a:tc>
                  <a:txBody>
                    <a:bodyPr/>
                    <a:lstStyle/>
                    <a:p>
                      <a:pPr algn="ctr"/>
                      <a:r>
                        <a:rPr lang="en-GB"/>
                        <a:t>SP</a:t>
                      </a:r>
                    </a:p>
                  </a:txBody>
                  <a:tcPr anchor="ctr"/>
                </a:tc>
                <a:tc>
                  <a:txBody>
                    <a:bodyPr/>
                    <a:lstStyle/>
                    <a:p>
                      <a:pPr algn="ctr"/>
                      <a:r>
                        <a:rPr lang="en-GB"/>
                        <a:t>SP13</a:t>
                      </a:r>
                    </a:p>
                  </a:txBody>
                  <a:tcPr anchor="ctr"/>
                </a:tc>
                <a:tc>
                  <a:txBody>
                    <a:bodyPr/>
                    <a:lstStyle/>
                    <a:p>
                      <a:pPr algn="ctr"/>
                      <a:r>
                        <a:rPr lang="en-GB"/>
                        <a:t>SP14</a:t>
                      </a:r>
                    </a:p>
                  </a:txBody>
                  <a:tcPr anchor="ctr"/>
                </a:tc>
                <a:tc>
                  <a:txBody>
                    <a:bodyPr/>
                    <a:lstStyle/>
                    <a:p>
                      <a:pPr algn="ctr"/>
                      <a:r>
                        <a:rPr lang="en-GB"/>
                        <a:t>SP15</a:t>
                      </a:r>
                    </a:p>
                  </a:txBody>
                  <a:tcPr anchor="ctr"/>
                </a:tc>
                <a:tc>
                  <a:txBody>
                    <a:bodyPr/>
                    <a:lstStyle/>
                    <a:p>
                      <a:pPr algn="ctr"/>
                      <a:r>
                        <a:rPr lang="en-GB"/>
                        <a:t>SP16</a:t>
                      </a:r>
                    </a:p>
                  </a:txBody>
                  <a:tcPr anchor="ctr"/>
                </a:tc>
                <a:tc>
                  <a:txBody>
                    <a:bodyPr/>
                    <a:lstStyle/>
                    <a:p>
                      <a:pPr algn="ctr"/>
                      <a:r>
                        <a:rPr lang="en-GB"/>
                        <a:t>SP17</a:t>
                      </a:r>
                    </a:p>
                  </a:txBody>
                  <a:tcPr anchor="ctr"/>
                </a:tc>
                <a:tc>
                  <a:txBody>
                    <a:bodyPr/>
                    <a:lstStyle/>
                    <a:p>
                      <a:pPr algn="ctr"/>
                      <a:r>
                        <a:rPr lang="en-GB"/>
                        <a:t>SP18</a:t>
                      </a:r>
                    </a:p>
                  </a:txBody>
                  <a:tcPr anchor="ctr"/>
                </a:tc>
                <a:tc>
                  <a:txBody>
                    <a:bodyPr/>
                    <a:lstStyle/>
                    <a:p>
                      <a:pPr algn="ctr"/>
                      <a:r>
                        <a:rPr lang="en-GB"/>
                        <a:t>SP19</a:t>
                      </a:r>
                    </a:p>
                  </a:txBody>
                  <a:tcPr anchor="ctr"/>
                </a:tc>
                <a:extLst>
                  <a:ext uri="{0D108BD9-81ED-4DB2-BD59-A6C34878D82A}">
                    <a16:rowId xmlns:a16="http://schemas.microsoft.com/office/drawing/2014/main" val="794249847"/>
                  </a:ext>
                </a:extLst>
              </a:tr>
            </a:tbl>
          </a:graphicData>
        </a:graphic>
      </p:graphicFrame>
      <p:sp>
        <p:nvSpPr>
          <p:cNvPr id="5" name="Arrow: Pentagon 4">
            <a:extLst>
              <a:ext uri="{FF2B5EF4-FFF2-40B4-BE49-F238E27FC236}">
                <a16:creationId xmlns:a16="http://schemas.microsoft.com/office/drawing/2014/main" id="{1D60E95D-1096-4EB9-9B79-E66857357CC1}"/>
              </a:ext>
            </a:extLst>
          </p:cNvPr>
          <p:cNvSpPr/>
          <p:nvPr/>
        </p:nvSpPr>
        <p:spPr>
          <a:xfrm>
            <a:off x="3394645" y="2506217"/>
            <a:ext cx="1565282"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Provider generates</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(PN)</a:t>
            </a:r>
          </a:p>
        </p:txBody>
      </p:sp>
      <p:sp>
        <p:nvSpPr>
          <p:cNvPr id="6" name="Arrow: Pentagon 5">
            <a:extLst>
              <a:ext uri="{FF2B5EF4-FFF2-40B4-BE49-F238E27FC236}">
                <a16:creationId xmlns:a16="http://schemas.microsoft.com/office/drawing/2014/main" id="{7203EC53-880C-4C64-8210-B5BB63C098D5}"/>
              </a:ext>
            </a:extLst>
          </p:cNvPr>
          <p:cNvSpPr/>
          <p:nvPr/>
        </p:nvSpPr>
        <p:spPr>
          <a:xfrm>
            <a:off x="3865837" y="3036662"/>
            <a:ext cx="1112563" cy="50417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Calibri" panose="020F0502020204030204"/>
                <a:ea typeface="+mn-ea"/>
                <a:cs typeface="+mn-cs"/>
              </a:rPr>
              <a:t>Provider is armed</a:t>
            </a:r>
          </a:p>
        </p:txBody>
      </p:sp>
      <p:sp>
        <p:nvSpPr>
          <p:cNvPr id="9" name="Arrow: Pentagon 8">
            <a:extLst>
              <a:ext uri="{FF2B5EF4-FFF2-40B4-BE49-F238E27FC236}">
                <a16:creationId xmlns:a16="http://schemas.microsoft.com/office/drawing/2014/main" id="{4D9BF267-3F0E-4A75-97C3-EE6935FB8A9F}"/>
              </a:ext>
            </a:extLst>
          </p:cNvPr>
          <p:cNvSpPr/>
          <p:nvPr/>
        </p:nvSpPr>
        <p:spPr>
          <a:xfrm>
            <a:off x="4996873" y="4644290"/>
            <a:ext cx="4516584" cy="504170"/>
          </a:xfrm>
          <a:prstGeom prst="homePlat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ABSVD to prevent imbalance charges</a:t>
            </a:r>
          </a:p>
        </p:txBody>
      </p:sp>
      <p:sp>
        <p:nvSpPr>
          <p:cNvPr id="10" name="Arrow: Pentagon 9">
            <a:extLst>
              <a:ext uri="{FF2B5EF4-FFF2-40B4-BE49-F238E27FC236}">
                <a16:creationId xmlns:a16="http://schemas.microsoft.com/office/drawing/2014/main" id="{841D4697-764B-4619-8001-AAB0C37DF071}"/>
              </a:ext>
            </a:extLst>
          </p:cNvPr>
          <p:cNvSpPr/>
          <p:nvPr/>
        </p:nvSpPr>
        <p:spPr>
          <a:xfrm>
            <a:off x="9541774" y="2514455"/>
            <a:ext cx="969211"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Calibri" panose="020F0502020204030204"/>
                <a:ea typeface="+mn-ea"/>
                <a:cs typeface="+mn-cs"/>
              </a:rPr>
              <a:t>Provider generates (PN)</a:t>
            </a:r>
          </a:p>
        </p:txBody>
      </p:sp>
      <p:sp>
        <p:nvSpPr>
          <p:cNvPr id="11" name="Arrow: Pentagon 10">
            <a:extLst>
              <a:ext uri="{FF2B5EF4-FFF2-40B4-BE49-F238E27FC236}">
                <a16:creationId xmlns:a16="http://schemas.microsoft.com/office/drawing/2014/main" id="{11BA51C3-0A71-4871-846C-DDAC8B58AF0C}"/>
              </a:ext>
            </a:extLst>
          </p:cNvPr>
          <p:cNvSpPr/>
          <p:nvPr/>
        </p:nvSpPr>
        <p:spPr>
          <a:xfrm>
            <a:off x="3403343" y="3562488"/>
            <a:ext cx="7121370" cy="228279"/>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Energy revenue</a:t>
            </a:r>
          </a:p>
        </p:txBody>
      </p:sp>
      <p:sp>
        <p:nvSpPr>
          <p:cNvPr id="13" name="Arrow: Pentagon 12">
            <a:extLst>
              <a:ext uri="{FF2B5EF4-FFF2-40B4-BE49-F238E27FC236}">
                <a16:creationId xmlns:a16="http://schemas.microsoft.com/office/drawing/2014/main" id="{AFFBA6FD-F4A3-4233-8894-E7416E723FF4}"/>
              </a:ext>
            </a:extLst>
          </p:cNvPr>
          <p:cNvSpPr/>
          <p:nvPr/>
        </p:nvSpPr>
        <p:spPr>
          <a:xfrm>
            <a:off x="3888552" y="4129761"/>
            <a:ext cx="1043666" cy="229803"/>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Arming Fee</a:t>
            </a:r>
          </a:p>
        </p:txBody>
      </p:sp>
      <p:sp>
        <p:nvSpPr>
          <p:cNvPr id="14" name="Lightning Bolt 13">
            <a:extLst>
              <a:ext uri="{FF2B5EF4-FFF2-40B4-BE49-F238E27FC236}">
                <a16:creationId xmlns:a16="http://schemas.microsoft.com/office/drawing/2014/main" id="{9F4BE5E3-AFA0-495D-BC7E-99CE9F6D215A}"/>
              </a:ext>
            </a:extLst>
          </p:cNvPr>
          <p:cNvSpPr/>
          <p:nvPr/>
        </p:nvSpPr>
        <p:spPr>
          <a:xfrm>
            <a:off x="4966585" y="1889818"/>
            <a:ext cx="328483" cy="44790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BFC55BD-5490-47DC-888B-4A02521DAF73}"/>
              </a:ext>
            </a:extLst>
          </p:cNvPr>
          <p:cNvSpPr txBox="1"/>
          <p:nvPr/>
        </p:nvSpPr>
        <p:spPr>
          <a:xfrm>
            <a:off x="4428582" y="1728833"/>
            <a:ext cx="642681" cy="646331"/>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Unit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trips</a:t>
            </a:r>
          </a:p>
        </p:txBody>
      </p:sp>
      <p:sp>
        <p:nvSpPr>
          <p:cNvPr id="17" name="Arrow: Pentagon 16">
            <a:extLst>
              <a:ext uri="{FF2B5EF4-FFF2-40B4-BE49-F238E27FC236}">
                <a16:creationId xmlns:a16="http://schemas.microsoft.com/office/drawing/2014/main" id="{6B93116C-3CFE-4024-AC66-971C2B62B1D1}"/>
              </a:ext>
            </a:extLst>
          </p:cNvPr>
          <p:cNvSpPr/>
          <p:nvPr/>
        </p:nvSpPr>
        <p:spPr>
          <a:xfrm>
            <a:off x="4996874" y="2549422"/>
            <a:ext cx="2484582" cy="504170"/>
          </a:xfrm>
          <a:prstGeom prst="homePlat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Provider is tripped off</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(0MW)</a:t>
            </a:r>
          </a:p>
        </p:txBody>
      </p:sp>
      <p:sp>
        <p:nvSpPr>
          <p:cNvPr id="20" name="Arrow: Pentagon 19">
            <a:extLst>
              <a:ext uri="{FF2B5EF4-FFF2-40B4-BE49-F238E27FC236}">
                <a16:creationId xmlns:a16="http://schemas.microsoft.com/office/drawing/2014/main" id="{0A9052DD-713D-4324-80FC-B7059554290B}"/>
              </a:ext>
            </a:extLst>
          </p:cNvPr>
          <p:cNvSpPr/>
          <p:nvPr/>
        </p:nvSpPr>
        <p:spPr>
          <a:xfrm>
            <a:off x="3408219" y="3858793"/>
            <a:ext cx="1524000" cy="223681"/>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FFFFFF"/>
                </a:solidFill>
                <a:effectLst/>
                <a:uLnTx/>
                <a:uFillTx/>
                <a:latin typeface="Calibri" panose="020F0502020204030204"/>
                <a:ea typeface="+mn-ea"/>
                <a:cs typeface="+mn-cs"/>
              </a:rPr>
              <a:t>ROCs/CFDs (if applicable)</a:t>
            </a:r>
          </a:p>
        </p:txBody>
      </p:sp>
      <p:sp>
        <p:nvSpPr>
          <p:cNvPr id="21" name="Arrow: Pentagon 20">
            <a:extLst>
              <a:ext uri="{FF2B5EF4-FFF2-40B4-BE49-F238E27FC236}">
                <a16:creationId xmlns:a16="http://schemas.microsoft.com/office/drawing/2014/main" id="{F3E9CAC3-CE60-45AD-9E66-E23C27D805E8}"/>
              </a:ext>
            </a:extLst>
          </p:cNvPr>
          <p:cNvSpPr/>
          <p:nvPr/>
        </p:nvSpPr>
        <p:spPr>
          <a:xfrm>
            <a:off x="9555255" y="3891995"/>
            <a:ext cx="983437" cy="199712"/>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ROCs /CFDs</a:t>
            </a:r>
          </a:p>
        </p:txBody>
      </p:sp>
      <p:sp>
        <p:nvSpPr>
          <p:cNvPr id="22" name="Arrow: Pentagon 21">
            <a:extLst>
              <a:ext uri="{FF2B5EF4-FFF2-40B4-BE49-F238E27FC236}">
                <a16:creationId xmlns:a16="http://schemas.microsoft.com/office/drawing/2014/main" id="{1E1C7EC6-371A-46DA-8220-370C5F72F345}"/>
              </a:ext>
            </a:extLst>
          </p:cNvPr>
          <p:cNvSpPr/>
          <p:nvPr/>
        </p:nvSpPr>
        <p:spPr>
          <a:xfrm>
            <a:off x="5006109" y="3881518"/>
            <a:ext cx="4479635" cy="222214"/>
          </a:xfrm>
          <a:prstGeom prst="homePlat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No ROCs/CFDs</a:t>
            </a:r>
          </a:p>
        </p:txBody>
      </p:sp>
      <p:sp>
        <p:nvSpPr>
          <p:cNvPr id="23" name="Arrow: Pentagon 22">
            <a:extLst>
              <a:ext uri="{FF2B5EF4-FFF2-40B4-BE49-F238E27FC236}">
                <a16:creationId xmlns:a16="http://schemas.microsoft.com/office/drawing/2014/main" id="{3770C38A-66C5-46EF-9EEF-8225B16DCEF8}"/>
              </a:ext>
            </a:extLst>
          </p:cNvPr>
          <p:cNvSpPr/>
          <p:nvPr/>
        </p:nvSpPr>
        <p:spPr>
          <a:xfrm>
            <a:off x="3419360" y="4404451"/>
            <a:ext cx="1531331" cy="222969"/>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err="1">
                <a:ln>
                  <a:noFill/>
                </a:ln>
                <a:solidFill>
                  <a:srgbClr val="FFFFFF"/>
                </a:solidFill>
                <a:effectLst/>
                <a:uLnTx/>
                <a:uFillTx/>
                <a:latin typeface="Calibri" panose="020F0502020204030204"/>
                <a:ea typeface="+mn-ea"/>
                <a:cs typeface="+mn-cs"/>
              </a:rPr>
              <a:t>BSUoS</a:t>
            </a: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 charge</a:t>
            </a:r>
          </a:p>
        </p:txBody>
      </p:sp>
      <p:sp>
        <p:nvSpPr>
          <p:cNvPr id="24" name="Arrow: Pentagon 23">
            <a:extLst>
              <a:ext uri="{FF2B5EF4-FFF2-40B4-BE49-F238E27FC236}">
                <a16:creationId xmlns:a16="http://schemas.microsoft.com/office/drawing/2014/main" id="{6F007F8B-FCDE-419E-8349-C8362CDA93AF}"/>
              </a:ext>
            </a:extLst>
          </p:cNvPr>
          <p:cNvSpPr/>
          <p:nvPr/>
        </p:nvSpPr>
        <p:spPr>
          <a:xfrm>
            <a:off x="9541777" y="4341088"/>
            <a:ext cx="999412" cy="259122"/>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err="1">
                <a:ln>
                  <a:noFill/>
                </a:ln>
                <a:solidFill>
                  <a:srgbClr val="FFFFFF"/>
                </a:solidFill>
                <a:effectLst/>
                <a:uLnTx/>
                <a:uFillTx/>
                <a:latin typeface="Calibri" panose="020F0502020204030204"/>
                <a:ea typeface="+mn-ea"/>
                <a:cs typeface="+mn-cs"/>
              </a:rPr>
              <a:t>BSUoS</a:t>
            </a:r>
            <a:r>
              <a:rPr kumimoji="0" lang="en-GB" sz="1050" b="0" i="0" u="none" strike="noStrike" kern="1200" cap="none" spc="0" normalizeH="0" baseline="0" noProof="0">
                <a:ln>
                  <a:noFill/>
                </a:ln>
                <a:solidFill>
                  <a:srgbClr val="FFFFFF"/>
                </a:solidFill>
                <a:effectLst/>
                <a:uLnTx/>
                <a:uFillTx/>
                <a:latin typeface="Calibri" panose="020F0502020204030204"/>
                <a:ea typeface="+mn-ea"/>
                <a:cs typeface="+mn-cs"/>
              </a:rPr>
              <a:t> charge</a:t>
            </a:r>
          </a:p>
        </p:txBody>
      </p:sp>
      <p:sp>
        <p:nvSpPr>
          <p:cNvPr id="25" name="Arrow: Pentagon 24">
            <a:extLst>
              <a:ext uri="{FF2B5EF4-FFF2-40B4-BE49-F238E27FC236}">
                <a16:creationId xmlns:a16="http://schemas.microsoft.com/office/drawing/2014/main" id="{F359E4EB-72AC-44A9-B6F9-6AB24522BBF1}"/>
              </a:ext>
            </a:extLst>
          </p:cNvPr>
          <p:cNvSpPr/>
          <p:nvPr/>
        </p:nvSpPr>
        <p:spPr>
          <a:xfrm>
            <a:off x="1416236" y="3562495"/>
            <a:ext cx="1511694" cy="707359"/>
          </a:xfrm>
          <a:prstGeom prst="homePlate">
            <a:avLst>
              <a:gd name="adj" fmla="val 40860"/>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Income</a:t>
            </a:r>
          </a:p>
        </p:txBody>
      </p:sp>
      <p:sp>
        <p:nvSpPr>
          <p:cNvPr id="26" name="Arrow: Pentagon 25">
            <a:extLst>
              <a:ext uri="{FF2B5EF4-FFF2-40B4-BE49-F238E27FC236}">
                <a16:creationId xmlns:a16="http://schemas.microsoft.com/office/drawing/2014/main" id="{071795C2-84DA-41DD-8C73-4E6FCFAE5B2B}"/>
              </a:ext>
            </a:extLst>
          </p:cNvPr>
          <p:cNvSpPr/>
          <p:nvPr/>
        </p:nvSpPr>
        <p:spPr>
          <a:xfrm>
            <a:off x="1416237" y="4304143"/>
            <a:ext cx="1451446" cy="332509"/>
          </a:xfrm>
          <a:prstGeom prst="homePlate">
            <a:avLst>
              <a:gd name="adj" fmla="val 97578"/>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Costs</a:t>
            </a:r>
          </a:p>
        </p:txBody>
      </p:sp>
      <p:sp>
        <p:nvSpPr>
          <p:cNvPr id="28" name="Arrow: Pentagon 27">
            <a:extLst>
              <a:ext uri="{FF2B5EF4-FFF2-40B4-BE49-F238E27FC236}">
                <a16:creationId xmlns:a16="http://schemas.microsoft.com/office/drawing/2014/main" id="{BB666B4B-78EE-40BB-AE5C-3296F904DA63}"/>
              </a:ext>
            </a:extLst>
          </p:cNvPr>
          <p:cNvSpPr/>
          <p:nvPr/>
        </p:nvSpPr>
        <p:spPr>
          <a:xfrm>
            <a:off x="5018590" y="4141994"/>
            <a:ext cx="2453628" cy="189863"/>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Tripping Fee</a:t>
            </a:r>
          </a:p>
        </p:txBody>
      </p:sp>
      <p:sp>
        <p:nvSpPr>
          <p:cNvPr id="30" name="Arrow: Pentagon 29">
            <a:extLst>
              <a:ext uri="{FF2B5EF4-FFF2-40B4-BE49-F238E27FC236}">
                <a16:creationId xmlns:a16="http://schemas.microsoft.com/office/drawing/2014/main" id="{7C65FA6E-5B4D-481A-A6B4-2E3560978109}"/>
              </a:ext>
            </a:extLst>
          </p:cNvPr>
          <p:cNvSpPr/>
          <p:nvPr/>
        </p:nvSpPr>
        <p:spPr>
          <a:xfrm>
            <a:off x="1422681" y="2529308"/>
            <a:ext cx="1468304" cy="50417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rPr>
              <a:t>MW Output</a:t>
            </a:r>
          </a:p>
        </p:txBody>
      </p:sp>
      <p:sp>
        <p:nvSpPr>
          <p:cNvPr id="31" name="Arrow: Pentagon 30">
            <a:extLst>
              <a:ext uri="{FF2B5EF4-FFF2-40B4-BE49-F238E27FC236}">
                <a16:creationId xmlns:a16="http://schemas.microsoft.com/office/drawing/2014/main" id="{8461F4B5-C6E5-4DA2-ACFD-A505E7310522}"/>
              </a:ext>
            </a:extLst>
          </p:cNvPr>
          <p:cNvSpPr/>
          <p:nvPr/>
        </p:nvSpPr>
        <p:spPr>
          <a:xfrm>
            <a:off x="1422322" y="3041281"/>
            <a:ext cx="1468664" cy="504170"/>
          </a:xfrm>
          <a:prstGeom prst="homePlat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Intertrip Service</a:t>
            </a:r>
          </a:p>
        </p:txBody>
      </p:sp>
      <p:sp>
        <p:nvSpPr>
          <p:cNvPr id="32" name="Arrow: Pentagon 31">
            <a:extLst>
              <a:ext uri="{FF2B5EF4-FFF2-40B4-BE49-F238E27FC236}">
                <a16:creationId xmlns:a16="http://schemas.microsoft.com/office/drawing/2014/main" id="{1A5CB060-5818-4723-B679-FEF1B9C6DEE7}"/>
              </a:ext>
            </a:extLst>
          </p:cNvPr>
          <p:cNvSpPr/>
          <p:nvPr/>
        </p:nvSpPr>
        <p:spPr>
          <a:xfrm>
            <a:off x="1418030" y="4676617"/>
            <a:ext cx="1482191" cy="504170"/>
          </a:xfrm>
          <a:prstGeom prst="homePlat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rPr>
              <a:t>Energy Position</a:t>
            </a:r>
          </a:p>
        </p:txBody>
      </p:sp>
      <p:cxnSp>
        <p:nvCxnSpPr>
          <p:cNvPr id="33" name="Straight Connector 32">
            <a:extLst>
              <a:ext uri="{FF2B5EF4-FFF2-40B4-BE49-F238E27FC236}">
                <a16:creationId xmlns:a16="http://schemas.microsoft.com/office/drawing/2014/main" id="{82BE4419-2782-4708-AE58-6FDAFCC90E2C}"/>
              </a:ext>
            </a:extLst>
          </p:cNvPr>
          <p:cNvCxnSpPr>
            <a:cxnSpLocks/>
          </p:cNvCxnSpPr>
          <p:nvPr/>
        </p:nvCxnSpPr>
        <p:spPr>
          <a:xfrm>
            <a:off x="9533650" y="2482602"/>
            <a:ext cx="1" cy="27260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58C737E4-9ED1-4515-A72A-FA3484B80664}"/>
              </a:ext>
            </a:extLst>
          </p:cNvPr>
          <p:cNvSpPr txBox="1"/>
          <p:nvPr/>
        </p:nvSpPr>
        <p:spPr>
          <a:xfrm>
            <a:off x="9069855" y="1705742"/>
            <a:ext cx="923893" cy="646331"/>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Unit resumes generation</a:t>
            </a:r>
          </a:p>
        </p:txBody>
      </p:sp>
      <p:sp>
        <p:nvSpPr>
          <p:cNvPr id="27" name="Arrow: Pentagon 26">
            <a:extLst>
              <a:ext uri="{FF2B5EF4-FFF2-40B4-BE49-F238E27FC236}">
                <a16:creationId xmlns:a16="http://schemas.microsoft.com/office/drawing/2014/main" id="{ED118838-5C90-4B82-B1D0-93132D835A87}"/>
              </a:ext>
            </a:extLst>
          </p:cNvPr>
          <p:cNvSpPr/>
          <p:nvPr/>
        </p:nvSpPr>
        <p:spPr>
          <a:xfrm>
            <a:off x="7564582" y="4115906"/>
            <a:ext cx="1921162" cy="229803"/>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BOA</a:t>
            </a:r>
          </a:p>
        </p:txBody>
      </p:sp>
      <p:sp>
        <p:nvSpPr>
          <p:cNvPr id="35" name="Arrow: Pentagon 34">
            <a:extLst>
              <a:ext uri="{FF2B5EF4-FFF2-40B4-BE49-F238E27FC236}">
                <a16:creationId xmlns:a16="http://schemas.microsoft.com/office/drawing/2014/main" id="{09BE32FF-F459-4EA2-ADF7-46B9CB14D937}"/>
              </a:ext>
            </a:extLst>
          </p:cNvPr>
          <p:cNvSpPr/>
          <p:nvPr/>
        </p:nvSpPr>
        <p:spPr>
          <a:xfrm>
            <a:off x="7564582" y="2544804"/>
            <a:ext cx="1944256" cy="504170"/>
          </a:xfrm>
          <a:prstGeom prst="homePlat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Calibri" panose="020F0502020204030204"/>
                <a:ea typeface="+mn-ea"/>
                <a:cs typeface="+mn-cs"/>
              </a:rPr>
              <a:t>BOA keeps unit at 0MW</a:t>
            </a:r>
          </a:p>
        </p:txBody>
      </p:sp>
      <p:cxnSp>
        <p:nvCxnSpPr>
          <p:cNvPr id="36" name="Straight Connector 35">
            <a:extLst>
              <a:ext uri="{FF2B5EF4-FFF2-40B4-BE49-F238E27FC236}">
                <a16:creationId xmlns:a16="http://schemas.microsoft.com/office/drawing/2014/main" id="{C6B626EA-5834-4C65-AB31-78CB164BFCD7}"/>
              </a:ext>
            </a:extLst>
          </p:cNvPr>
          <p:cNvCxnSpPr>
            <a:cxnSpLocks/>
          </p:cNvCxnSpPr>
          <p:nvPr/>
        </p:nvCxnSpPr>
        <p:spPr>
          <a:xfrm>
            <a:off x="7533978" y="2524165"/>
            <a:ext cx="1" cy="27260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2E729185-2652-4B3F-9810-E86F72877851}"/>
              </a:ext>
            </a:extLst>
          </p:cNvPr>
          <p:cNvSpPr txBox="1"/>
          <p:nvPr/>
        </p:nvSpPr>
        <p:spPr>
          <a:xfrm>
            <a:off x="7088655" y="1747305"/>
            <a:ext cx="1076290" cy="830997"/>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Helvetica Neue Light" panose="02000403000000020004" pitchFamily="2" charset="0"/>
                <a:ea typeface="Helvetica Neue Light" panose="02000403000000020004" pitchFamily="2" charset="0"/>
                <a:cs typeface="+mn-cs"/>
              </a:rPr>
              <a:t>End of Balancing Mechanism Window</a:t>
            </a:r>
          </a:p>
        </p:txBody>
      </p:sp>
      <p:cxnSp>
        <p:nvCxnSpPr>
          <p:cNvPr id="8" name="Straight Connector 7">
            <a:extLst>
              <a:ext uri="{FF2B5EF4-FFF2-40B4-BE49-F238E27FC236}">
                <a16:creationId xmlns:a16="http://schemas.microsoft.com/office/drawing/2014/main" id="{AB7C30CF-F6C1-4B39-AED5-D2B1C43B1D41}"/>
              </a:ext>
            </a:extLst>
          </p:cNvPr>
          <p:cNvCxnSpPr>
            <a:cxnSpLocks/>
          </p:cNvCxnSpPr>
          <p:nvPr/>
        </p:nvCxnSpPr>
        <p:spPr>
          <a:xfrm>
            <a:off x="4984741" y="2477983"/>
            <a:ext cx="1" cy="27260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Audio 1">
            <a:hlinkClick r:id="" action="ppaction://media"/>
            <a:extLst>
              <a:ext uri="{FF2B5EF4-FFF2-40B4-BE49-F238E27FC236}">
                <a16:creationId xmlns:a16="http://schemas.microsoft.com/office/drawing/2014/main" id="{E89D0E6B-5BE1-4C11-9582-BD9BA7354EF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82400" y="6248400"/>
            <a:ext cx="609600" cy="609600"/>
          </a:xfrm>
          <a:prstGeom prst="rect">
            <a:avLst/>
          </a:prstGeom>
        </p:spPr>
      </p:pic>
      <p:sp>
        <p:nvSpPr>
          <p:cNvPr id="39" name="Title 7">
            <a:extLst>
              <a:ext uri="{FF2B5EF4-FFF2-40B4-BE49-F238E27FC236}">
                <a16:creationId xmlns:a16="http://schemas.microsoft.com/office/drawing/2014/main" id="{9DBABE77-C833-4034-AC11-004101C952FC}"/>
              </a:ext>
            </a:extLst>
          </p:cNvPr>
          <p:cNvSpPr txBox="1">
            <a:spLocks/>
          </p:cNvSpPr>
          <p:nvPr/>
        </p:nvSpPr>
        <p:spPr>
          <a:xfrm>
            <a:off x="497523" y="780175"/>
            <a:ext cx="9116740" cy="637747"/>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pPr marL="514350" marR="0" lvl="0" indent="-514350" algn="l" defTabSz="914377" rtl="0" eaLnBrk="1" fontAlgn="auto" latinLnBrk="0" hangingPunct="1">
              <a:lnSpc>
                <a:spcPct val="90000"/>
              </a:lnSpc>
              <a:spcBef>
                <a:spcPct val="0"/>
              </a:spcBef>
              <a:spcAft>
                <a:spcPts val="0"/>
              </a:spcAft>
              <a:buClrTx/>
              <a:buSzTx/>
              <a:buFont typeface="+mj-lt"/>
              <a:buAutoNum type="arabicParenR" startAt="3"/>
              <a:tabLst/>
              <a:defRPr/>
            </a:pPr>
            <a:r>
              <a:rPr kumimoji="0" lang="en-GB" sz="3200" b="0" i="0" u="none" strike="noStrike" kern="1200" cap="none" spc="0" normalizeH="0" baseline="0" noProof="0" dirty="0">
                <a:ln>
                  <a:noFill/>
                </a:ln>
                <a:solidFill>
                  <a:srgbClr val="FFBF22"/>
                </a:solidFill>
                <a:effectLst/>
                <a:uLnTx/>
                <a:uFillTx/>
                <a:latin typeface="HelveticaNeueLT Pro 65 Md" panose="020B0604020202020204" pitchFamily="34" charset="77"/>
              </a:rPr>
              <a:t>ABSVD</a:t>
            </a:r>
          </a:p>
          <a:p>
            <a:pPr marR="0" lvl="0" algn="l" defTabSz="914377" rtl="0" eaLnBrk="1" fontAlgn="auto" latinLnBrk="0" hangingPunct="1">
              <a:lnSpc>
                <a:spcPct val="90000"/>
              </a:lnSpc>
              <a:spcBef>
                <a:spcPct val="0"/>
              </a:spcBef>
              <a:spcAft>
                <a:spcPts val="0"/>
              </a:spcAft>
              <a:buClrTx/>
              <a:buSzTx/>
              <a:tabLst/>
              <a:defRPr/>
            </a:pPr>
            <a:r>
              <a:rPr kumimoji="0" lang="en-GB" sz="2400" b="0" i="0" u="none" strike="noStrike" kern="1200" cap="none" spc="0" normalizeH="0" baseline="0" noProof="0" dirty="0">
                <a:ln>
                  <a:noFill/>
                </a:ln>
                <a:solidFill>
                  <a:srgbClr val="FFBF22"/>
                </a:solidFill>
                <a:effectLst/>
                <a:uLnTx/>
                <a:uFillTx/>
                <a:latin typeface="HelveticaNeueLT Pro 65 Md" panose="020B0604020202020204" pitchFamily="34" charset="77"/>
              </a:rPr>
              <a:t>a. Trip beyond the Balancing Mechanism Window</a:t>
            </a:r>
            <a:endParaRPr kumimoji="0" lang="en-GB" sz="3200" b="0" i="0" u="none" strike="noStrike" kern="1200" cap="none" spc="0" normalizeH="0" baseline="0" noProof="0" dirty="0">
              <a:ln>
                <a:noFill/>
              </a:ln>
              <a:solidFill>
                <a:srgbClr val="FFBF22"/>
              </a:solidFill>
              <a:effectLst/>
              <a:uLnTx/>
              <a:uFillTx/>
              <a:latin typeface="HelveticaNeueLT Pro 65 Md" panose="020B0604020202020204" pitchFamily="34" charset="77"/>
            </a:endParaRPr>
          </a:p>
        </p:txBody>
      </p:sp>
    </p:spTree>
    <p:extLst>
      <p:ext uri="{BB962C8B-B14F-4D97-AF65-F5344CB8AC3E}">
        <p14:creationId xmlns:p14="http://schemas.microsoft.com/office/powerpoint/2010/main" val="3234233401"/>
      </p:ext>
    </p:extLst>
  </p:cSld>
  <p:clrMapOvr>
    <a:masterClrMapping/>
  </p:clrMapOvr>
  <mc:AlternateContent xmlns:mc="http://schemas.openxmlformats.org/markup-compatibility/2006">
    <mc:Choice xmlns:p14="http://schemas.microsoft.com/office/powerpoint/2010/main" Requires="p14">
      <p:transition spd="slow" p14:dur="2000" advTm="110314"/>
    </mc:Choice>
    <mc:Fallback>
      <p:transition spd="slow" advTm="1103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6FCC3C0-E2F2-8F4C-B7AC-4D0A89D12873}"/>
              </a:ext>
            </a:extLst>
          </p:cNvPr>
          <p:cNvSpPr>
            <a:spLocks noGrp="1"/>
          </p:cNvSpPr>
          <p:nvPr>
            <p:ph type="title"/>
          </p:nvPr>
        </p:nvSpPr>
        <p:spPr>
          <a:xfrm>
            <a:off x="497523" y="780175"/>
            <a:ext cx="9116740" cy="637747"/>
          </a:xfrm>
        </p:spPr>
        <p:txBody>
          <a:bodyPr/>
          <a:lstStyle/>
          <a:p>
            <a:pPr marL="514350" indent="-514350">
              <a:buFont typeface="+mj-lt"/>
              <a:buAutoNum type="arabicParenR" startAt="3"/>
            </a:pPr>
            <a:r>
              <a:rPr lang="en-GB" sz="3200" dirty="0"/>
              <a:t>Summary</a:t>
            </a:r>
          </a:p>
        </p:txBody>
      </p:sp>
      <p:sp>
        <p:nvSpPr>
          <p:cNvPr id="5" name="Rectangle 4">
            <a:extLst>
              <a:ext uri="{FF2B5EF4-FFF2-40B4-BE49-F238E27FC236}">
                <a16:creationId xmlns:a16="http://schemas.microsoft.com/office/drawing/2014/main" id="{E91DB734-0683-4AB2-BAB6-7FA090C7FA81}"/>
              </a:ext>
            </a:extLst>
          </p:cNvPr>
          <p:cNvSpPr/>
          <p:nvPr/>
        </p:nvSpPr>
        <p:spPr>
          <a:xfrm>
            <a:off x="11599817" y="0"/>
            <a:ext cx="592183" cy="592183"/>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HelveticaNeueLT Pro 65 Md" panose="020B0604020202020204" pitchFamily="34" charset="77"/>
                <a:ea typeface="+mn-ea"/>
                <a:cs typeface="+mn-cs"/>
              </a:rPr>
              <a:t>HD</a:t>
            </a:r>
          </a:p>
        </p:txBody>
      </p:sp>
      <p:sp>
        <p:nvSpPr>
          <p:cNvPr id="6" name="TextBox 5">
            <a:extLst>
              <a:ext uri="{FF2B5EF4-FFF2-40B4-BE49-F238E27FC236}">
                <a16:creationId xmlns:a16="http://schemas.microsoft.com/office/drawing/2014/main" id="{DEE4F886-843C-4AB2-9CD1-991FB7C95D94}"/>
              </a:ext>
            </a:extLst>
          </p:cNvPr>
          <p:cNvSpPr txBox="1"/>
          <p:nvPr/>
        </p:nvSpPr>
        <p:spPr>
          <a:xfrm>
            <a:off x="365962" y="1760260"/>
            <a:ext cx="11649575" cy="170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31800" marR="0" lvl="0" indent="-4318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Helvetica Neue LT Std 45 Light" panose="020B0403020202020204"/>
                <a:ea typeface="+mn-ea"/>
                <a:cs typeface="+mn-cs"/>
              </a:rPr>
              <a:t>Due to the extent of the changes, we have decided to run a second round of consultation to seek your views</a:t>
            </a: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431800" marR="0" lvl="0" indent="-4318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Helvetica Neue LT Std 45 Light" panose="020B0403020202020204"/>
                <a:ea typeface="+mn-ea"/>
                <a:cs typeface="+mn-cs"/>
              </a:rPr>
              <a:t>The consultation window is open until </a:t>
            </a:r>
            <a:r>
              <a:rPr kumimoji="0" lang="en-US" sz="2000" b="1" i="0" u="none" strike="noStrike" kern="1200" cap="none" spc="0" normalizeH="0" baseline="0" noProof="0" dirty="0">
                <a:ln>
                  <a:noFill/>
                </a:ln>
                <a:solidFill>
                  <a:srgbClr val="FF0000"/>
                </a:solidFill>
                <a:effectLst/>
                <a:uLnTx/>
                <a:uFillTx/>
                <a:latin typeface="Helvetica Neue LT Std 45 Light" panose="020B0403020202020204"/>
                <a:ea typeface="+mn-ea"/>
                <a:cs typeface="+mn-cs"/>
              </a:rPr>
              <a:t>17:00 on 23rd July </a:t>
            </a:r>
            <a:r>
              <a:rPr kumimoji="0" lang="en-US" sz="2000" b="0" i="0" u="none" strike="noStrike" kern="1200" cap="none" spc="0" normalizeH="0" baseline="0" noProof="0" dirty="0">
                <a:ln>
                  <a:noFill/>
                </a:ln>
                <a:solidFill>
                  <a:srgbClr val="000000"/>
                </a:solidFill>
                <a:effectLst/>
                <a:uLnTx/>
                <a:uFillTx/>
                <a:latin typeface="Helvetica Neue LT Std 45 Light" panose="020B0403020202020204"/>
                <a:ea typeface="+mn-ea"/>
                <a:cs typeface="+mn-cs"/>
              </a:rPr>
              <a:t>and please send your feedback to </a:t>
            </a:r>
            <a:r>
              <a:rPr kumimoji="0" lang="en-US" sz="2000" b="0" i="0" u="none" strike="noStrike" kern="1200" cap="none" spc="0" normalizeH="0" baseline="0" noProof="0" dirty="0">
                <a:ln>
                  <a:noFill/>
                </a:ln>
                <a:solidFill>
                  <a:srgbClr val="000000"/>
                </a:solidFill>
                <a:effectLst/>
                <a:uLnTx/>
                <a:uFillTx/>
                <a:latin typeface="Helvetica Neue LT Std 45 Light" panose="020B0403020202020204"/>
                <a:ea typeface="+mn-ea"/>
                <a:cs typeface="+mn-cs"/>
                <a:hlinkClick r:id="rId5"/>
              </a:rPr>
              <a:t>box.networkdevelopment.roadmap@nationalgrideso.com</a:t>
            </a:r>
            <a:r>
              <a:rPr kumimoji="0" lang="en-US" sz="2000" b="0" i="0" u="none" strike="noStrike" kern="1200" cap="none" spc="0" normalizeH="0" baseline="0" noProof="0" dirty="0">
                <a:ln>
                  <a:noFill/>
                </a:ln>
                <a:solidFill>
                  <a:srgbClr val="000000"/>
                </a:solidFill>
                <a:effectLst/>
                <a:uLnTx/>
                <a:uFillTx/>
                <a:latin typeface="Helvetica Neue LT Std 45 Light" panose="020B0403020202020204"/>
                <a:ea typeface="+mn-ea"/>
                <a:cs typeface="+mn-cs"/>
              </a:rPr>
              <a:t> including your company name in the subject line.</a:t>
            </a:r>
          </a:p>
        </p:txBody>
      </p:sp>
      <p:pic>
        <p:nvPicPr>
          <p:cNvPr id="3" name="Audio 2">
            <a:hlinkClick r:id="" action="ppaction://media"/>
            <a:extLst>
              <a:ext uri="{FF2B5EF4-FFF2-40B4-BE49-F238E27FC236}">
                <a16:creationId xmlns:a16="http://schemas.microsoft.com/office/drawing/2014/main" id="{04D6022A-F03F-4DC0-8F86-EF701335867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319754754"/>
      </p:ext>
    </p:extLst>
  </p:cSld>
  <p:clrMapOvr>
    <a:masterClrMapping/>
  </p:clrMapOvr>
  <mc:AlternateContent xmlns:mc="http://schemas.openxmlformats.org/markup-compatibility/2006">
    <mc:Choice xmlns:p14="http://schemas.microsoft.com/office/powerpoint/2010/main" Requires="p14">
      <p:transition spd="slow" p14:dur="2000" advTm="25260"/>
    </mc:Choice>
    <mc:Fallback>
      <p:transition spd="slow" advTm="25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1633C-59FA-494A-8FC7-9EE70BCDBF3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EAECCF0-DCBF-114B-8F76-B38F0CB94969}"/>
              </a:ext>
            </a:extLst>
          </p:cNvPr>
          <p:cNvSpPr>
            <a:spLocks noGrp="1"/>
          </p:cNvSpPr>
          <p:nvPr>
            <p:ph type="body" sz="quarter" idx="12"/>
          </p:nvPr>
        </p:nvSpPr>
        <p:spPr/>
        <p:txBody>
          <a:bodyPr/>
          <a:lstStyle/>
          <a:p>
            <a:endParaRPr lang="en-US"/>
          </a:p>
        </p:txBody>
      </p:sp>
      <p:sp>
        <p:nvSpPr>
          <p:cNvPr id="4" name="Picture Placeholder 3">
            <a:extLst>
              <a:ext uri="{FF2B5EF4-FFF2-40B4-BE49-F238E27FC236}">
                <a16:creationId xmlns:a16="http://schemas.microsoft.com/office/drawing/2014/main" id="{8BF47EDE-D190-6641-909C-6784CF0E2A1E}"/>
              </a:ext>
            </a:extLst>
          </p:cNvPr>
          <p:cNvSpPr>
            <a:spLocks noGrp="1"/>
          </p:cNvSpPr>
          <p:nvPr>
            <p:ph type="pic" sz="quarter" idx="13"/>
          </p:nvPr>
        </p:nvSpPr>
        <p:spPr/>
      </p:sp>
      <p:sp>
        <p:nvSpPr>
          <p:cNvPr id="5" name="Text Placeholder 4">
            <a:extLst>
              <a:ext uri="{FF2B5EF4-FFF2-40B4-BE49-F238E27FC236}">
                <a16:creationId xmlns:a16="http://schemas.microsoft.com/office/drawing/2014/main" id="{CF128206-5B3A-2748-BE8D-88232C23944A}"/>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816521495"/>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National Grid">
      <a:dk1>
        <a:srgbClr val="000000"/>
      </a:dk1>
      <a:lt1>
        <a:srgbClr val="FFFFFF"/>
      </a:lt1>
      <a:dk2>
        <a:srgbClr val="44546A"/>
      </a:dk2>
      <a:lt2>
        <a:srgbClr val="E7E6E6"/>
      </a:lt2>
      <a:accent1>
        <a:srgbClr val="FFE600"/>
      </a:accent1>
      <a:accent2>
        <a:srgbClr val="ED7D31"/>
      </a:accent2>
      <a:accent3>
        <a:srgbClr val="F26522"/>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12 pt. Helvetica* 45 Light   02" panose="02000403000000020004" pitchFamily="2" charset="0"/>
            <a:ea typeface="12 pt. Helvetica* 45 Light   02"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0213948-975b-4ece-a893-89b637ecad96">
      <UserInfo>
        <DisplayName>Davies(ESO), Gareth</DisplayName>
        <AccountId>145</AccountId>
        <AccountType/>
      </UserInfo>
      <UserInfo>
        <DisplayName>Douet (ESO), Jennifer</DisplayName>
        <AccountId>512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55273338ECB94893036D23AC483B36" ma:contentTypeVersion="11" ma:contentTypeDescription="Create a new document." ma:contentTypeScope="" ma:versionID="cad7a8295799ef4bec437fc3074492f8">
  <xsd:schema xmlns:xsd="http://www.w3.org/2001/XMLSchema" xmlns:xs="http://www.w3.org/2001/XMLSchema" xmlns:p="http://schemas.microsoft.com/office/2006/metadata/properties" xmlns:ns2="eb8cff42-5652-403d-9370-86925285bf53" xmlns:ns3="d0213948-975b-4ece-a893-89b637ecad96" targetNamespace="http://schemas.microsoft.com/office/2006/metadata/properties" ma:root="true" ma:fieldsID="fd2bad49297bc99d22bd768a6a5afedd" ns2:_="" ns3:_="">
    <xsd:import namespace="eb8cff42-5652-403d-9370-86925285bf53"/>
    <xsd:import namespace="d0213948-975b-4ece-a893-89b637ecad9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8cff42-5652-403d-9370-86925285bf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0213948-975b-4ece-a893-89b637ecad9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898A8F-1615-4279-BF08-1AD25581FA40}">
  <ds:schemaRefs>
    <ds:schemaRef ds:uri="http://purl.org/dc/terms/"/>
    <ds:schemaRef ds:uri="http://schemas.openxmlformats.org/package/2006/metadata/core-properties"/>
    <ds:schemaRef ds:uri="http://purl.org/dc/dcmitype/"/>
    <ds:schemaRef ds:uri="eb8cff42-5652-403d-9370-86925285bf53"/>
    <ds:schemaRef ds:uri="http://purl.org/dc/elements/1.1/"/>
    <ds:schemaRef ds:uri="http://schemas.microsoft.com/office/2006/metadata/properties"/>
    <ds:schemaRef ds:uri="http://schemas.microsoft.com/office/2006/documentManagement/types"/>
    <ds:schemaRef ds:uri="http://schemas.microsoft.com/office/infopath/2007/PartnerControls"/>
    <ds:schemaRef ds:uri="d0213948-975b-4ece-a893-89b637ecad96"/>
    <ds:schemaRef ds:uri="http://www.w3.org/XML/1998/namespace"/>
  </ds:schemaRefs>
</ds:datastoreItem>
</file>

<file path=customXml/itemProps2.xml><?xml version="1.0" encoding="utf-8"?>
<ds:datastoreItem xmlns:ds="http://schemas.openxmlformats.org/officeDocument/2006/customXml" ds:itemID="{DC161246-11E8-4016-8F71-9AB9FF5E0DF2}">
  <ds:schemaRefs>
    <ds:schemaRef ds:uri="http://schemas.microsoft.com/sharepoint/v3/contenttype/forms"/>
  </ds:schemaRefs>
</ds:datastoreItem>
</file>

<file path=customXml/itemProps3.xml><?xml version="1.0" encoding="utf-8"?>
<ds:datastoreItem xmlns:ds="http://schemas.openxmlformats.org/officeDocument/2006/customXml" ds:itemID="{B6B0533F-BB41-49AD-BEB8-617AB570F7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8cff42-5652-403d-9370-86925285bf53"/>
    <ds:schemaRef ds:uri="d0213948-975b-4ece-a893-89b637ecad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11501</TotalTime>
  <Words>778</Words>
  <Application>Microsoft Office PowerPoint</Application>
  <PresentationFormat>Widescreen</PresentationFormat>
  <Paragraphs>127</Paragraphs>
  <Slides>9</Slides>
  <Notes>3</Notes>
  <HiddenSlides>0</HiddenSlides>
  <MMClips>5</MMClips>
  <ScaleCrop>false</ScaleCrop>
  <HeadingPairs>
    <vt:vector size="6" baseType="variant">
      <vt:variant>
        <vt:lpstr>Fonts Used</vt:lpstr>
      </vt:variant>
      <vt:variant>
        <vt:i4>21</vt:i4>
      </vt:variant>
      <vt:variant>
        <vt:lpstr>Theme</vt:lpstr>
      </vt:variant>
      <vt:variant>
        <vt:i4>3</vt:i4>
      </vt:variant>
      <vt:variant>
        <vt:lpstr>Slide Titles</vt:lpstr>
      </vt:variant>
      <vt:variant>
        <vt:i4>9</vt:i4>
      </vt:variant>
    </vt:vector>
  </HeadingPairs>
  <TitlesOfParts>
    <vt:vector size="33" baseType="lpstr">
      <vt:lpstr>Arial</vt:lpstr>
      <vt:lpstr>Calibri</vt:lpstr>
      <vt:lpstr>Calibri Light</vt:lpstr>
      <vt:lpstr>Helvetica Neue Light</vt:lpstr>
      <vt:lpstr>Helvetica Neue LT Pro 45 Light</vt:lpstr>
      <vt:lpstr>Helvetica Neue LT Pro 55 Roman</vt:lpstr>
      <vt:lpstr>Helvetica Neue LT Pro 65 Medium</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HelveticaNeueLT Pro 45 Lt</vt:lpstr>
      <vt:lpstr>HelveticaNeueLT Pro 55 Roman</vt:lpstr>
      <vt:lpstr>HelveticaNeueLT Pro 65 Md</vt:lpstr>
      <vt:lpstr>HelveticaNeueLT Std Thin</vt:lpstr>
      <vt:lpstr>HelveticaNeueLTPro-Blk</vt:lpstr>
      <vt:lpstr>HelveticaNeueLTPro-Hv</vt:lpstr>
      <vt:lpstr>HelveticaNeueLTPro-Roman</vt:lpstr>
      <vt:lpstr>Office Theme</vt:lpstr>
      <vt:lpstr>Office Theme</vt:lpstr>
      <vt:lpstr>1_Office Theme</vt:lpstr>
      <vt:lpstr>PowerPoint Presentation</vt:lpstr>
      <vt:lpstr>Legal disclaimer and copyright</vt:lpstr>
      <vt:lpstr>Version control</vt:lpstr>
      <vt:lpstr>PowerPoint Presentation</vt:lpstr>
      <vt:lpstr>Summary of feedback and proposed changes</vt:lpstr>
      <vt:lpstr>PowerPoint Presentation</vt:lpstr>
      <vt:lpstr>PowerPoint Presentation</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Stability Phase 2 Consultation Document</dc:title>
  <dc:creator>Haarith dhorat</dc:creator>
  <cp:lastModifiedBy>Bonsor, Daniel</cp:lastModifiedBy>
  <cp:revision>217</cp:revision>
  <dcterms:created xsi:type="dcterms:W3CDTF">2020-01-24T09:38:08Z</dcterms:created>
  <dcterms:modified xsi:type="dcterms:W3CDTF">2021-07-08T06:48:27Z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0x0101008955273338ECB94893036D23AC483B36</vt:lpwstr>
  </property>
</Properties>
</file>