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8"/>
  </p:notesMasterIdLst>
  <p:handoutMasterIdLst>
    <p:handoutMasterId r:id="rId9"/>
  </p:handoutMasterIdLst>
  <p:sldIdLst>
    <p:sldId id="259" r:id="rId5"/>
    <p:sldId id="260" r:id="rId6"/>
    <p:sldId id="263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B9FF"/>
    <a:srgbClr val="FF00FF"/>
    <a:srgbClr val="813366"/>
    <a:srgbClr val="3F0730"/>
    <a:srgbClr val="F0F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–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B4B98B0-60AC-42C2-AFA5-B58CD77FA1E5}" styleName="Light Style 1 –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301B821-A1FF-4177-AEE7-76D212191A09}" styleName="Medium Style 1 –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Medium Style 2 –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7" d="100"/>
          <a:sy n="97" d="100"/>
        </p:scale>
        <p:origin x="3120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8.jp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9.jp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0.jpg"/></Relationships>
</file>

<file path=ppt/diagrams/_rels/data4.xml.rels><?xml version="1.0" encoding="UTF-8" standalone="yes"?>
<Relationships xmlns="http://schemas.openxmlformats.org/package/2006/relationships"><Relationship Id="rId2" Type="http://schemas.microsoft.com/office/2007/relationships/hdphoto" Target="../media/hdphoto1.wdp"/><Relationship Id="rId1" Type="http://schemas.openxmlformats.org/officeDocument/2006/relationships/image" Target="../media/image41.pn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2.jp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43.jp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8.jp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9.jp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0.jpg"/></Relationships>
</file>

<file path=ppt/diagrams/_rels/drawing4.xml.rels><?xml version="1.0" encoding="UTF-8" standalone="yes"?>
<Relationships xmlns="http://schemas.openxmlformats.org/package/2006/relationships"><Relationship Id="rId2" Type="http://schemas.microsoft.com/office/2007/relationships/hdphoto" Target="../media/hdphoto1.wdp"/><Relationship Id="rId1" Type="http://schemas.openxmlformats.org/officeDocument/2006/relationships/image" Target="../media/image41.pn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2.jp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43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75C740-479A-4218-8187-89C882EE5BCA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</dgm:pt>
    <dgm:pt modelId="{25C2D4D7-AC1D-4B57-8C97-F2C94DD7840D}">
      <dgm:prSet phldrT="[Text]" custT="1"/>
      <dgm:spPr/>
      <dgm:t>
        <a:bodyPr/>
        <a:lstStyle/>
        <a:p>
          <a:r>
            <a:rPr lang="en-GB" sz="1100" b="1" kern="1200" dirty="0">
              <a:solidFill>
                <a:schemeClr val="tx1">
                  <a:lumMod val="65000"/>
                  <a:lumOff val="35000"/>
                </a:schemeClr>
              </a:solidFill>
              <a:latin typeface="Helvetica Neue LT Std 45 Light" panose="020B0403020202020204" pitchFamily="34" charset="0"/>
              <a:ea typeface="+mn-ea"/>
              <a:cs typeface="+mn-cs"/>
            </a:rPr>
            <a:t>1</a:t>
          </a:r>
          <a:r>
            <a:rPr lang="en-GB" sz="1000" b="1" kern="1200" dirty="0">
              <a:solidFill>
                <a:schemeClr val="tx1">
                  <a:lumMod val="65000"/>
                  <a:lumOff val="35000"/>
                </a:schemeClr>
              </a:solidFill>
              <a:latin typeface="Poppins" panose="00000500000000000000" pitchFamily="2" charset="0"/>
              <a:ea typeface="+mn-ea"/>
              <a:cs typeface="Poppins" panose="00000500000000000000" pitchFamily="2" charset="0"/>
            </a:rPr>
            <a:t>. Service Data</a:t>
          </a:r>
        </a:p>
      </dgm:t>
    </dgm:pt>
    <dgm:pt modelId="{C8DA17DE-4BDE-4599-8D52-C5D12E15C7C3}" type="parTrans" cxnId="{C22503FB-82C0-4093-89A5-A37BC346F417}">
      <dgm:prSet/>
      <dgm:spPr/>
      <dgm:t>
        <a:bodyPr/>
        <a:lstStyle/>
        <a:p>
          <a:endParaRPr lang="en-GB"/>
        </a:p>
      </dgm:t>
    </dgm:pt>
    <dgm:pt modelId="{124E4C14-B9BC-4B1B-84B1-E7820AC16637}" type="sibTrans" cxnId="{C22503FB-82C0-4093-89A5-A37BC346F417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  <a:ln>
          <a:solidFill>
            <a:srgbClr val="454546"/>
          </a:solidFill>
        </a:ln>
      </dgm:spPr>
      <dgm:t>
        <a:bodyPr/>
        <a:lstStyle/>
        <a:p>
          <a:endParaRPr lang="en-GB"/>
        </a:p>
      </dgm:t>
    </dgm:pt>
    <dgm:pt modelId="{DDD9C397-696B-4E4C-9309-C1F316588903}" type="pres">
      <dgm:prSet presAssocID="{9D75C740-479A-4218-8187-89C882EE5BCA}" presName="Name0" presStyleCnt="0">
        <dgm:presLayoutVars>
          <dgm:chMax val="7"/>
          <dgm:chPref val="7"/>
          <dgm:dir/>
        </dgm:presLayoutVars>
      </dgm:prSet>
      <dgm:spPr/>
    </dgm:pt>
    <dgm:pt modelId="{67373F06-1982-4891-8680-DA006C71BC53}" type="pres">
      <dgm:prSet presAssocID="{9D75C740-479A-4218-8187-89C882EE5BCA}" presName="Name1" presStyleCnt="0"/>
      <dgm:spPr/>
    </dgm:pt>
    <dgm:pt modelId="{BE269EE3-16B3-4317-A847-0E0054B6D09C}" type="pres">
      <dgm:prSet presAssocID="{124E4C14-B9BC-4B1B-84B1-E7820AC16637}" presName="picture_1" presStyleCnt="0"/>
      <dgm:spPr/>
    </dgm:pt>
    <dgm:pt modelId="{04B2E28F-67FB-4461-B085-17C770EAED38}" type="pres">
      <dgm:prSet presAssocID="{124E4C14-B9BC-4B1B-84B1-E7820AC16637}" presName="pictureRepeatNode" presStyleLbl="alignImgPlace1" presStyleIdx="0" presStyleCnt="1" custScaleX="130200" custScaleY="139221" custLinFactNeighborX="-1058" custLinFactNeighborY="-14806"/>
      <dgm:spPr/>
    </dgm:pt>
    <dgm:pt modelId="{EF5AE557-521E-46E1-843D-C01FB97D6EB5}" type="pres">
      <dgm:prSet presAssocID="{25C2D4D7-AC1D-4B57-8C97-F2C94DD7840D}" presName="text_1" presStyleLbl="node1" presStyleIdx="0" presStyleCnt="0" custScaleX="216798" custLinFactY="42410" custLinFactNeighborX="-71" custLinFactNeighborY="100000">
        <dgm:presLayoutVars>
          <dgm:bulletEnabled val="1"/>
        </dgm:presLayoutVars>
      </dgm:prSet>
      <dgm:spPr/>
    </dgm:pt>
  </dgm:ptLst>
  <dgm:cxnLst>
    <dgm:cxn modelId="{888EEC3B-A8BB-4EFC-A2B9-C9C9043C6CF6}" type="presOf" srcId="{9D75C740-479A-4218-8187-89C882EE5BCA}" destId="{DDD9C397-696B-4E4C-9309-C1F316588903}" srcOrd="0" destOrd="0" presId="urn:microsoft.com/office/officeart/2008/layout/CircularPictureCallout"/>
    <dgm:cxn modelId="{7A29563F-9D1A-4E56-9B0F-4179DFB6367F}" type="presOf" srcId="{124E4C14-B9BC-4B1B-84B1-E7820AC16637}" destId="{04B2E28F-67FB-4461-B085-17C770EAED38}" srcOrd="0" destOrd="0" presId="urn:microsoft.com/office/officeart/2008/layout/CircularPictureCallout"/>
    <dgm:cxn modelId="{286332DC-ED1C-4308-AB86-6CC7269EEFC1}" type="presOf" srcId="{25C2D4D7-AC1D-4B57-8C97-F2C94DD7840D}" destId="{EF5AE557-521E-46E1-843D-C01FB97D6EB5}" srcOrd="0" destOrd="0" presId="urn:microsoft.com/office/officeart/2008/layout/CircularPictureCallout"/>
    <dgm:cxn modelId="{C22503FB-82C0-4093-89A5-A37BC346F417}" srcId="{9D75C740-479A-4218-8187-89C882EE5BCA}" destId="{25C2D4D7-AC1D-4B57-8C97-F2C94DD7840D}" srcOrd="0" destOrd="0" parTransId="{C8DA17DE-4BDE-4599-8D52-C5D12E15C7C3}" sibTransId="{124E4C14-B9BC-4B1B-84B1-E7820AC16637}"/>
    <dgm:cxn modelId="{55BC9762-1E97-45A8-B124-B2D8B5378C07}" type="presParOf" srcId="{DDD9C397-696B-4E4C-9309-C1F316588903}" destId="{67373F06-1982-4891-8680-DA006C71BC53}" srcOrd="0" destOrd="0" presId="urn:microsoft.com/office/officeart/2008/layout/CircularPictureCallout"/>
    <dgm:cxn modelId="{7C3A7D2A-F6F9-4564-B19D-7CA168D9BCFD}" type="presParOf" srcId="{67373F06-1982-4891-8680-DA006C71BC53}" destId="{BE269EE3-16B3-4317-A847-0E0054B6D09C}" srcOrd="0" destOrd="0" presId="urn:microsoft.com/office/officeart/2008/layout/CircularPictureCallout"/>
    <dgm:cxn modelId="{B1089097-A6F2-4CED-9F51-120685EF92E7}" type="presParOf" srcId="{BE269EE3-16B3-4317-A847-0E0054B6D09C}" destId="{04B2E28F-67FB-4461-B085-17C770EAED38}" srcOrd="0" destOrd="0" presId="urn:microsoft.com/office/officeart/2008/layout/CircularPictureCallout"/>
    <dgm:cxn modelId="{6C7ACB6F-6346-44C8-8298-EFE21817D9EB}" type="presParOf" srcId="{67373F06-1982-4891-8680-DA006C71BC53}" destId="{EF5AE557-521E-46E1-843D-C01FB97D6EB5}" srcOrd="1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D75C740-479A-4218-8187-89C882EE5BCA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</dgm:pt>
    <dgm:pt modelId="{25C2D4D7-AC1D-4B57-8C97-F2C94DD7840D}">
      <dgm:prSet phldrT="[Text]" custT="1"/>
      <dgm:spPr/>
      <dgm:t>
        <a:bodyPr/>
        <a:lstStyle/>
        <a:p>
          <a:r>
            <a:rPr lang="en-GB" sz="1000" b="1" dirty="0">
              <a:solidFill>
                <a:schemeClr val="tx1">
                  <a:lumMod val="65000"/>
                  <a:lumOff val="3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2. Contact and billing data</a:t>
          </a:r>
        </a:p>
      </dgm:t>
    </dgm:pt>
    <dgm:pt modelId="{C8DA17DE-4BDE-4599-8D52-C5D12E15C7C3}" type="parTrans" cxnId="{C22503FB-82C0-4093-89A5-A37BC346F417}">
      <dgm:prSet/>
      <dgm:spPr/>
      <dgm:t>
        <a:bodyPr/>
        <a:lstStyle/>
        <a:p>
          <a:endParaRPr lang="en-GB"/>
        </a:p>
      </dgm:t>
    </dgm:pt>
    <dgm:pt modelId="{124E4C14-B9BC-4B1B-84B1-E7820AC16637}" type="sibTrans" cxnId="{C22503FB-82C0-4093-89A5-A37BC346F417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  <a:ln>
          <a:solidFill>
            <a:srgbClr val="454546"/>
          </a:solidFill>
        </a:ln>
      </dgm:spPr>
      <dgm:t>
        <a:bodyPr/>
        <a:lstStyle/>
        <a:p>
          <a:endParaRPr lang="en-GB"/>
        </a:p>
      </dgm:t>
    </dgm:pt>
    <dgm:pt modelId="{DDD9C397-696B-4E4C-9309-C1F316588903}" type="pres">
      <dgm:prSet presAssocID="{9D75C740-479A-4218-8187-89C882EE5BCA}" presName="Name0" presStyleCnt="0">
        <dgm:presLayoutVars>
          <dgm:chMax val="7"/>
          <dgm:chPref val="7"/>
          <dgm:dir/>
        </dgm:presLayoutVars>
      </dgm:prSet>
      <dgm:spPr/>
    </dgm:pt>
    <dgm:pt modelId="{67373F06-1982-4891-8680-DA006C71BC53}" type="pres">
      <dgm:prSet presAssocID="{9D75C740-479A-4218-8187-89C882EE5BCA}" presName="Name1" presStyleCnt="0"/>
      <dgm:spPr/>
    </dgm:pt>
    <dgm:pt modelId="{BE269EE3-16B3-4317-A847-0E0054B6D09C}" type="pres">
      <dgm:prSet presAssocID="{124E4C14-B9BC-4B1B-84B1-E7820AC16637}" presName="picture_1" presStyleCnt="0"/>
      <dgm:spPr/>
    </dgm:pt>
    <dgm:pt modelId="{04B2E28F-67FB-4461-B085-17C770EAED38}" type="pres">
      <dgm:prSet presAssocID="{124E4C14-B9BC-4B1B-84B1-E7820AC16637}" presName="pictureRepeatNode" presStyleLbl="alignImgPlace1" presStyleIdx="0" presStyleCnt="1" custScaleX="130200" custScaleY="139221" custLinFactNeighborX="-1058" custLinFactNeighborY="-14806"/>
      <dgm:spPr/>
    </dgm:pt>
    <dgm:pt modelId="{EF5AE557-521E-46E1-843D-C01FB97D6EB5}" type="pres">
      <dgm:prSet presAssocID="{25C2D4D7-AC1D-4B57-8C97-F2C94DD7840D}" presName="text_1" presStyleLbl="node1" presStyleIdx="0" presStyleCnt="0" custScaleX="312358" custLinFactY="42410" custLinFactNeighborX="-71" custLinFactNeighborY="100000">
        <dgm:presLayoutVars>
          <dgm:bulletEnabled val="1"/>
        </dgm:presLayoutVars>
      </dgm:prSet>
      <dgm:spPr/>
    </dgm:pt>
  </dgm:ptLst>
  <dgm:cxnLst>
    <dgm:cxn modelId="{888EEC3B-A8BB-4EFC-A2B9-C9C9043C6CF6}" type="presOf" srcId="{9D75C740-479A-4218-8187-89C882EE5BCA}" destId="{DDD9C397-696B-4E4C-9309-C1F316588903}" srcOrd="0" destOrd="0" presId="urn:microsoft.com/office/officeart/2008/layout/CircularPictureCallout"/>
    <dgm:cxn modelId="{7A29563F-9D1A-4E56-9B0F-4179DFB6367F}" type="presOf" srcId="{124E4C14-B9BC-4B1B-84B1-E7820AC16637}" destId="{04B2E28F-67FB-4461-B085-17C770EAED38}" srcOrd="0" destOrd="0" presId="urn:microsoft.com/office/officeart/2008/layout/CircularPictureCallout"/>
    <dgm:cxn modelId="{286332DC-ED1C-4308-AB86-6CC7269EEFC1}" type="presOf" srcId="{25C2D4D7-AC1D-4B57-8C97-F2C94DD7840D}" destId="{EF5AE557-521E-46E1-843D-C01FB97D6EB5}" srcOrd="0" destOrd="0" presId="urn:microsoft.com/office/officeart/2008/layout/CircularPictureCallout"/>
    <dgm:cxn modelId="{C22503FB-82C0-4093-89A5-A37BC346F417}" srcId="{9D75C740-479A-4218-8187-89C882EE5BCA}" destId="{25C2D4D7-AC1D-4B57-8C97-F2C94DD7840D}" srcOrd="0" destOrd="0" parTransId="{C8DA17DE-4BDE-4599-8D52-C5D12E15C7C3}" sibTransId="{124E4C14-B9BC-4B1B-84B1-E7820AC16637}"/>
    <dgm:cxn modelId="{55BC9762-1E97-45A8-B124-B2D8B5378C07}" type="presParOf" srcId="{DDD9C397-696B-4E4C-9309-C1F316588903}" destId="{67373F06-1982-4891-8680-DA006C71BC53}" srcOrd="0" destOrd="0" presId="urn:microsoft.com/office/officeart/2008/layout/CircularPictureCallout"/>
    <dgm:cxn modelId="{7C3A7D2A-F6F9-4564-B19D-7CA168D9BCFD}" type="presParOf" srcId="{67373F06-1982-4891-8680-DA006C71BC53}" destId="{BE269EE3-16B3-4317-A847-0E0054B6D09C}" srcOrd="0" destOrd="0" presId="urn:microsoft.com/office/officeart/2008/layout/CircularPictureCallout"/>
    <dgm:cxn modelId="{B1089097-A6F2-4CED-9F51-120685EF92E7}" type="presParOf" srcId="{BE269EE3-16B3-4317-A847-0E0054B6D09C}" destId="{04B2E28F-67FB-4461-B085-17C770EAED38}" srcOrd="0" destOrd="0" presId="urn:microsoft.com/office/officeart/2008/layout/CircularPictureCallout"/>
    <dgm:cxn modelId="{6C7ACB6F-6346-44C8-8298-EFE21817D9EB}" type="presParOf" srcId="{67373F06-1982-4891-8680-DA006C71BC53}" destId="{EF5AE557-521E-46E1-843D-C01FB97D6EB5}" srcOrd="1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D75C740-479A-4218-8187-89C882EE5BCA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</dgm:pt>
    <dgm:pt modelId="{25C2D4D7-AC1D-4B57-8C97-F2C94DD7840D}">
      <dgm:prSet phldrT="[Text]" custT="1"/>
      <dgm:spPr/>
      <dgm:t>
        <a:bodyPr/>
        <a:lstStyle/>
        <a:p>
          <a:r>
            <a:rPr lang="en-GB" sz="1000" b="1" dirty="0">
              <a:solidFill>
                <a:schemeClr val="tx1">
                  <a:lumMod val="65000"/>
                  <a:lumOff val="3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3. Settlement System</a:t>
          </a:r>
        </a:p>
      </dgm:t>
    </dgm:pt>
    <dgm:pt modelId="{C8DA17DE-4BDE-4599-8D52-C5D12E15C7C3}" type="parTrans" cxnId="{C22503FB-82C0-4093-89A5-A37BC346F417}">
      <dgm:prSet/>
      <dgm:spPr/>
      <dgm:t>
        <a:bodyPr/>
        <a:lstStyle/>
        <a:p>
          <a:endParaRPr lang="en-GB"/>
        </a:p>
      </dgm:t>
    </dgm:pt>
    <dgm:pt modelId="{124E4C14-B9BC-4B1B-84B1-E7820AC16637}" type="sibTrans" cxnId="{C22503FB-82C0-4093-89A5-A37BC346F417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  <a:ln>
          <a:solidFill>
            <a:srgbClr val="454546"/>
          </a:solidFill>
        </a:ln>
      </dgm:spPr>
      <dgm:t>
        <a:bodyPr/>
        <a:lstStyle/>
        <a:p>
          <a:endParaRPr lang="en-GB"/>
        </a:p>
      </dgm:t>
    </dgm:pt>
    <dgm:pt modelId="{DDD9C397-696B-4E4C-9309-C1F316588903}" type="pres">
      <dgm:prSet presAssocID="{9D75C740-479A-4218-8187-89C882EE5BCA}" presName="Name0" presStyleCnt="0">
        <dgm:presLayoutVars>
          <dgm:chMax val="7"/>
          <dgm:chPref val="7"/>
          <dgm:dir/>
        </dgm:presLayoutVars>
      </dgm:prSet>
      <dgm:spPr/>
    </dgm:pt>
    <dgm:pt modelId="{67373F06-1982-4891-8680-DA006C71BC53}" type="pres">
      <dgm:prSet presAssocID="{9D75C740-479A-4218-8187-89C882EE5BCA}" presName="Name1" presStyleCnt="0"/>
      <dgm:spPr/>
    </dgm:pt>
    <dgm:pt modelId="{BE269EE3-16B3-4317-A847-0E0054B6D09C}" type="pres">
      <dgm:prSet presAssocID="{124E4C14-B9BC-4B1B-84B1-E7820AC16637}" presName="picture_1" presStyleCnt="0"/>
      <dgm:spPr/>
    </dgm:pt>
    <dgm:pt modelId="{04B2E28F-67FB-4461-B085-17C770EAED38}" type="pres">
      <dgm:prSet presAssocID="{124E4C14-B9BC-4B1B-84B1-E7820AC16637}" presName="pictureRepeatNode" presStyleLbl="alignImgPlace1" presStyleIdx="0" presStyleCnt="1" custScaleX="130200" custScaleY="139221" custLinFactNeighborX="-1058" custLinFactNeighborY="-14806"/>
      <dgm:spPr/>
    </dgm:pt>
    <dgm:pt modelId="{EF5AE557-521E-46E1-843D-C01FB97D6EB5}" type="pres">
      <dgm:prSet presAssocID="{25C2D4D7-AC1D-4B57-8C97-F2C94DD7840D}" presName="text_1" presStyleLbl="node1" presStyleIdx="0" presStyleCnt="0" custScaleX="298762" custLinFactY="42410" custLinFactNeighborX="-71" custLinFactNeighborY="100000">
        <dgm:presLayoutVars>
          <dgm:bulletEnabled val="1"/>
        </dgm:presLayoutVars>
      </dgm:prSet>
      <dgm:spPr/>
    </dgm:pt>
  </dgm:ptLst>
  <dgm:cxnLst>
    <dgm:cxn modelId="{888EEC3B-A8BB-4EFC-A2B9-C9C9043C6CF6}" type="presOf" srcId="{9D75C740-479A-4218-8187-89C882EE5BCA}" destId="{DDD9C397-696B-4E4C-9309-C1F316588903}" srcOrd="0" destOrd="0" presId="urn:microsoft.com/office/officeart/2008/layout/CircularPictureCallout"/>
    <dgm:cxn modelId="{7A29563F-9D1A-4E56-9B0F-4179DFB6367F}" type="presOf" srcId="{124E4C14-B9BC-4B1B-84B1-E7820AC16637}" destId="{04B2E28F-67FB-4461-B085-17C770EAED38}" srcOrd="0" destOrd="0" presId="urn:microsoft.com/office/officeart/2008/layout/CircularPictureCallout"/>
    <dgm:cxn modelId="{286332DC-ED1C-4308-AB86-6CC7269EEFC1}" type="presOf" srcId="{25C2D4D7-AC1D-4B57-8C97-F2C94DD7840D}" destId="{EF5AE557-521E-46E1-843D-C01FB97D6EB5}" srcOrd="0" destOrd="0" presId="urn:microsoft.com/office/officeart/2008/layout/CircularPictureCallout"/>
    <dgm:cxn modelId="{C22503FB-82C0-4093-89A5-A37BC346F417}" srcId="{9D75C740-479A-4218-8187-89C882EE5BCA}" destId="{25C2D4D7-AC1D-4B57-8C97-F2C94DD7840D}" srcOrd="0" destOrd="0" parTransId="{C8DA17DE-4BDE-4599-8D52-C5D12E15C7C3}" sibTransId="{124E4C14-B9BC-4B1B-84B1-E7820AC16637}"/>
    <dgm:cxn modelId="{55BC9762-1E97-45A8-B124-B2D8B5378C07}" type="presParOf" srcId="{DDD9C397-696B-4E4C-9309-C1F316588903}" destId="{67373F06-1982-4891-8680-DA006C71BC53}" srcOrd="0" destOrd="0" presId="urn:microsoft.com/office/officeart/2008/layout/CircularPictureCallout"/>
    <dgm:cxn modelId="{7C3A7D2A-F6F9-4564-B19D-7CA168D9BCFD}" type="presParOf" srcId="{67373F06-1982-4891-8680-DA006C71BC53}" destId="{BE269EE3-16B3-4317-A847-0E0054B6D09C}" srcOrd="0" destOrd="0" presId="urn:microsoft.com/office/officeart/2008/layout/CircularPictureCallout"/>
    <dgm:cxn modelId="{B1089097-A6F2-4CED-9F51-120685EF92E7}" type="presParOf" srcId="{BE269EE3-16B3-4317-A847-0E0054B6D09C}" destId="{04B2E28F-67FB-4461-B085-17C770EAED38}" srcOrd="0" destOrd="0" presId="urn:microsoft.com/office/officeart/2008/layout/CircularPictureCallout"/>
    <dgm:cxn modelId="{6C7ACB6F-6346-44C8-8298-EFE21817D9EB}" type="presParOf" srcId="{67373F06-1982-4891-8680-DA006C71BC53}" destId="{EF5AE557-521E-46E1-843D-C01FB97D6EB5}" srcOrd="1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D75C740-479A-4218-8187-89C882EE5BCA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</dgm:pt>
    <dgm:pt modelId="{25C2D4D7-AC1D-4B57-8C97-F2C94DD7840D}">
      <dgm:prSet phldrT="[Text]" custT="1"/>
      <dgm:spPr/>
      <dgm:t>
        <a:bodyPr/>
        <a:lstStyle/>
        <a:p>
          <a:r>
            <a:rPr lang="en-GB" sz="1000" b="1" dirty="0">
              <a:solidFill>
                <a:schemeClr val="tx1">
                  <a:lumMod val="65000"/>
                  <a:lumOff val="3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4. Invoices &amp; backing data created</a:t>
          </a:r>
        </a:p>
      </dgm:t>
    </dgm:pt>
    <dgm:pt modelId="{C8DA17DE-4BDE-4599-8D52-C5D12E15C7C3}" type="parTrans" cxnId="{C22503FB-82C0-4093-89A5-A37BC346F417}">
      <dgm:prSet/>
      <dgm:spPr/>
      <dgm:t>
        <a:bodyPr/>
        <a:lstStyle/>
        <a:p>
          <a:endParaRPr lang="en-GB"/>
        </a:p>
      </dgm:t>
    </dgm:pt>
    <dgm:pt modelId="{124E4C14-B9BC-4B1B-84B1-E7820AC16637}" type="sibTrans" cxnId="{C22503FB-82C0-4093-89A5-A37BC346F417}">
      <dgm:prSet/>
      <dgm:spPr>
        <a:blipFill>
          <a:blip xmlns:r="http://schemas.openxmlformats.org/officeDocument/2006/relationships" r:embed="rId1">
            <a:extLst>
              <a:ext uri="{BEBA8EAE-BF5A-486C-A8C5-ECC9F3942E4B}">
                <a14:imgProps xmlns:a14="http://schemas.microsoft.com/office/drawing/2010/main">
                  <a14:imgLayer r:embed="rId2"/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solidFill>
            <a:srgbClr val="454546"/>
          </a:solidFill>
        </a:ln>
      </dgm:spPr>
      <dgm:t>
        <a:bodyPr/>
        <a:lstStyle/>
        <a:p>
          <a:endParaRPr lang="en-GB"/>
        </a:p>
      </dgm:t>
    </dgm:pt>
    <dgm:pt modelId="{DDD9C397-696B-4E4C-9309-C1F316588903}" type="pres">
      <dgm:prSet presAssocID="{9D75C740-479A-4218-8187-89C882EE5BCA}" presName="Name0" presStyleCnt="0">
        <dgm:presLayoutVars>
          <dgm:chMax val="7"/>
          <dgm:chPref val="7"/>
          <dgm:dir/>
        </dgm:presLayoutVars>
      </dgm:prSet>
      <dgm:spPr/>
    </dgm:pt>
    <dgm:pt modelId="{67373F06-1982-4891-8680-DA006C71BC53}" type="pres">
      <dgm:prSet presAssocID="{9D75C740-479A-4218-8187-89C882EE5BCA}" presName="Name1" presStyleCnt="0"/>
      <dgm:spPr/>
    </dgm:pt>
    <dgm:pt modelId="{BE269EE3-16B3-4317-A847-0E0054B6D09C}" type="pres">
      <dgm:prSet presAssocID="{124E4C14-B9BC-4B1B-84B1-E7820AC16637}" presName="picture_1" presStyleCnt="0"/>
      <dgm:spPr/>
    </dgm:pt>
    <dgm:pt modelId="{04B2E28F-67FB-4461-B085-17C770EAED38}" type="pres">
      <dgm:prSet presAssocID="{124E4C14-B9BC-4B1B-84B1-E7820AC16637}" presName="pictureRepeatNode" presStyleLbl="alignImgPlace1" presStyleIdx="0" presStyleCnt="1" custScaleX="130200" custScaleY="139221" custLinFactNeighborX="-1058" custLinFactNeighborY="-14806"/>
      <dgm:spPr/>
    </dgm:pt>
    <dgm:pt modelId="{EF5AE557-521E-46E1-843D-C01FB97D6EB5}" type="pres">
      <dgm:prSet presAssocID="{25C2D4D7-AC1D-4B57-8C97-F2C94DD7840D}" presName="text_1" presStyleLbl="node1" presStyleIdx="0" presStyleCnt="0" custScaleX="232117" custLinFactY="46352" custLinFactNeighborY="100000">
        <dgm:presLayoutVars>
          <dgm:bulletEnabled val="1"/>
        </dgm:presLayoutVars>
      </dgm:prSet>
      <dgm:spPr/>
    </dgm:pt>
  </dgm:ptLst>
  <dgm:cxnLst>
    <dgm:cxn modelId="{888EEC3B-A8BB-4EFC-A2B9-C9C9043C6CF6}" type="presOf" srcId="{9D75C740-479A-4218-8187-89C882EE5BCA}" destId="{DDD9C397-696B-4E4C-9309-C1F316588903}" srcOrd="0" destOrd="0" presId="urn:microsoft.com/office/officeart/2008/layout/CircularPictureCallout"/>
    <dgm:cxn modelId="{7A29563F-9D1A-4E56-9B0F-4179DFB6367F}" type="presOf" srcId="{124E4C14-B9BC-4B1B-84B1-E7820AC16637}" destId="{04B2E28F-67FB-4461-B085-17C770EAED38}" srcOrd="0" destOrd="0" presId="urn:microsoft.com/office/officeart/2008/layout/CircularPictureCallout"/>
    <dgm:cxn modelId="{286332DC-ED1C-4308-AB86-6CC7269EEFC1}" type="presOf" srcId="{25C2D4D7-AC1D-4B57-8C97-F2C94DD7840D}" destId="{EF5AE557-521E-46E1-843D-C01FB97D6EB5}" srcOrd="0" destOrd="0" presId="urn:microsoft.com/office/officeart/2008/layout/CircularPictureCallout"/>
    <dgm:cxn modelId="{C22503FB-82C0-4093-89A5-A37BC346F417}" srcId="{9D75C740-479A-4218-8187-89C882EE5BCA}" destId="{25C2D4D7-AC1D-4B57-8C97-F2C94DD7840D}" srcOrd="0" destOrd="0" parTransId="{C8DA17DE-4BDE-4599-8D52-C5D12E15C7C3}" sibTransId="{124E4C14-B9BC-4B1B-84B1-E7820AC16637}"/>
    <dgm:cxn modelId="{55BC9762-1E97-45A8-B124-B2D8B5378C07}" type="presParOf" srcId="{DDD9C397-696B-4E4C-9309-C1F316588903}" destId="{67373F06-1982-4891-8680-DA006C71BC53}" srcOrd="0" destOrd="0" presId="urn:microsoft.com/office/officeart/2008/layout/CircularPictureCallout"/>
    <dgm:cxn modelId="{7C3A7D2A-F6F9-4564-B19D-7CA168D9BCFD}" type="presParOf" srcId="{67373F06-1982-4891-8680-DA006C71BC53}" destId="{BE269EE3-16B3-4317-A847-0E0054B6D09C}" srcOrd="0" destOrd="0" presId="urn:microsoft.com/office/officeart/2008/layout/CircularPictureCallout"/>
    <dgm:cxn modelId="{B1089097-A6F2-4CED-9F51-120685EF92E7}" type="presParOf" srcId="{BE269EE3-16B3-4317-A847-0E0054B6D09C}" destId="{04B2E28F-67FB-4461-B085-17C770EAED38}" srcOrd="0" destOrd="0" presId="urn:microsoft.com/office/officeart/2008/layout/CircularPictureCallout"/>
    <dgm:cxn modelId="{6C7ACB6F-6346-44C8-8298-EFE21817D9EB}" type="presParOf" srcId="{67373F06-1982-4891-8680-DA006C71BC53}" destId="{EF5AE557-521E-46E1-843D-C01FB97D6EB5}" srcOrd="1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D75C740-479A-4218-8187-89C882EE5BCA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</dgm:pt>
    <dgm:pt modelId="{25C2D4D7-AC1D-4B57-8C97-F2C94DD7840D}">
      <dgm:prSet phldrT="[Text]" custT="1"/>
      <dgm:spPr/>
      <dgm:t>
        <a:bodyPr/>
        <a:lstStyle/>
        <a:p>
          <a:r>
            <a:rPr lang="en-GB" sz="1000" b="1" dirty="0">
              <a:solidFill>
                <a:schemeClr val="tx1">
                  <a:lumMod val="65000"/>
                  <a:lumOff val="3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5. Provider emailed</a:t>
          </a:r>
        </a:p>
      </dgm:t>
    </dgm:pt>
    <dgm:pt modelId="{C8DA17DE-4BDE-4599-8D52-C5D12E15C7C3}" type="parTrans" cxnId="{C22503FB-82C0-4093-89A5-A37BC346F417}">
      <dgm:prSet/>
      <dgm:spPr/>
      <dgm:t>
        <a:bodyPr/>
        <a:lstStyle/>
        <a:p>
          <a:endParaRPr lang="en-GB"/>
        </a:p>
      </dgm:t>
    </dgm:pt>
    <dgm:pt modelId="{124E4C14-B9BC-4B1B-84B1-E7820AC16637}" type="sibTrans" cxnId="{C22503FB-82C0-4093-89A5-A37BC346F417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2000" r="-22000"/>
          </a:stretch>
        </a:blipFill>
        <a:ln>
          <a:solidFill>
            <a:srgbClr val="454546"/>
          </a:solidFill>
        </a:ln>
      </dgm:spPr>
      <dgm:t>
        <a:bodyPr/>
        <a:lstStyle/>
        <a:p>
          <a:endParaRPr lang="en-GB"/>
        </a:p>
      </dgm:t>
    </dgm:pt>
    <dgm:pt modelId="{DDD9C397-696B-4E4C-9309-C1F316588903}" type="pres">
      <dgm:prSet presAssocID="{9D75C740-479A-4218-8187-89C882EE5BCA}" presName="Name0" presStyleCnt="0">
        <dgm:presLayoutVars>
          <dgm:chMax val="7"/>
          <dgm:chPref val="7"/>
          <dgm:dir/>
        </dgm:presLayoutVars>
      </dgm:prSet>
      <dgm:spPr/>
    </dgm:pt>
    <dgm:pt modelId="{67373F06-1982-4891-8680-DA006C71BC53}" type="pres">
      <dgm:prSet presAssocID="{9D75C740-479A-4218-8187-89C882EE5BCA}" presName="Name1" presStyleCnt="0"/>
      <dgm:spPr/>
    </dgm:pt>
    <dgm:pt modelId="{BE269EE3-16B3-4317-A847-0E0054B6D09C}" type="pres">
      <dgm:prSet presAssocID="{124E4C14-B9BC-4B1B-84B1-E7820AC16637}" presName="picture_1" presStyleCnt="0"/>
      <dgm:spPr/>
    </dgm:pt>
    <dgm:pt modelId="{04B2E28F-67FB-4461-B085-17C770EAED38}" type="pres">
      <dgm:prSet presAssocID="{124E4C14-B9BC-4B1B-84B1-E7820AC16637}" presName="pictureRepeatNode" presStyleLbl="alignImgPlace1" presStyleIdx="0" presStyleCnt="1" custScaleX="130200" custScaleY="139221" custLinFactNeighborX="-1058" custLinFactNeighborY="-14806"/>
      <dgm:spPr/>
    </dgm:pt>
    <dgm:pt modelId="{EF5AE557-521E-46E1-843D-C01FB97D6EB5}" type="pres">
      <dgm:prSet presAssocID="{25C2D4D7-AC1D-4B57-8C97-F2C94DD7840D}" presName="text_1" presStyleLbl="node1" presStyleIdx="0" presStyleCnt="0" custScaleX="216798" custLinFactY="42410" custLinFactNeighborX="-71" custLinFactNeighborY="100000">
        <dgm:presLayoutVars>
          <dgm:bulletEnabled val="1"/>
        </dgm:presLayoutVars>
      </dgm:prSet>
      <dgm:spPr/>
    </dgm:pt>
  </dgm:ptLst>
  <dgm:cxnLst>
    <dgm:cxn modelId="{888EEC3B-A8BB-4EFC-A2B9-C9C9043C6CF6}" type="presOf" srcId="{9D75C740-479A-4218-8187-89C882EE5BCA}" destId="{DDD9C397-696B-4E4C-9309-C1F316588903}" srcOrd="0" destOrd="0" presId="urn:microsoft.com/office/officeart/2008/layout/CircularPictureCallout"/>
    <dgm:cxn modelId="{7A29563F-9D1A-4E56-9B0F-4179DFB6367F}" type="presOf" srcId="{124E4C14-B9BC-4B1B-84B1-E7820AC16637}" destId="{04B2E28F-67FB-4461-B085-17C770EAED38}" srcOrd="0" destOrd="0" presId="urn:microsoft.com/office/officeart/2008/layout/CircularPictureCallout"/>
    <dgm:cxn modelId="{286332DC-ED1C-4308-AB86-6CC7269EEFC1}" type="presOf" srcId="{25C2D4D7-AC1D-4B57-8C97-F2C94DD7840D}" destId="{EF5AE557-521E-46E1-843D-C01FB97D6EB5}" srcOrd="0" destOrd="0" presId="urn:microsoft.com/office/officeart/2008/layout/CircularPictureCallout"/>
    <dgm:cxn modelId="{C22503FB-82C0-4093-89A5-A37BC346F417}" srcId="{9D75C740-479A-4218-8187-89C882EE5BCA}" destId="{25C2D4D7-AC1D-4B57-8C97-F2C94DD7840D}" srcOrd="0" destOrd="0" parTransId="{C8DA17DE-4BDE-4599-8D52-C5D12E15C7C3}" sibTransId="{124E4C14-B9BC-4B1B-84B1-E7820AC16637}"/>
    <dgm:cxn modelId="{55BC9762-1E97-45A8-B124-B2D8B5378C07}" type="presParOf" srcId="{DDD9C397-696B-4E4C-9309-C1F316588903}" destId="{67373F06-1982-4891-8680-DA006C71BC53}" srcOrd="0" destOrd="0" presId="urn:microsoft.com/office/officeart/2008/layout/CircularPictureCallout"/>
    <dgm:cxn modelId="{7C3A7D2A-F6F9-4564-B19D-7CA168D9BCFD}" type="presParOf" srcId="{67373F06-1982-4891-8680-DA006C71BC53}" destId="{BE269EE3-16B3-4317-A847-0E0054B6D09C}" srcOrd="0" destOrd="0" presId="urn:microsoft.com/office/officeart/2008/layout/CircularPictureCallout"/>
    <dgm:cxn modelId="{B1089097-A6F2-4CED-9F51-120685EF92E7}" type="presParOf" srcId="{BE269EE3-16B3-4317-A847-0E0054B6D09C}" destId="{04B2E28F-67FB-4461-B085-17C770EAED38}" srcOrd="0" destOrd="0" presId="urn:microsoft.com/office/officeart/2008/layout/CircularPictureCallout"/>
    <dgm:cxn modelId="{6C7ACB6F-6346-44C8-8298-EFE21817D9EB}" type="presParOf" srcId="{67373F06-1982-4891-8680-DA006C71BC53}" destId="{EF5AE557-521E-46E1-843D-C01FB97D6EB5}" srcOrd="1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2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D75C740-479A-4218-8187-89C882EE5BCA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</dgm:pt>
    <dgm:pt modelId="{25C2D4D7-AC1D-4B57-8C97-F2C94DD7840D}">
      <dgm:prSet phldrT="[Text]" custT="1"/>
      <dgm:spPr/>
      <dgm:t>
        <a:bodyPr/>
        <a:lstStyle/>
        <a:p>
          <a:r>
            <a:rPr lang="en-US" sz="1000" b="1" dirty="0">
              <a:solidFill>
                <a:schemeClr val="tx1">
                  <a:lumMod val="65000"/>
                  <a:lumOff val="3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6. Finance instructed to release payment</a:t>
          </a:r>
          <a:endParaRPr lang="en-GB" sz="1000" b="1" dirty="0">
            <a:solidFill>
              <a:schemeClr val="tx1">
                <a:lumMod val="65000"/>
                <a:lumOff val="35000"/>
              </a:schemeClr>
            </a:solidFill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C8DA17DE-4BDE-4599-8D52-C5D12E15C7C3}" type="parTrans" cxnId="{C22503FB-82C0-4093-89A5-A37BC346F417}">
      <dgm:prSet/>
      <dgm:spPr/>
      <dgm:t>
        <a:bodyPr/>
        <a:lstStyle/>
        <a:p>
          <a:endParaRPr lang="en-GB"/>
        </a:p>
      </dgm:t>
    </dgm:pt>
    <dgm:pt modelId="{124E4C14-B9BC-4B1B-84B1-E7820AC16637}" type="sibTrans" cxnId="{C22503FB-82C0-4093-89A5-A37BC346F417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3000" r="-43000"/>
          </a:stretch>
        </a:blipFill>
        <a:ln>
          <a:solidFill>
            <a:srgbClr val="454546"/>
          </a:solidFill>
        </a:ln>
      </dgm:spPr>
      <dgm:t>
        <a:bodyPr/>
        <a:lstStyle/>
        <a:p>
          <a:endParaRPr lang="en-GB"/>
        </a:p>
      </dgm:t>
    </dgm:pt>
    <dgm:pt modelId="{DDD9C397-696B-4E4C-9309-C1F316588903}" type="pres">
      <dgm:prSet presAssocID="{9D75C740-479A-4218-8187-89C882EE5BCA}" presName="Name0" presStyleCnt="0">
        <dgm:presLayoutVars>
          <dgm:chMax val="7"/>
          <dgm:chPref val="7"/>
          <dgm:dir/>
        </dgm:presLayoutVars>
      </dgm:prSet>
      <dgm:spPr/>
    </dgm:pt>
    <dgm:pt modelId="{67373F06-1982-4891-8680-DA006C71BC53}" type="pres">
      <dgm:prSet presAssocID="{9D75C740-479A-4218-8187-89C882EE5BCA}" presName="Name1" presStyleCnt="0"/>
      <dgm:spPr/>
    </dgm:pt>
    <dgm:pt modelId="{BE269EE3-16B3-4317-A847-0E0054B6D09C}" type="pres">
      <dgm:prSet presAssocID="{124E4C14-B9BC-4B1B-84B1-E7820AC16637}" presName="picture_1" presStyleCnt="0"/>
      <dgm:spPr/>
    </dgm:pt>
    <dgm:pt modelId="{04B2E28F-67FB-4461-B085-17C770EAED38}" type="pres">
      <dgm:prSet presAssocID="{124E4C14-B9BC-4B1B-84B1-E7820AC16637}" presName="pictureRepeatNode" presStyleLbl="alignImgPlace1" presStyleIdx="0" presStyleCnt="1" custScaleX="130200" custScaleY="139221" custLinFactNeighborX="-1058" custLinFactNeighborY="-14806"/>
      <dgm:spPr/>
    </dgm:pt>
    <dgm:pt modelId="{EF5AE557-521E-46E1-843D-C01FB97D6EB5}" type="pres">
      <dgm:prSet presAssocID="{25C2D4D7-AC1D-4B57-8C97-F2C94DD7840D}" presName="text_1" presStyleLbl="node1" presStyleIdx="0" presStyleCnt="0" custScaleX="312500" custLinFactY="53729" custLinFactNeighborY="100000">
        <dgm:presLayoutVars>
          <dgm:bulletEnabled val="1"/>
        </dgm:presLayoutVars>
      </dgm:prSet>
      <dgm:spPr/>
    </dgm:pt>
  </dgm:ptLst>
  <dgm:cxnLst>
    <dgm:cxn modelId="{888EEC3B-A8BB-4EFC-A2B9-C9C9043C6CF6}" type="presOf" srcId="{9D75C740-479A-4218-8187-89C882EE5BCA}" destId="{DDD9C397-696B-4E4C-9309-C1F316588903}" srcOrd="0" destOrd="0" presId="urn:microsoft.com/office/officeart/2008/layout/CircularPictureCallout"/>
    <dgm:cxn modelId="{7A29563F-9D1A-4E56-9B0F-4179DFB6367F}" type="presOf" srcId="{124E4C14-B9BC-4B1B-84B1-E7820AC16637}" destId="{04B2E28F-67FB-4461-B085-17C770EAED38}" srcOrd="0" destOrd="0" presId="urn:microsoft.com/office/officeart/2008/layout/CircularPictureCallout"/>
    <dgm:cxn modelId="{286332DC-ED1C-4308-AB86-6CC7269EEFC1}" type="presOf" srcId="{25C2D4D7-AC1D-4B57-8C97-F2C94DD7840D}" destId="{EF5AE557-521E-46E1-843D-C01FB97D6EB5}" srcOrd="0" destOrd="0" presId="urn:microsoft.com/office/officeart/2008/layout/CircularPictureCallout"/>
    <dgm:cxn modelId="{C22503FB-82C0-4093-89A5-A37BC346F417}" srcId="{9D75C740-479A-4218-8187-89C882EE5BCA}" destId="{25C2D4D7-AC1D-4B57-8C97-F2C94DD7840D}" srcOrd="0" destOrd="0" parTransId="{C8DA17DE-4BDE-4599-8D52-C5D12E15C7C3}" sibTransId="{124E4C14-B9BC-4B1B-84B1-E7820AC16637}"/>
    <dgm:cxn modelId="{55BC9762-1E97-45A8-B124-B2D8B5378C07}" type="presParOf" srcId="{DDD9C397-696B-4E4C-9309-C1F316588903}" destId="{67373F06-1982-4891-8680-DA006C71BC53}" srcOrd="0" destOrd="0" presId="urn:microsoft.com/office/officeart/2008/layout/CircularPictureCallout"/>
    <dgm:cxn modelId="{7C3A7D2A-F6F9-4564-B19D-7CA168D9BCFD}" type="presParOf" srcId="{67373F06-1982-4891-8680-DA006C71BC53}" destId="{BE269EE3-16B3-4317-A847-0E0054B6D09C}" srcOrd="0" destOrd="0" presId="urn:microsoft.com/office/officeart/2008/layout/CircularPictureCallout"/>
    <dgm:cxn modelId="{B1089097-A6F2-4CED-9F51-120685EF92E7}" type="presParOf" srcId="{BE269EE3-16B3-4317-A847-0E0054B6D09C}" destId="{04B2E28F-67FB-4461-B085-17C770EAED38}" srcOrd="0" destOrd="0" presId="urn:microsoft.com/office/officeart/2008/layout/CircularPictureCallout"/>
    <dgm:cxn modelId="{6C7ACB6F-6346-44C8-8298-EFE21817D9EB}" type="presParOf" srcId="{67373F06-1982-4891-8680-DA006C71BC53}" destId="{EF5AE557-521E-46E1-843D-C01FB97D6EB5}" srcOrd="1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3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B2E28F-67FB-4461-B085-17C770EAED38}">
      <dsp:nvSpPr>
        <dsp:cNvPr id="0" name=""/>
        <dsp:cNvSpPr/>
      </dsp:nvSpPr>
      <dsp:spPr>
        <a:xfrm>
          <a:off x="480805" y="0"/>
          <a:ext cx="1849800" cy="1977964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  <a:ln w="19050" cap="flat" cmpd="sng" algn="ctr">
          <a:solidFill>
            <a:srgbClr val="45454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5AE557-521E-46E1-843D-C01FB97D6EB5}">
      <dsp:nvSpPr>
        <dsp:cNvPr id="0" name=""/>
        <dsp:cNvSpPr/>
      </dsp:nvSpPr>
      <dsp:spPr>
        <a:xfrm>
          <a:off x="434450" y="1834960"/>
          <a:ext cx="1971283" cy="468843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 dirty="0">
              <a:solidFill>
                <a:schemeClr val="tx1">
                  <a:lumMod val="65000"/>
                  <a:lumOff val="35000"/>
                </a:schemeClr>
              </a:solidFill>
              <a:latin typeface="Helvetica Neue LT Std 45 Light" panose="020B0403020202020204" pitchFamily="34" charset="0"/>
              <a:ea typeface="+mn-ea"/>
              <a:cs typeface="+mn-cs"/>
            </a:rPr>
            <a:t>1</a:t>
          </a:r>
          <a:r>
            <a:rPr lang="en-GB" sz="1000" b="1" kern="1200" dirty="0">
              <a:solidFill>
                <a:schemeClr val="tx1">
                  <a:lumMod val="65000"/>
                  <a:lumOff val="35000"/>
                </a:schemeClr>
              </a:solidFill>
              <a:latin typeface="Poppins" panose="00000500000000000000" pitchFamily="2" charset="0"/>
              <a:ea typeface="+mn-ea"/>
              <a:cs typeface="Poppins" panose="00000500000000000000" pitchFamily="2" charset="0"/>
            </a:rPr>
            <a:t>. Service Data</a:t>
          </a:r>
        </a:p>
      </dsp:txBody>
      <dsp:txXfrm>
        <a:off x="434450" y="1834960"/>
        <a:ext cx="1971283" cy="46884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B2E28F-67FB-4461-B085-17C770EAED38}">
      <dsp:nvSpPr>
        <dsp:cNvPr id="0" name=""/>
        <dsp:cNvSpPr/>
      </dsp:nvSpPr>
      <dsp:spPr>
        <a:xfrm>
          <a:off x="480805" y="0"/>
          <a:ext cx="1849800" cy="1977964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  <a:ln w="19050" cap="flat" cmpd="sng" algn="ctr">
          <a:solidFill>
            <a:srgbClr val="45454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5AE557-521E-46E1-843D-C01FB97D6EB5}">
      <dsp:nvSpPr>
        <dsp:cNvPr id="0" name=""/>
        <dsp:cNvSpPr/>
      </dsp:nvSpPr>
      <dsp:spPr>
        <a:xfrm>
          <a:off x="0" y="1834960"/>
          <a:ext cx="2840183" cy="468843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1" kern="1200" dirty="0">
              <a:solidFill>
                <a:schemeClr val="tx1">
                  <a:lumMod val="65000"/>
                  <a:lumOff val="3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2. Contact and billing data</a:t>
          </a:r>
        </a:p>
      </dsp:txBody>
      <dsp:txXfrm>
        <a:off x="0" y="1834960"/>
        <a:ext cx="2840183" cy="46884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B2E28F-67FB-4461-B085-17C770EAED38}">
      <dsp:nvSpPr>
        <dsp:cNvPr id="0" name=""/>
        <dsp:cNvSpPr/>
      </dsp:nvSpPr>
      <dsp:spPr>
        <a:xfrm>
          <a:off x="480805" y="0"/>
          <a:ext cx="1849800" cy="1977964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  <a:ln w="19050" cap="flat" cmpd="sng" algn="ctr">
          <a:solidFill>
            <a:srgbClr val="45454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5AE557-521E-46E1-843D-C01FB97D6EB5}">
      <dsp:nvSpPr>
        <dsp:cNvPr id="0" name=""/>
        <dsp:cNvSpPr/>
      </dsp:nvSpPr>
      <dsp:spPr>
        <a:xfrm>
          <a:off x="61812" y="1834960"/>
          <a:ext cx="2716559" cy="468843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1" kern="1200" dirty="0">
              <a:solidFill>
                <a:schemeClr val="tx1">
                  <a:lumMod val="65000"/>
                  <a:lumOff val="3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3. Settlement System</a:t>
          </a:r>
        </a:p>
      </dsp:txBody>
      <dsp:txXfrm>
        <a:off x="61812" y="1834960"/>
        <a:ext cx="2716559" cy="46884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B2E28F-67FB-4461-B085-17C770EAED38}">
      <dsp:nvSpPr>
        <dsp:cNvPr id="0" name=""/>
        <dsp:cNvSpPr/>
      </dsp:nvSpPr>
      <dsp:spPr>
        <a:xfrm>
          <a:off x="480805" y="0"/>
          <a:ext cx="1849800" cy="1977964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BEBA8EAE-BF5A-486C-A8C5-ECC9F3942E4B}">
                <a14:imgProps xmlns:a14="http://schemas.microsoft.com/office/drawing/2010/main">
                  <a14:imgLayer r:embed="rId2"/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9050" cap="flat" cmpd="sng" algn="ctr">
          <a:solidFill>
            <a:srgbClr val="45454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5AE557-521E-46E1-843D-C01FB97D6EB5}">
      <dsp:nvSpPr>
        <dsp:cNvPr id="0" name=""/>
        <dsp:cNvSpPr/>
      </dsp:nvSpPr>
      <dsp:spPr>
        <a:xfrm>
          <a:off x="365450" y="1903127"/>
          <a:ext cx="2110574" cy="468843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1" kern="1200" dirty="0">
              <a:solidFill>
                <a:schemeClr val="tx1">
                  <a:lumMod val="65000"/>
                  <a:lumOff val="3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4. Invoices &amp; backing data created</a:t>
          </a:r>
        </a:p>
      </dsp:txBody>
      <dsp:txXfrm>
        <a:off x="365450" y="1903127"/>
        <a:ext cx="2110574" cy="46884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B2E28F-67FB-4461-B085-17C770EAED38}">
      <dsp:nvSpPr>
        <dsp:cNvPr id="0" name=""/>
        <dsp:cNvSpPr/>
      </dsp:nvSpPr>
      <dsp:spPr>
        <a:xfrm>
          <a:off x="480805" y="0"/>
          <a:ext cx="1849800" cy="1977964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2000" r="-22000"/>
          </a:stretch>
        </a:blipFill>
        <a:ln w="19050" cap="flat" cmpd="sng" algn="ctr">
          <a:solidFill>
            <a:srgbClr val="45454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5AE557-521E-46E1-843D-C01FB97D6EB5}">
      <dsp:nvSpPr>
        <dsp:cNvPr id="0" name=""/>
        <dsp:cNvSpPr/>
      </dsp:nvSpPr>
      <dsp:spPr>
        <a:xfrm>
          <a:off x="434450" y="1834960"/>
          <a:ext cx="1971283" cy="468843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1" kern="1200" dirty="0">
              <a:solidFill>
                <a:schemeClr val="tx1">
                  <a:lumMod val="65000"/>
                  <a:lumOff val="3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5. Provider emailed</a:t>
          </a:r>
        </a:p>
      </dsp:txBody>
      <dsp:txXfrm>
        <a:off x="434450" y="1834960"/>
        <a:ext cx="1971283" cy="46884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B2E28F-67FB-4461-B085-17C770EAED38}">
      <dsp:nvSpPr>
        <dsp:cNvPr id="0" name=""/>
        <dsp:cNvSpPr/>
      </dsp:nvSpPr>
      <dsp:spPr>
        <a:xfrm>
          <a:off x="480805" y="0"/>
          <a:ext cx="1849800" cy="1977964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3000" r="-43000"/>
          </a:stretch>
        </a:blipFill>
        <a:ln w="19050" cap="flat" cmpd="sng" algn="ctr">
          <a:solidFill>
            <a:srgbClr val="45454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5AE557-521E-46E1-843D-C01FB97D6EB5}">
      <dsp:nvSpPr>
        <dsp:cNvPr id="0" name=""/>
        <dsp:cNvSpPr/>
      </dsp:nvSpPr>
      <dsp:spPr>
        <a:xfrm>
          <a:off x="0" y="1834960"/>
          <a:ext cx="2841475" cy="468843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>
              <a:solidFill>
                <a:schemeClr val="tx1">
                  <a:lumMod val="65000"/>
                  <a:lumOff val="3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rPr>
            <a:t>6. Finance instructed to release payment</a:t>
          </a:r>
          <a:endParaRPr lang="en-GB" sz="1000" b="1" kern="1200" dirty="0">
            <a:solidFill>
              <a:schemeClr val="tx1">
                <a:lumMod val="65000"/>
                <a:lumOff val="35000"/>
              </a:schemeClr>
            </a:solidFill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0" y="1834960"/>
        <a:ext cx="2841475" cy="4688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DA310AD-F027-27EB-4602-211E4A6D639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8130B5-B50E-B6FE-4405-48E33F1C152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D891A2-E083-C241-91C5-C9FB84084A2A}" type="datetimeFigureOut">
              <a:rPr lang="en-GB" smtClean="0"/>
              <a:t>16/01/2025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2E0D38-ED75-AA87-7805-0081E7475BC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7F45DB-FB21-85F1-C9F3-78AE8584353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FFC139-5B22-214E-96AA-73F1B8CD28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7799865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A85FC6-1AC7-024C-A106-0432FE715B33}" type="datetimeFigureOut">
              <a:rPr lang="en-GB" smtClean="0"/>
              <a:t>16/01/2025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CB5404-C021-EC41-B6A7-4D708E49A9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3769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9.png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screenshot of a video game&#10;&#10;Description automatically generated">
            <a:extLst>
              <a:ext uri="{FF2B5EF4-FFF2-40B4-BE49-F238E27FC236}">
                <a16:creationId xmlns:a16="http://schemas.microsoft.com/office/drawing/2014/main" id="{FADD29DE-B854-2169-55E1-C3FD699E00D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04E765-D7CE-66CF-AAD3-B47633EED2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2944" y="1788983"/>
            <a:ext cx="5385942" cy="23876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141B9C-4686-EF1F-23CB-10919C7B2D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2944" y="4213654"/>
            <a:ext cx="4335618" cy="1044146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B5FB7A-C5D9-275F-CC6F-3C1259AB692C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 dirty="0">
                <a:solidFill>
                  <a:schemeClr val="bg1"/>
                </a:solidFill>
                <a:latin typeface="Arial" panose="020B0604020202020204" pitchFamily="34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6146749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7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x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ack background with a pink object&#10;&#10;Description automatically generated">
            <a:extLst>
              <a:ext uri="{FF2B5EF4-FFF2-40B4-BE49-F238E27FC236}">
                <a16:creationId xmlns:a16="http://schemas.microsoft.com/office/drawing/2014/main" id="{A17F6C51-DF54-894F-505B-FBC3BC97F7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-1"/>
            <a:ext cx="12192002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4D5798-821B-54D8-7307-D3B592F91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365125"/>
            <a:ext cx="9709361" cy="870551"/>
          </a:xfrm>
        </p:spPr>
        <p:txBody>
          <a:bodyPr/>
          <a:lstStyle>
            <a:lvl1pPr>
              <a:lnSpc>
                <a:spcPct val="100000"/>
              </a:lnSpc>
              <a:defRPr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A32C58-2F88-40C5-EF11-16328E9C88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7273" y="2372497"/>
            <a:ext cx="9709362" cy="380446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5AB5FD5-63AB-4F3D-B548-39DB3336BC6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7273" y="1322559"/>
            <a:ext cx="9709361" cy="75959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4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30668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(left) media box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57A9E-C78F-DAF6-0658-5E582E560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4" y="365125"/>
            <a:ext cx="5360302" cy="1325563"/>
          </a:xfrm>
        </p:spPr>
        <p:txBody>
          <a:bodyPr/>
          <a:lstStyle>
            <a:lvl1pPr>
              <a:lnSpc>
                <a:spcPct val="100000"/>
              </a:lnSpc>
              <a:defRPr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81D6EB-D2F1-4B16-20AA-2B2362036E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7274" y="1681163"/>
            <a:ext cx="5360302" cy="54622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5F1A0D-AA08-8017-1259-207ADC3A57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7274" y="2505075"/>
            <a:ext cx="5360302" cy="368458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latin typeface="Arial" panose="020B0604020202020204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20475B3-F806-CFBA-374B-4DFD48EA25F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70650" y="0"/>
            <a:ext cx="5721350" cy="6858000"/>
          </a:xfrm>
        </p:spPr>
        <p:txBody>
          <a:bodyPr/>
          <a:lstStyle>
            <a:lvl1pPr>
              <a:defRPr b="0" i="0">
                <a:latin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pic>
        <p:nvPicPr>
          <p:cNvPr id="15" name="Picture 14" descr="A black and white logo&#10;&#10;Description automatically generated">
            <a:extLst>
              <a:ext uri="{FF2B5EF4-FFF2-40B4-BE49-F238E27FC236}">
                <a16:creationId xmlns:a16="http://schemas.microsoft.com/office/drawing/2014/main" id="{3864807D-A5DF-3E79-E021-543FED2A71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8283" y="5745025"/>
            <a:ext cx="1658716" cy="111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5490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Box x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9A1647E-75C3-1FDB-7B8C-7BFFC9765437}"/>
              </a:ext>
            </a:extLst>
          </p:cNvPr>
          <p:cNvSpPr/>
          <p:nvPr userDrawn="1"/>
        </p:nvSpPr>
        <p:spPr>
          <a:xfrm>
            <a:off x="0" y="3429000"/>
            <a:ext cx="6096000" cy="3429000"/>
          </a:xfrm>
          <a:prstGeom prst="rect">
            <a:avLst/>
          </a:prstGeom>
          <a:solidFill>
            <a:srgbClr val="8133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 dirty="0"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44BC44-1008-8478-D64A-C7BFB3047FAB}"/>
              </a:ext>
            </a:extLst>
          </p:cNvPr>
          <p:cNvSpPr/>
          <p:nvPr userDrawn="1"/>
        </p:nvSpPr>
        <p:spPr>
          <a:xfrm>
            <a:off x="0" y="1"/>
            <a:ext cx="6096000" cy="3429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 dirty="0">
              <a:latin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3BCE880-9610-64A0-A954-B9102D8026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6096000" y="0"/>
            <a:ext cx="6096000" cy="6857999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 dirty="0"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91C4AD-353B-4788-1942-1F0D64170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012" y="501652"/>
            <a:ext cx="4114800" cy="668242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400" b="1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E3E7257-1DA1-F7E1-28D5-D974C4FA54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2012" y="1342349"/>
            <a:ext cx="4924348" cy="171201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800">
                <a:solidFill>
                  <a:schemeClr val="tx2"/>
                </a:solidFill>
              </a:defRPr>
            </a:lvl4pPr>
            <a:lvl5pPr marL="1828800" indent="0">
              <a:buNone/>
              <a:defRPr sz="18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7" name="Picture 16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F64D4804-511F-AFEC-D1BB-B29C795B97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5370" y="5746066"/>
            <a:ext cx="1665087" cy="1117250"/>
          </a:xfrm>
          <a:prstGeom prst="rect">
            <a:avLst/>
          </a:prstGeom>
        </p:spPr>
      </p:pic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17F6E517-5429-A2F6-D34C-964E6CD37C9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792990" y="1006627"/>
            <a:ext cx="2297679" cy="2297679"/>
          </a:xfrm>
          <a:prstGeom prst="ellipse">
            <a:avLst/>
          </a:prstGeom>
        </p:spPr>
        <p:txBody>
          <a:bodyPr/>
          <a:lstStyle>
            <a:lvl1pPr>
              <a:defRPr b="0" i="0">
                <a:latin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2" name="Picture Placeholder 20">
            <a:extLst>
              <a:ext uri="{FF2B5EF4-FFF2-40B4-BE49-F238E27FC236}">
                <a16:creationId xmlns:a16="http://schemas.microsoft.com/office/drawing/2014/main" id="{E04B2806-1F83-34D3-221F-2C4B3249EA6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33166" y="1006627"/>
            <a:ext cx="2297679" cy="2297679"/>
          </a:xfrm>
          <a:prstGeom prst="ellipse">
            <a:avLst/>
          </a:prstGeom>
        </p:spPr>
        <p:txBody>
          <a:bodyPr/>
          <a:lstStyle>
            <a:lvl1pPr>
              <a:defRPr b="0" i="0">
                <a:latin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3" name="Picture Placeholder 20">
            <a:extLst>
              <a:ext uri="{FF2B5EF4-FFF2-40B4-BE49-F238E27FC236}">
                <a16:creationId xmlns:a16="http://schemas.microsoft.com/office/drawing/2014/main" id="{3A50FE80-7330-1683-7D23-937274886C7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792990" y="3309169"/>
            <a:ext cx="2297679" cy="2297679"/>
          </a:xfrm>
          <a:prstGeom prst="ellipse">
            <a:avLst/>
          </a:prstGeom>
        </p:spPr>
        <p:txBody>
          <a:bodyPr/>
          <a:lstStyle>
            <a:lvl1pPr>
              <a:defRPr b="0" i="0">
                <a:latin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4" name="Picture Placeholder 20">
            <a:extLst>
              <a:ext uri="{FF2B5EF4-FFF2-40B4-BE49-F238E27FC236}">
                <a16:creationId xmlns:a16="http://schemas.microsoft.com/office/drawing/2014/main" id="{8D27946E-1055-AE60-D3CE-5732F4CA179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133166" y="3309169"/>
            <a:ext cx="2297679" cy="2297679"/>
          </a:xfrm>
          <a:prstGeom prst="ellipse">
            <a:avLst/>
          </a:prstGeom>
        </p:spPr>
        <p:txBody>
          <a:bodyPr/>
          <a:lstStyle>
            <a:lvl1pPr>
              <a:defRPr b="0" i="0">
                <a:latin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D2D94757-FA0A-6B76-AD9C-3993534B0523}"/>
              </a:ext>
            </a:extLst>
          </p:cNvPr>
          <p:cNvSpPr/>
          <p:nvPr userDrawn="1"/>
        </p:nvSpPr>
        <p:spPr>
          <a:xfrm>
            <a:off x="11430845" y="1001026"/>
            <a:ext cx="2297679" cy="229767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 dirty="0">
              <a:latin typeface="Arial" panose="020B0604020202020204" pitchFamily="34" charset="0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AB12763-DBD1-1841-CA8E-22FF5ED6696E}"/>
              </a:ext>
            </a:extLst>
          </p:cNvPr>
          <p:cNvSpPr/>
          <p:nvPr userDrawn="1"/>
        </p:nvSpPr>
        <p:spPr>
          <a:xfrm>
            <a:off x="11430845" y="3303551"/>
            <a:ext cx="2297679" cy="229767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 dirty="0">
              <a:latin typeface="Arial" panose="020B0604020202020204" pitchFamily="34" charset="0"/>
            </a:endParaRPr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9F928298-8FD9-7EE7-12A2-6E4EE420352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2012" y="3699435"/>
            <a:ext cx="4924348" cy="253899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800">
                <a:solidFill>
                  <a:schemeClr val="tx2"/>
                </a:solidFill>
              </a:defRPr>
            </a:lvl4pPr>
            <a:lvl5pPr marL="1828800" indent="0">
              <a:buNone/>
              <a:defRPr sz="18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85A706-DD91-6F22-5AA3-A69E8823136A}"/>
              </a:ext>
            </a:extLst>
          </p:cNvPr>
          <p:cNvSpPr txBox="1"/>
          <p:nvPr userDrawn="1"/>
        </p:nvSpPr>
        <p:spPr>
          <a:xfrm>
            <a:off x="543721" y="6509834"/>
            <a:ext cx="141064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b="0" i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2000" b="0" i="0" noProof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FC7CDA-B960-84B9-491F-1ED79E41FECA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 dirty="0">
                <a:solidFill>
                  <a:schemeClr val="tx2"/>
                </a:solidFill>
                <a:latin typeface="Arial" panose="020B0604020202020204" pitchFamily="34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3614809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rimary Breaker slide - Purp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urple and white background&#10;&#10;Description automatically generated">
            <a:extLst>
              <a:ext uri="{FF2B5EF4-FFF2-40B4-BE49-F238E27FC236}">
                <a16:creationId xmlns:a16="http://schemas.microsoft.com/office/drawing/2014/main" id="{A130E291-1866-9610-5CC3-7DFC426B7A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04E765-D7CE-66CF-AAD3-B47633EED2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1018" y="820795"/>
            <a:ext cx="5047782" cy="23876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141B9C-4686-EF1F-23CB-10919C7B2D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1018" y="3245466"/>
            <a:ext cx="3841424" cy="1044146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6A8BFF-616F-C1F3-75EC-AC1330A8142F}"/>
              </a:ext>
            </a:extLst>
          </p:cNvPr>
          <p:cNvSpPr txBox="1"/>
          <p:nvPr userDrawn="1"/>
        </p:nvSpPr>
        <p:spPr>
          <a:xfrm>
            <a:off x="543721" y="6509834"/>
            <a:ext cx="141064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b="0" i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2000" b="0" i="0" noProof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51B4C6-43AE-215F-1AA7-EA59E6BFC9AF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 dirty="0">
                <a:solidFill>
                  <a:schemeClr val="bg1"/>
                </a:solidFill>
                <a:latin typeface="Arial" panose="020B0604020202020204" pitchFamily="34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2756587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 Image Breaker Slide (Purp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F8368B-8346-55F3-7D58-DDEE5EB26E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 b="0" i="0">
                <a:latin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pic>
        <p:nvPicPr>
          <p:cNvPr id="7" name="Picture 6" descr="A group of purple circles on a black background&#10;&#10;Description automatically generated">
            <a:extLst>
              <a:ext uri="{FF2B5EF4-FFF2-40B4-BE49-F238E27FC236}">
                <a16:creationId xmlns:a16="http://schemas.microsoft.com/office/drawing/2014/main" id="{EDD804F0-E153-6B19-9F2C-012CBEAE4F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877" y="-1388"/>
            <a:ext cx="12189533" cy="685938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59302902-1CE7-278C-0E6C-C35B72BD05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2944" y="820795"/>
            <a:ext cx="5105856" cy="23876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400"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43267D14-FA6F-F2E2-91FC-0421FD5B45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2944" y="3245466"/>
            <a:ext cx="3885619" cy="1044146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31610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imary Image Breaker Slide (Purp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aerial view of a landscape&#10;&#10;Description automatically generated">
            <a:extLst>
              <a:ext uri="{FF2B5EF4-FFF2-40B4-BE49-F238E27FC236}">
                <a16:creationId xmlns:a16="http://schemas.microsoft.com/office/drawing/2014/main" id="{CD01DA94-F338-6D64-E8BC-F0B3B13D7B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388"/>
            <a:ext cx="12192000" cy="685938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CAB9DCB-488A-769D-8E9F-C764AB021394}"/>
              </a:ext>
            </a:extLst>
          </p:cNvPr>
          <p:cNvSpPr/>
          <p:nvPr userDrawn="1"/>
        </p:nvSpPr>
        <p:spPr>
          <a:xfrm>
            <a:off x="0" y="-1388"/>
            <a:ext cx="12192000" cy="6859388"/>
          </a:xfrm>
          <a:prstGeom prst="rect">
            <a:avLst/>
          </a:prstGeom>
          <a:gradFill>
            <a:gsLst>
              <a:gs pos="0">
                <a:schemeClr val="tx1">
                  <a:alpha val="39214"/>
                </a:schemeClr>
              </a:gs>
              <a:gs pos="99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 descr="A group of purple circles on a black background&#10;&#10;Description automatically generated">
            <a:extLst>
              <a:ext uri="{FF2B5EF4-FFF2-40B4-BE49-F238E27FC236}">
                <a16:creationId xmlns:a16="http://schemas.microsoft.com/office/drawing/2014/main" id="{EDD804F0-E153-6B19-9F2C-012CBEAE4F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877" y="-1388"/>
            <a:ext cx="12189533" cy="6859388"/>
          </a:xfrm>
          <a:prstGeom prst="rect">
            <a:avLst/>
          </a:prstGeom>
          <a:ln>
            <a:noFill/>
          </a:ln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59302902-1CE7-278C-0E6C-C35B72BD05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2944" y="820795"/>
            <a:ext cx="5105856" cy="23876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43267D14-FA6F-F2E2-91FC-0421FD5B45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2944" y="3245466"/>
            <a:ext cx="3885619" cy="1044146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087B3C-9691-28BD-F147-96ADB5060A6A}"/>
              </a:ext>
            </a:extLst>
          </p:cNvPr>
          <p:cNvSpPr txBox="1"/>
          <p:nvPr userDrawn="1"/>
        </p:nvSpPr>
        <p:spPr>
          <a:xfrm>
            <a:off x="543721" y="6509834"/>
            <a:ext cx="141064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b="0" i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2000" b="0" i="0" noProof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BADDA3-0942-7593-9CD1-65C17C30CD45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 dirty="0">
                <a:solidFill>
                  <a:schemeClr val="bg1"/>
                </a:solidFill>
                <a:latin typeface="Arial" panose="020B0604020202020204" pitchFamily="34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7367436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 Text (Left) Media (Right) Slide - Purp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17E8957-A01D-893F-D819-6B81B4015BE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>
              <a:defRPr b="0" i="0">
                <a:latin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pic>
        <p:nvPicPr>
          <p:cNvPr id="11" name="Picture 10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BFEF8AB-34E7-73B6-DDB3-863F32E4DC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54EFE4BF-EB68-BFFF-F1BF-9E1AC71C4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827711"/>
            <a:ext cx="5045070" cy="1325563"/>
          </a:xfrm>
        </p:spPr>
        <p:txBody>
          <a:bodyPr/>
          <a:lstStyle>
            <a:lvl1pPr>
              <a:lnSpc>
                <a:spcPct val="100000"/>
              </a:lnSpc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4736E375-44F9-DC20-7D2C-AE6352F49D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73" y="2389357"/>
            <a:ext cx="5045070" cy="241042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36F979-0D00-F0C3-148A-532A54812373}"/>
              </a:ext>
            </a:extLst>
          </p:cNvPr>
          <p:cNvSpPr txBox="1"/>
          <p:nvPr userDrawn="1"/>
        </p:nvSpPr>
        <p:spPr>
          <a:xfrm>
            <a:off x="543721" y="6509834"/>
            <a:ext cx="141064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b="0" i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2000" b="0" i="0" noProof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0950CE-BF57-F141-1E4B-5E561804F486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 dirty="0">
                <a:solidFill>
                  <a:schemeClr val="bg1"/>
                </a:solidFill>
                <a:latin typeface="Arial" panose="020B0604020202020204" pitchFamily="34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9068309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background text layou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BFEF8AB-34E7-73B6-DDB3-863F32E4DC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594BE5F-29D9-6A6E-3331-86902DD8870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85913"/>
            <a:ext cx="3652468" cy="1772086"/>
          </a:xfrm>
          <a:prstGeom prst="rect">
            <a:avLst/>
          </a:prstGeom>
        </p:spPr>
      </p:pic>
      <p:pic>
        <p:nvPicPr>
          <p:cNvPr id="4" name="Picture 3" descr="A black background with a pink object&#10;&#10;Description automatically generated">
            <a:extLst>
              <a:ext uri="{FF2B5EF4-FFF2-40B4-BE49-F238E27FC236}">
                <a16:creationId xmlns:a16="http://schemas.microsoft.com/office/drawing/2014/main" id="{1E9E3F9F-3B31-579B-232E-B051281E692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05910" y="0"/>
            <a:ext cx="3386090" cy="233944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4E2B107-4A77-DBA7-45F4-4E1E102F8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365125"/>
            <a:ext cx="8664382" cy="1325563"/>
          </a:xfrm>
        </p:spPr>
        <p:txBody>
          <a:bodyPr/>
          <a:lstStyle>
            <a:lvl1pPr>
              <a:lnSpc>
                <a:spcPct val="100000"/>
              </a:lnSpc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AF2E0677-1F71-2249-5CE6-C3BA76F655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73" y="1926771"/>
            <a:ext cx="4462848" cy="275558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E7A36747-0535-B11F-27CB-9A6F5DF06DB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49088" y="1926771"/>
            <a:ext cx="4462848" cy="275558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754318-E03D-0393-D152-B9A196C9C082}"/>
              </a:ext>
            </a:extLst>
          </p:cNvPr>
          <p:cNvSpPr txBox="1"/>
          <p:nvPr userDrawn="1"/>
        </p:nvSpPr>
        <p:spPr>
          <a:xfrm>
            <a:off x="543721" y="6509834"/>
            <a:ext cx="141064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b="0" i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2000" b="0" i="0" noProof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98F9D1-B0EF-AE36-DB04-7692115EF1AF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 dirty="0">
                <a:solidFill>
                  <a:schemeClr val="bg1"/>
                </a:solidFill>
                <a:latin typeface="Arial" panose="020B0604020202020204" pitchFamily="34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63522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 Text (left) Circle Media (right) -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urple circle with a white circle in the middle&#10;&#10;Description automatically generated">
            <a:extLst>
              <a:ext uri="{FF2B5EF4-FFF2-40B4-BE49-F238E27FC236}">
                <a16:creationId xmlns:a16="http://schemas.microsoft.com/office/drawing/2014/main" id="{9D45391A-D756-788D-03AE-0C05671999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CFC8E555-A363-BBFE-7CE9-820F216281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90691" y="-620033"/>
            <a:ext cx="8539843" cy="8327117"/>
          </a:xfrm>
          <a:prstGeom prst="ellipse">
            <a:avLst/>
          </a:prstGeom>
        </p:spPr>
        <p:txBody>
          <a:bodyPr/>
          <a:lstStyle>
            <a:lvl1pPr>
              <a:defRPr b="0" i="0">
                <a:latin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CF0BC532-0DCF-D95D-28B5-7CED43AF3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1077687"/>
            <a:ext cx="5274796" cy="1325563"/>
          </a:xfrm>
        </p:spPr>
        <p:txBody>
          <a:bodyPr/>
          <a:lstStyle>
            <a:lvl1pPr>
              <a:lnSpc>
                <a:spcPct val="100000"/>
              </a:lnSpc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FA8AA84D-31F0-CED3-DCC7-DD7727F143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7273" y="2628900"/>
            <a:ext cx="4462848" cy="315141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11AFC3-25D2-4B14-78FC-0C6BD6DE986C}"/>
              </a:ext>
            </a:extLst>
          </p:cNvPr>
          <p:cNvSpPr txBox="1"/>
          <p:nvPr userDrawn="1"/>
        </p:nvSpPr>
        <p:spPr>
          <a:xfrm>
            <a:off x="543721" y="6509834"/>
            <a:ext cx="141064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b="0" i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2000" b="0" i="0" noProof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5BE1D4-0CA5-EF7F-31DA-EF1E68C5FAE0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 dirty="0">
                <a:solidFill>
                  <a:schemeClr val="bg1"/>
                </a:solidFill>
                <a:latin typeface="Arial" panose="020B0604020202020204" pitchFamily="34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578492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ondary Breaker slide - 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clouds in the sky&#10;&#10;Description automatically generated">
            <a:extLst>
              <a:ext uri="{FF2B5EF4-FFF2-40B4-BE49-F238E27FC236}">
                <a16:creationId xmlns:a16="http://schemas.microsoft.com/office/drawing/2014/main" id="{695FCF66-087E-9315-E6B2-2961093D6D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04E765-D7CE-66CF-AAD3-B47633EED2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7273" y="820795"/>
            <a:ext cx="5001527" cy="23876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141B9C-4686-EF1F-23CB-10919C7B2D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273" y="3245466"/>
            <a:ext cx="3806223" cy="1044146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256FFC-8BE2-6AB3-3E84-1F18019410A9}"/>
              </a:ext>
            </a:extLst>
          </p:cNvPr>
          <p:cNvSpPr txBox="1"/>
          <p:nvPr userDrawn="1"/>
        </p:nvSpPr>
        <p:spPr>
          <a:xfrm>
            <a:off x="543721" y="6509834"/>
            <a:ext cx="141064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b="0" i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2000" b="0" i="0" noProof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502BE5-984B-7BC2-8798-A6E4E9C95C07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 dirty="0">
                <a:solidFill>
                  <a:schemeClr val="bg1"/>
                </a:solidFill>
                <a:latin typeface="Arial" panose="020B0604020202020204" pitchFamily="34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1262856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road through a green field&#10;&#10;Description automatically generated">
            <a:extLst>
              <a:ext uri="{FF2B5EF4-FFF2-40B4-BE49-F238E27FC236}">
                <a16:creationId xmlns:a16="http://schemas.microsoft.com/office/drawing/2014/main" id="{BAB3A051-7BF3-EAAC-A888-553C382803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FF42232-F648-DDAD-E75B-0C12BC4B2F0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4BB77347-9877-93CA-4103-023E62BFED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8664" y="796204"/>
            <a:ext cx="4328983" cy="1532773"/>
          </a:xfrm>
        </p:spPr>
        <p:txBody>
          <a:bodyPr lIns="0" anchor="t" anchorCtr="0">
            <a:normAutofit/>
          </a:bodyPr>
          <a:lstStyle>
            <a:lvl1pPr algn="l">
              <a:lnSpc>
                <a:spcPct val="100000"/>
              </a:lnSpc>
              <a:defRPr sz="4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3362316-8BB8-BD40-9D0A-F62FC86022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61600" y="5811520"/>
            <a:ext cx="1930400" cy="1046480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A611D19F-4AA1-948B-0F06-8E3EAD4A15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8663" y="2478639"/>
            <a:ext cx="3824891" cy="814396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5B6A69-3EFA-0DA9-F9BA-B59F5A060E70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 dirty="0">
                <a:solidFill>
                  <a:schemeClr val="bg1"/>
                </a:solidFill>
                <a:latin typeface="Arial" panose="020B0604020202020204" pitchFamily="34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945958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9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ondary Image Breaker Slide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wind turbines in the clouds&#10;&#10;Description automatically generated">
            <a:extLst>
              <a:ext uri="{FF2B5EF4-FFF2-40B4-BE49-F238E27FC236}">
                <a16:creationId xmlns:a16="http://schemas.microsoft.com/office/drawing/2014/main" id="{E7EEC786-2769-8466-07B5-E7D0AA49D5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7112"/>
            <a:ext cx="12189533" cy="685938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BE0215E-7B04-4288-9AC8-EF4E34392362}"/>
              </a:ext>
            </a:extLst>
          </p:cNvPr>
          <p:cNvSpPr/>
          <p:nvPr userDrawn="1"/>
        </p:nvSpPr>
        <p:spPr>
          <a:xfrm>
            <a:off x="0" y="-1388"/>
            <a:ext cx="12192000" cy="6859388"/>
          </a:xfrm>
          <a:prstGeom prst="rect">
            <a:avLst/>
          </a:prstGeom>
          <a:gradFill>
            <a:gsLst>
              <a:gs pos="0">
                <a:schemeClr val="tx1">
                  <a:alpha val="39214"/>
                </a:schemeClr>
              </a:gs>
              <a:gs pos="99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 descr="A blue circles on a black background&#10;&#10;Description automatically generated">
            <a:extLst>
              <a:ext uri="{FF2B5EF4-FFF2-40B4-BE49-F238E27FC236}">
                <a16:creationId xmlns:a16="http://schemas.microsoft.com/office/drawing/2014/main" id="{BA538AA3-D05D-FFD9-A944-D4518D7AD22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4EC0BC1-72B6-275A-5E00-6D110B8EB9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7273" y="820795"/>
            <a:ext cx="5001527" cy="23876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0004CF6-EF4E-6CC8-4202-FAE750CFEA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273" y="3245466"/>
            <a:ext cx="3806223" cy="1044146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47BBA40-725A-C3B6-3BA3-BB0EC57FDF21}"/>
              </a:ext>
            </a:extLst>
          </p:cNvPr>
          <p:cNvSpPr txBox="1"/>
          <p:nvPr userDrawn="1"/>
        </p:nvSpPr>
        <p:spPr>
          <a:xfrm>
            <a:off x="543721" y="6509834"/>
            <a:ext cx="141064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b="0" i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2000" b="0" i="0" noProof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79C0364-C6AF-A244-BAED-37AD26D11DBD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 dirty="0">
                <a:solidFill>
                  <a:schemeClr val="bg1"/>
                </a:solidFill>
                <a:latin typeface="Arial" panose="020B0604020202020204" pitchFamily="34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9289274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ondary Text (Left) Media (Right) Slide - Blu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17E8957-A01D-893F-D819-6B81B4015BE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>
              <a:defRPr b="0" i="0">
                <a:latin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5D9163CD-19FC-782F-5450-ED88369213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7887A11A-A392-6FAC-5922-AEBA42E59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827711"/>
            <a:ext cx="5045070" cy="1325563"/>
          </a:xfrm>
        </p:spPr>
        <p:txBody>
          <a:bodyPr/>
          <a:lstStyle>
            <a:lvl1pPr>
              <a:lnSpc>
                <a:spcPct val="100000"/>
              </a:lnSpc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CA61B4C0-F6DF-37B6-776B-E9844CCFD8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73" y="2389357"/>
            <a:ext cx="5045070" cy="241042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DDB8E0-6780-FE8C-B899-CB71568827DF}"/>
              </a:ext>
            </a:extLst>
          </p:cNvPr>
          <p:cNvSpPr txBox="1"/>
          <p:nvPr userDrawn="1"/>
        </p:nvSpPr>
        <p:spPr>
          <a:xfrm>
            <a:off x="543721" y="6509834"/>
            <a:ext cx="141064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b="0" i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2000" b="0" i="0" noProof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2C92AB-CE37-3685-78BC-89E7D5E966F6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 dirty="0">
                <a:solidFill>
                  <a:schemeClr val="bg1"/>
                </a:solidFill>
                <a:latin typeface="Arial" panose="020B0604020202020204" pitchFamily="34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5357569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ondary Text (left) Circle Media (right)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circle with a white circle in the middle&#10;&#10;Description automatically generated">
            <a:extLst>
              <a:ext uri="{FF2B5EF4-FFF2-40B4-BE49-F238E27FC236}">
                <a16:creationId xmlns:a16="http://schemas.microsoft.com/office/drawing/2014/main" id="{E7A9C4BF-956B-808E-3CF6-CE7422921B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CFC8E555-A363-BBFE-7CE9-820F216281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90691" y="-620033"/>
            <a:ext cx="8539843" cy="8327117"/>
          </a:xfrm>
          <a:prstGeom prst="ellipse">
            <a:avLst/>
          </a:prstGeom>
        </p:spPr>
        <p:txBody>
          <a:bodyPr/>
          <a:lstStyle>
            <a:lvl1pPr>
              <a:defRPr b="0" i="0">
                <a:latin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pic>
        <p:nvPicPr>
          <p:cNvPr id="12" name="Picture 1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67CFF76-6D91-97FD-5651-EF0E6470CA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CF0BC532-0DCF-D95D-28B5-7CED43AF3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1077687"/>
            <a:ext cx="5006782" cy="1325563"/>
          </a:xfrm>
        </p:spPr>
        <p:txBody>
          <a:bodyPr/>
          <a:lstStyle>
            <a:lvl1pPr>
              <a:lnSpc>
                <a:spcPct val="100000"/>
              </a:lnSpc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FA8AA84D-31F0-CED3-DCC7-DD7727F143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7273" y="2628900"/>
            <a:ext cx="4462848" cy="315141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5A0BDAB-0384-8944-7892-A19661E7044D}"/>
              </a:ext>
            </a:extLst>
          </p:cNvPr>
          <p:cNvSpPr txBox="1"/>
          <p:nvPr userDrawn="1"/>
        </p:nvSpPr>
        <p:spPr>
          <a:xfrm>
            <a:off x="543721" y="6509834"/>
            <a:ext cx="141064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b="0" i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2000" b="0" i="0" noProof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903B73-DEBD-E77C-5002-748408255D38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 dirty="0">
                <a:solidFill>
                  <a:schemeClr val="bg1"/>
                </a:solidFill>
                <a:latin typeface="Arial" panose="020B0604020202020204" pitchFamily="34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728589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rtiary Breaker slide - Gree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een background with white dots&#10;&#10;Description automatically generated">
            <a:extLst>
              <a:ext uri="{FF2B5EF4-FFF2-40B4-BE49-F238E27FC236}">
                <a16:creationId xmlns:a16="http://schemas.microsoft.com/office/drawing/2014/main" id="{1A23FE8F-1A8C-3483-DD34-260D9AAE75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3128467-E1EE-21BE-5004-05D7FBC53E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7273" y="820795"/>
            <a:ext cx="5001527" cy="23876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706A50D8-B7F7-160D-2F07-AD017507DD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273" y="3245466"/>
            <a:ext cx="3806223" cy="1044146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F0AE30-09F3-89B9-C1D8-4D114E715861}"/>
              </a:ext>
            </a:extLst>
          </p:cNvPr>
          <p:cNvSpPr txBox="1"/>
          <p:nvPr userDrawn="1"/>
        </p:nvSpPr>
        <p:spPr>
          <a:xfrm>
            <a:off x="543721" y="6509834"/>
            <a:ext cx="141064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b="0" i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2000" b="0" i="0" noProof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F6E8F8B-EFF1-8BE5-531B-11D2F646C39D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 dirty="0">
                <a:solidFill>
                  <a:schemeClr val="bg1"/>
                </a:solidFill>
                <a:latin typeface="Arial" panose="020B0604020202020204" pitchFamily="34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6596959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rtiary Image Breaker Slide (Gre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landscape with wind turbines&#10;&#10;Description automatically generated">
            <a:extLst>
              <a:ext uri="{FF2B5EF4-FFF2-40B4-BE49-F238E27FC236}">
                <a16:creationId xmlns:a16="http://schemas.microsoft.com/office/drawing/2014/main" id="{80230456-1E1D-9882-953C-735C1650D9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1389"/>
            <a:ext cx="12191999" cy="685938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D03570-DB34-2024-B384-8606A528FC2A}"/>
              </a:ext>
            </a:extLst>
          </p:cNvPr>
          <p:cNvSpPr/>
          <p:nvPr userDrawn="1"/>
        </p:nvSpPr>
        <p:spPr>
          <a:xfrm>
            <a:off x="0" y="-1388"/>
            <a:ext cx="12192000" cy="6859388"/>
          </a:xfrm>
          <a:prstGeom prst="rect">
            <a:avLst/>
          </a:prstGeom>
          <a:gradFill>
            <a:gsLst>
              <a:gs pos="0">
                <a:schemeClr val="tx1">
                  <a:alpha val="39214"/>
                </a:schemeClr>
              </a:gs>
              <a:gs pos="99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 descr="A group of green circles on a black background&#10;&#10;Description automatically generated">
            <a:extLst>
              <a:ext uri="{FF2B5EF4-FFF2-40B4-BE49-F238E27FC236}">
                <a16:creationId xmlns:a16="http://schemas.microsoft.com/office/drawing/2014/main" id="{61C10941-FE59-5783-1798-BE788622A26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9E7D018-B171-94AC-7AB0-6D4A778AF1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7273" y="820795"/>
            <a:ext cx="5001527" cy="23876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E204E558-0287-752E-E0C0-41C16261E3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273" y="3245466"/>
            <a:ext cx="3806223" cy="1044146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EB6BB7C-D587-B2C7-DFFC-E364FFD9D89C}"/>
              </a:ext>
            </a:extLst>
          </p:cNvPr>
          <p:cNvSpPr txBox="1"/>
          <p:nvPr userDrawn="1"/>
        </p:nvSpPr>
        <p:spPr>
          <a:xfrm>
            <a:off x="543721" y="6509834"/>
            <a:ext cx="141064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b="0" i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2000" b="0" i="0" noProof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776B989-9632-966E-9D46-52E392FACE69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 dirty="0">
                <a:solidFill>
                  <a:schemeClr val="bg1"/>
                </a:solidFill>
                <a:latin typeface="Arial" panose="020B0604020202020204" pitchFamily="34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4311455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rtiary Text (Left) Media (Right) Slide -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C9BF871-1C7B-3808-FD75-784CB7BA95D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17E8957-A01D-893F-D819-6B81B4015BE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>
              <a:defRPr b="0" i="0">
                <a:latin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207C220-E592-CD43-BF11-9B33F731A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827711"/>
            <a:ext cx="5045070" cy="1325563"/>
          </a:xfrm>
        </p:spPr>
        <p:txBody>
          <a:bodyPr/>
          <a:lstStyle>
            <a:lvl1pPr>
              <a:lnSpc>
                <a:spcPct val="100000"/>
              </a:lnSpc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38887E76-4EAB-217B-9905-5F41F80D1A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73" y="2389357"/>
            <a:ext cx="5045070" cy="241042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D519D1-4CCA-277C-E47A-2C77401C2A94}"/>
              </a:ext>
            </a:extLst>
          </p:cNvPr>
          <p:cNvSpPr txBox="1"/>
          <p:nvPr userDrawn="1"/>
        </p:nvSpPr>
        <p:spPr>
          <a:xfrm>
            <a:off x="543721" y="6509834"/>
            <a:ext cx="141064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b="0" i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2000" b="0" i="0" noProof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A00439-5CC6-1C5A-00EC-8D4C6105E95B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 dirty="0">
                <a:solidFill>
                  <a:schemeClr val="bg1"/>
                </a:solidFill>
                <a:latin typeface="Arial" panose="020B0604020202020204" pitchFamily="34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42703886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rtiary Text (left) Circle Media (right) -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een circle on a green background&#10;&#10;Description automatically generated">
            <a:extLst>
              <a:ext uri="{FF2B5EF4-FFF2-40B4-BE49-F238E27FC236}">
                <a16:creationId xmlns:a16="http://schemas.microsoft.com/office/drawing/2014/main" id="{20C745BF-A6FE-9C89-A1A9-53C92188F4E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CFC8E555-A363-BBFE-7CE9-820F216281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90691" y="-620033"/>
            <a:ext cx="8539843" cy="8327117"/>
          </a:xfrm>
          <a:prstGeom prst="ellipse">
            <a:avLst/>
          </a:prstGeom>
        </p:spPr>
        <p:txBody>
          <a:bodyPr/>
          <a:lstStyle>
            <a:lvl1pPr>
              <a:defRPr b="0" i="0">
                <a:latin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pic>
        <p:nvPicPr>
          <p:cNvPr id="12" name="Picture 1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67CFF76-6D91-97FD-5651-EF0E6470CA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CF0BC532-0DCF-D95D-28B5-7CED43AF3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2" y="1077687"/>
            <a:ext cx="5458727" cy="1325563"/>
          </a:xfrm>
        </p:spPr>
        <p:txBody>
          <a:bodyPr/>
          <a:lstStyle>
            <a:lvl1pPr>
              <a:lnSpc>
                <a:spcPct val="100000"/>
              </a:lnSpc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FA8AA84D-31F0-CED3-DCC7-DD7727F143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7273" y="2628900"/>
            <a:ext cx="4462848" cy="315141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90123E-ED9B-5C86-2BDD-C6716D248A35}"/>
              </a:ext>
            </a:extLst>
          </p:cNvPr>
          <p:cNvSpPr txBox="1"/>
          <p:nvPr userDrawn="1"/>
        </p:nvSpPr>
        <p:spPr>
          <a:xfrm>
            <a:off x="543721" y="6509834"/>
            <a:ext cx="141064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b="0" i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2000" b="0" i="0" noProof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2CD634-720B-22FB-D616-C76601F5BDB7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 dirty="0">
                <a:solidFill>
                  <a:schemeClr val="bg1"/>
                </a:solidFill>
                <a:latin typeface="Arial" panose="020B0604020202020204" pitchFamily="34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5821452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rtiary Breaker slide - Orang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red and orange background with white dots&#10;&#10;Description automatically generated">
            <a:extLst>
              <a:ext uri="{FF2B5EF4-FFF2-40B4-BE49-F238E27FC236}">
                <a16:creationId xmlns:a16="http://schemas.microsoft.com/office/drawing/2014/main" id="{3A206F06-1DC8-DB27-CD61-EA425EBFA4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E0565349-94A5-B4CE-810A-617DD67F06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2944" y="820795"/>
            <a:ext cx="5105856" cy="23876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3EFE08E9-6261-DAF2-2875-EDFD62D93E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2944" y="3245466"/>
            <a:ext cx="3885619" cy="1044146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8ECB0C5-3372-8899-E0C4-BAA7FF3C995D}"/>
              </a:ext>
            </a:extLst>
          </p:cNvPr>
          <p:cNvSpPr txBox="1"/>
          <p:nvPr userDrawn="1"/>
        </p:nvSpPr>
        <p:spPr>
          <a:xfrm>
            <a:off x="543721" y="6509834"/>
            <a:ext cx="141064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b="0" i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2000" b="0" i="0" noProof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AC9B01-BBC9-948B-802D-496ECF26B66E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 dirty="0">
                <a:solidFill>
                  <a:schemeClr val="bg1"/>
                </a:solidFill>
                <a:latin typeface="Arial" panose="020B0604020202020204" pitchFamily="34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9298576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rtiary Image Breaker Slide (Oran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en standing in a room with a window&#10;&#10;Description automatically generated">
            <a:extLst>
              <a:ext uri="{FF2B5EF4-FFF2-40B4-BE49-F238E27FC236}">
                <a16:creationId xmlns:a16="http://schemas.microsoft.com/office/drawing/2014/main" id="{7E5940D1-7D44-F002-B80B-1547B0BB318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DBE9E21-7697-D9F7-4B4C-A0A1BB7C8E9C}"/>
              </a:ext>
            </a:extLst>
          </p:cNvPr>
          <p:cNvSpPr/>
          <p:nvPr userDrawn="1"/>
        </p:nvSpPr>
        <p:spPr>
          <a:xfrm>
            <a:off x="0" y="0"/>
            <a:ext cx="12192000" cy="6859388"/>
          </a:xfrm>
          <a:prstGeom prst="rect">
            <a:avLst/>
          </a:prstGeom>
          <a:gradFill>
            <a:gsLst>
              <a:gs pos="0">
                <a:schemeClr val="tx1">
                  <a:alpha val="39214"/>
                </a:schemeClr>
              </a:gs>
              <a:gs pos="99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 descr="A group of yellow circles on a black background&#10;&#10;Description automatically generated">
            <a:extLst>
              <a:ext uri="{FF2B5EF4-FFF2-40B4-BE49-F238E27FC236}">
                <a16:creationId xmlns:a16="http://schemas.microsoft.com/office/drawing/2014/main" id="{00C307F2-82C7-4AE4-F7EA-9DBAC43E819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67" y="0"/>
            <a:ext cx="12189533" cy="685938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D7403249-DAF3-F6D3-58FB-ACF79DCCD9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2944" y="820795"/>
            <a:ext cx="5105856" cy="23876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B5B0F677-F88B-19B9-DBAC-1B2F7B283C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2944" y="3245466"/>
            <a:ext cx="3885619" cy="1044146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CABF5A-754E-8920-0F75-178EB04F4065}"/>
              </a:ext>
            </a:extLst>
          </p:cNvPr>
          <p:cNvSpPr txBox="1"/>
          <p:nvPr userDrawn="1"/>
        </p:nvSpPr>
        <p:spPr>
          <a:xfrm>
            <a:off x="543721" y="6509834"/>
            <a:ext cx="141064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b="0" i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2000" b="0" i="0" noProof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76F9B93-B63E-213D-E4D7-F5497F46DC55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 dirty="0">
                <a:solidFill>
                  <a:schemeClr val="bg1"/>
                </a:solidFill>
                <a:latin typeface="Arial" panose="020B0604020202020204" pitchFamily="34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87183142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rtiary Text (Left) Media (Right) Slide - Orang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17E8957-A01D-893F-D819-6B81B4015BE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>
              <a:defRPr b="0" i="0">
                <a:latin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50800B55-4735-AD9F-0549-68B2C0540B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D86A7EF4-7D16-83B4-DDCB-0163417786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827711"/>
            <a:ext cx="5045070" cy="1325563"/>
          </a:xfrm>
        </p:spPr>
        <p:txBody>
          <a:bodyPr/>
          <a:lstStyle>
            <a:lvl1pPr>
              <a:lnSpc>
                <a:spcPct val="100000"/>
              </a:lnSpc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9DC703E9-13B3-B7EB-69E3-5F8ADF1ECA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73" y="2389357"/>
            <a:ext cx="5045070" cy="241042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1C6992-F80A-F269-66D6-6535B74E506E}"/>
              </a:ext>
            </a:extLst>
          </p:cNvPr>
          <p:cNvSpPr txBox="1"/>
          <p:nvPr userDrawn="1"/>
        </p:nvSpPr>
        <p:spPr>
          <a:xfrm>
            <a:off x="543721" y="6509834"/>
            <a:ext cx="141064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b="0" i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2000" b="0" i="0" noProof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4205CA-D724-DCB8-624A-C93E9CB0F739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 dirty="0">
                <a:solidFill>
                  <a:schemeClr val="bg1"/>
                </a:solidFill>
                <a:latin typeface="Arial" panose="020B0604020202020204" pitchFamily="34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6715021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group of people sitting around a table looking at a computer&#10;&#10;Description automatically generated">
            <a:extLst>
              <a:ext uri="{FF2B5EF4-FFF2-40B4-BE49-F238E27FC236}">
                <a16:creationId xmlns:a16="http://schemas.microsoft.com/office/drawing/2014/main" id="{5C1AFF9B-026C-9129-DEA5-779635F510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FF42232-F648-DDAD-E75B-0C12BC4B2F0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4BB77347-9877-93CA-4103-023E62BFED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8664" y="796204"/>
            <a:ext cx="4328983" cy="1532773"/>
          </a:xfrm>
        </p:spPr>
        <p:txBody>
          <a:bodyPr lIns="0" anchor="t" anchorCtr="0">
            <a:normAutofit/>
          </a:bodyPr>
          <a:lstStyle>
            <a:lvl1pPr algn="l">
              <a:lnSpc>
                <a:spcPct val="100000"/>
              </a:lnSpc>
              <a:defRPr sz="4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3362316-8BB8-BD40-9D0A-F62FC86022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61600" y="5811520"/>
            <a:ext cx="1930400" cy="1046480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A611D19F-4AA1-948B-0F06-8E3EAD4A15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8663" y="2478639"/>
            <a:ext cx="3824891" cy="838302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CE7D7CF-C797-0730-D6E9-1DA5A9C6DB96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 dirty="0">
                <a:solidFill>
                  <a:schemeClr val="bg1"/>
                </a:solidFill>
                <a:latin typeface="Arial" panose="020B0604020202020204" pitchFamily="34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5326558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9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rtiary Text (left) Circle Media (right)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yellow and orange circle&#10;&#10;Description automatically generated">
            <a:extLst>
              <a:ext uri="{FF2B5EF4-FFF2-40B4-BE49-F238E27FC236}">
                <a16:creationId xmlns:a16="http://schemas.microsoft.com/office/drawing/2014/main" id="{08760D1E-DF65-35B5-8609-7AA3EC598D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CFC8E555-A363-BBFE-7CE9-820F216281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90691" y="-620033"/>
            <a:ext cx="8539843" cy="8327117"/>
          </a:xfrm>
          <a:prstGeom prst="ellipse">
            <a:avLst/>
          </a:prstGeom>
        </p:spPr>
        <p:txBody>
          <a:bodyPr/>
          <a:lstStyle>
            <a:lvl1pPr>
              <a:defRPr b="0" i="0">
                <a:latin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pic>
        <p:nvPicPr>
          <p:cNvPr id="12" name="Picture 1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67CFF76-6D91-97FD-5651-EF0E6470CA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CF0BC532-0DCF-D95D-28B5-7CED43AF3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1077687"/>
            <a:ext cx="5148672" cy="1325563"/>
          </a:xfrm>
        </p:spPr>
        <p:txBody>
          <a:bodyPr/>
          <a:lstStyle>
            <a:lvl1pPr>
              <a:lnSpc>
                <a:spcPct val="100000"/>
              </a:lnSpc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FA8AA84D-31F0-CED3-DCC7-DD7727F143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7273" y="2628900"/>
            <a:ext cx="4462848" cy="315141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37B0077-E4FB-DB68-32EB-70E5BFA02DD2}"/>
              </a:ext>
            </a:extLst>
          </p:cNvPr>
          <p:cNvSpPr txBox="1"/>
          <p:nvPr userDrawn="1"/>
        </p:nvSpPr>
        <p:spPr>
          <a:xfrm>
            <a:off x="543721" y="6509834"/>
            <a:ext cx="141064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b="0" i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2000" b="0" i="0" noProof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1EC10A-443B-78A4-9438-F5285F49C5E1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 dirty="0">
                <a:solidFill>
                  <a:schemeClr val="bg1"/>
                </a:solidFill>
                <a:latin typeface="Arial" panose="020B0604020202020204" pitchFamily="34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322686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field with wind turbines in the background&#10;&#10;Description automatically generated">
            <a:extLst>
              <a:ext uri="{FF2B5EF4-FFF2-40B4-BE49-F238E27FC236}">
                <a16:creationId xmlns:a16="http://schemas.microsoft.com/office/drawing/2014/main" id="{91B95623-DB60-0FE1-2973-59391D1187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1999" cy="6857999"/>
          </a:xfrm>
          <a:prstGeom prst="rect">
            <a:avLst/>
          </a:prstGeom>
        </p:spPr>
      </p:pic>
      <p:pic>
        <p:nvPicPr>
          <p:cNvPr id="9" name="Picture 8" descr="A screenshot of a video game&#10;&#10;Description automatically generated">
            <a:extLst>
              <a:ext uri="{FF2B5EF4-FFF2-40B4-BE49-F238E27FC236}">
                <a16:creationId xmlns:a16="http://schemas.microsoft.com/office/drawing/2014/main" id="{A15E0C7C-613F-78A1-1DEC-00D6D4942C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10" name="Picture 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4D1BF2D-F7AD-63E3-71D8-BDE9BF2F93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61600" y="5811520"/>
            <a:ext cx="1930400" cy="104648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05A63E56-9227-9978-ADC2-9223E6C51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365125"/>
            <a:ext cx="8307435" cy="1325563"/>
          </a:xfrm>
        </p:spPr>
        <p:txBody>
          <a:bodyPr/>
          <a:lstStyle>
            <a:lvl1pPr>
              <a:lnSpc>
                <a:spcPct val="100000"/>
              </a:lnSpc>
              <a:defRPr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349BD22-11FD-5019-2AE1-EEBDE251B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273" y="3200878"/>
            <a:ext cx="4122296" cy="2734702"/>
          </a:xfrm>
        </p:spPr>
        <p:txBody>
          <a:bodyPr/>
          <a:lstStyle>
            <a:lvl1pPr marL="514350" indent="-514350">
              <a:lnSpc>
                <a:spcPct val="100000"/>
              </a:lnSpc>
              <a:buClr>
                <a:schemeClr val="accent1"/>
              </a:buClr>
              <a:buFont typeface="+mj-lt"/>
              <a:buAutoNum type="arabicPeriod"/>
              <a:defRPr sz="2000" b="0" i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914400" indent="-457200">
              <a:lnSpc>
                <a:spcPct val="100000"/>
              </a:lnSpc>
              <a:buClr>
                <a:schemeClr val="accent1"/>
              </a:buClr>
              <a:buFont typeface="+mj-lt"/>
              <a:buAutoNum type="arabicPeriod"/>
              <a:defRPr sz="1400" b="0" i="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371600" indent="-457200">
              <a:lnSpc>
                <a:spcPct val="100000"/>
              </a:lnSpc>
              <a:buClr>
                <a:schemeClr val="accent1"/>
              </a:buClr>
              <a:buFont typeface="+mj-lt"/>
              <a:buAutoNum type="arabicPeriod"/>
              <a:defRPr sz="1400" b="0" i="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714500" indent="-342900">
              <a:lnSpc>
                <a:spcPct val="100000"/>
              </a:lnSpc>
              <a:buClr>
                <a:schemeClr val="accent1"/>
              </a:buClr>
              <a:buFont typeface="+mj-lt"/>
              <a:buAutoNum type="arabicPeriod"/>
              <a:defRPr sz="1400" b="0" i="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171700" indent="-342900">
              <a:lnSpc>
                <a:spcPct val="100000"/>
              </a:lnSpc>
              <a:buClr>
                <a:schemeClr val="accent1"/>
              </a:buClr>
              <a:buFont typeface="+mj-lt"/>
              <a:buAutoNum type="arabicPeriod"/>
              <a:defRPr sz="1400" b="0" i="0">
                <a:solidFill>
                  <a:schemeClr val="bg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7C07A8-1BF4-5583-A597-1F97B315BCF8}"/>
              </a:ext>
            </a:extLst>
          </p:cNvPr>
          <p:cNvSpPr txBox="1"/>
          <p:nvPr userDrawn="1"/>
        </p:nvSpPr>
        <p:spPr>
          <a:xfrm>
            <a:off x="543721" y="6509834"/>
            <a:ext cx="141064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b="0" i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2000" b="0" i="0" noProof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013E0C3-A748-7D68-BE91-F314B5D2289A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 dirty="0">
                <a:solidFill>
                  <a:schemeClr val="tx2"/>
                </a:solidFill>
                <a:latin typeface="Arial" panose="020B0604020202020204" pitchFamily="34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3453982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black background&#10;&#10;Description automatically generated">
            <a:extLst>
              <a:ext uri="{FF2B5EF4-FFF2-40B4-BE49-F238E27FC236}">
                <a16:creationId xmlns:a16="http://schemas.microsoft.com/office/drawing/2014/main" id="{BD733B61-FDE5-43FD-02B9-15749A7E23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8495"/>
            <a:ext cx="12207103" cy="686649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69532E-6917-836E-1185-E305911BA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365125"/>
            <a:ext cx="10515600" cy="1325563"/>
          </a:xfrm>
        </p:spPr>
        <p:txBody>
          <a:bodyPr/>
          <a:lstStyle>
            <a:lvl1pPr>
              <a:lnSpc>
                <a:spcPct val="100000"/>
              </a:lnSpc>
              <a:defRPr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DFC869-04DE-7711-205B-68333ECEB1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273" y="1825625"/>
            <a:ext cx="10515600" cy="4351338"/>
          </a:xfrm>
        </p:spPr>
        <p:txBody>
          <a:bodyPr/>
          <a:lstStyle>
            <a:lvl1pPr marL="514350" indent="-514350">
              <a:lnSpc>
                <a:spcPct val="100000"/>
              </a:lnSpc>
              <a:buFont typeface="+mj-lt"/>
              <a:buAutoNum type="arabicPeriod"/>
              <a:defRPr b="0" i="0">
                <a:latin typeface="Arial" panose="020B0604020202020204" pitchFamily="34" charset="0"/>
              </a:defRPr>
            </a:lvl1pPr>
            <a:lvl2pPr marL="914400" indent="-457200">
              <a:lnSpc>
                <a:spcPct val="100000"/>
              </a:lnSpc>
              <a:buFont typeface="+mj-lt"/>
              <a:buAutoNum type="arabicPeriod"/>
              <a:defRPr b="0" i="0">
                <a:latin typeface="Arial" panose="020B0604020202020204" pitchFamily="34" charset="0"/>
              </a:defRPr>
            </a:lvl2pPr>
            <a:lvl3pPr marL="1371600" indent="-457200">
              <a:lnSpc>
                <a:spcPct val="100000"/>
              </a:lnSpc>
              <a:buFont typeface="+mj-lt"/>
              <a:buAutoNum type="arabicPeriod"/>
              <a:defRPr b="0" i="0">
                <a:latin typeface="Arial" panose="020B0604020202020204" pitchFamily="34" charset="0"/>
              </a:defRPr>
            </a:lvl3pPr>
            <a:lvl4pPr marL="1714500" indent="-342900">
              <a:lnSpc>
                <a:spcPct val="100000"/>
              </a:lnSpc>
              <a:buFont typeface="+mj-lt"/>
              <a:buAutoNum type="arabicPeriod"/>
              <a:defRPr b="0" i="0">
                <a:latin typeface="Arial" panose="020B0604020202020204" pitchFamily="34" charset="0"/>
              </a:defRPr>
            </a:lvl4pPr>
            <a:lvl5pPr marL="2171700" indent="-342900">
              <a:lnSpc>
                <a:spcPct val="100000"/>
              </a:lnSpc>
              <a:buFont typeface="+mj-lt"/>
              <a:buAutoNum type="arabicPeriod"/>
              <a:defRPr b="0" i="0"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79101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9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ack background with a pink object&#10;&#10;Description automatically generated">
            <a:extLst>
              <a:ext uri="{FF2B5EF4-FFF2-40B4-BE49-F238E27FC236}">
                <a16:creationId xmlns:a16="http://schemas.microsoft.com/office/drawing/2014/main" id="{40DE9A63-8C09-1B7B-D2EE-4082DB84327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-1"/>
            <a:ext cx="12192002" cy="6858001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1A24C3F-E03C-61C2-1BCE-010C0EDD7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365125"/>
            <a:ext cx="10515600" cy="1325563"/>
          </a:xfrm>
        </p:spPr>
        <p:txBody>
          <a:bodyPr/>
          <a:lstStyle>
            <a:lvl1pPr>
              <a:lnSpc>
                <a:spcPct val="100000"/>
              </a:lnSpc>
              <a:defRPr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0D44057-B0E9-C3CD-858C-1158DB642F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73" y="1926771"/>
            <a:ext cx="4462848" cy="415335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latin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16DFA2F4-A131-0E86-D67F-D866F130441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49088" y="1926771"/>
            <a:ext cx="4462848" cy="415335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89142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urple flower on a black background&#10;&#10;Description automatically generated">
            <a:extLst>
              <a:ext uri="{FF2B5EF4-FFF2-40B4-BE49-F238E27FC236}">
                <a16:creationId xmlns:a16="http://schemas.microsoft.com/office/drawing/2014/main" id="{624B9880-4FA8-5D6B-4930-EB7C51734E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941561" cy="3055537"/>
          </a:xfrm>
          <a:prstGeom prst="rect">
            <a:avLst/>
          </a:prstGeom>
        </p:spPr>
      </p:pic>
      <p:pic>
        <p:nvPicPr>
          <p:cNvPr id="8" name="Picture 7" descr="A black background with a pink object&#10;&#10;Description automatically generated">
            <a:extLst>
              <a:ext uri="{FF2B5EF4-FFF2-40B4-BE49-F238E27FC236}">
                <a16:creationId xmlns:a16="http://schemas.microsoft.com/office/drawing/2014/main" id="{40DE9A63-8C09-1B7B-D2EE-4082DB84327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-1"/>
            <a:ext cx="12192002" cy="6858001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1A24C3F-E03C-61C2-1BCE-010C0EDD7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631032"/>
            <a:ext cx="3016800" cy="1325563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0D44057-B0E9-C3CD-858C-1158DB642F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73" y="3613681"/>
            <a:ext cx="4139679" cy="214073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latin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A80908B0-75DE-A115-6336-EF8AAE3C5F4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20807" y="1926771"/>
            <a:ext cx="2401614" cy="28186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544403BA-BDEC-33C9-D380-0A99E3D527D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40209" y="1926771"/>
            <a:ext cx="2401614" cy="28186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D4C74B-144E-7E2B-4291-551B406C7D87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 dirty="0">
                <a:solidFill>
                  <a:schemeClr val="bg1"/>
                </a:solidFill>
                <a:latin typeface="Arial" panose="020B0604020202020204" pitchFamily="34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343041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urple and black background&#10;&#10;Description automatically generated">
            <a:extLst>
              <a:ext uri="{FF2B5EF4-FFF2-40B4-BE49-F238E27FC236}">
                <a16:creationId xmlns:a16="http://schemas.microsoft.com/office/drawing/2014/main" id="{FA872D7E-483A-F12C-54BD-9C3DEF2A57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2422566"/>
            <a:ext cx="6096001" cy="4439265"/>
          </a:xfrm>
          <a:prstGeom prst="rect">
            <a:avLst/>
          </a:prstGeom>
        </p:spPr>
      </p:pic>
      <p:pic>
        <p:nvPicPr>
          <p:cNvPr id="8" name="Picture 7" descr="A black background with a pink object&#10;&#10;Description automatically generated">
            <a:extLst>
              <a:ext uri="{FF2B5EF4-FFF2-40B4-BE49-F238E27FC236}">
                <a16:creationId xmlns:a16="http://schemas.microsoft.com/office/drawing/2014/main" id="{40DE9A63-8C09-1B7B-D2EE-4082DB84327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-1"/>
            <a:ext cx="12192002" cy="6858001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1A24C3F-E03C-61C2-1BCE-010C0EDD7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631032"/>
            <a:ext cx="3016800" cy="1325563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000"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0D44057-B0E9-C3CD-858C-1158DB642F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73" y="3613681"/>
            <a:ext cx="4139679" cy="214073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16DFA2F4-A131-0E86-D67F-D866F130441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20807" y="1926771"/>
            <a:ext cx="2401614" cy="28186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FB81684C-BEDC-A504-8845-1713CDAEB0C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40209" y="1926771"/>
            <a:ext cx="2401614" cy="28186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BB28D82-A3B0-1B3C-D021-6E2F641AB46E}"/>
              </a:ext>
            </a:extLst>
          </p:cNvPr>
          <p:cNvSpPr txBox="1"/>
          <p:nvPr userDrawn="1"/>
        </p:nvSpPr>
        <p:spPr>
          <a:xfrm>
            <a:off x="543720" y="6509834"/>
            <a:ext cx="141065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</a:rPr>
              <a:t>‹#›</a:t>
            </a:fld>
            <a:endParaRPr lang="en-GB" sz="20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8292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B750103-FF4D-6647-58A5-FC31ECFD368F}"/>
              </a:ext>
            </a:extLst>
          </p:cNvPr>
          <p:cNvSpPr/>
          <p:nvPr userDrawn="1"/>
        </p:nvSpPr>
        <p:spPr>
          <a:xfrm>
            <a:off x="0" y="0"/>
            <a:ext cx="425115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BD9546A-ACA3-E84E-1693-0DA11D64DE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85913"/>
            <a:ext cx="3652468" cy="1772086"/>
          </a:xfrm>
          <a:prstGeom prst="rect">
            <a:avLst/>
          </a:prstGeom>
        </p:spPr>
      </p:pic>
      <p:pic>
        <p:nvPicPr>
          <p:cNvPr id="8" name="Picture 7" descr="A black background with a pink object&#10;&#10;Description automatically generated">
            <a:extLst>
              <a:ext uri="{FF2B5EF4-FFF2-40B4-BE49-F238E27FC236}">
                <a16:creationId xmlns:a16="http://schemas.microsoft.com/office/drawing/2014/main" id="{40DE9A63-8C09-1B7B-D2EE-4082DB84327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-1"/>
            <a:ext cx="12192002" cy="6858001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1A24C3F-E03C-61C2-1BCE-010C0EDD7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631032"/>
            <a:ext cx="3016800" cy="1325563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0D44057-B0E9-C3CD-858C-1158DB642F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74" y="2389514"/>
            <a:ext cx="3015194" cy="11317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16DFA2F4-A131-0E86-D67F-D866F130441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95193" y="1721819"/>
            <a:ext cx="2832536" cy="28186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FB81684C-BEDC-A504-8845-1713CDAEB0C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60079" y="1721819"/>
            <a:ext cx="2832536" cy="28186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C0D688-373E-EFA1-4A88-C13714EA7D47}"/>
              </a:ext>
            </a:extLst>
          </p:cNvPr>
          <p:cNvSpPr txBox="1"/>
          <p:nvPr userDrawn="1"/>
        </p:nvSpPr>
        <p:spPr>
          <a:xfrm>
            <a:off x="543720" y="6509834"/>
            <a:ext cx="141065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</a:rPr>
              <a:t>‹#›</a:t>
            </a:fld>
            <a:endParaRPr lang="en-GB" sz="2000" noProof="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4906BF-78B9-810A-C6ED-E1A8EB4F8E8A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 dirty="0">
                <a:solidFill>
                  <a:schemeClr val="bg1"/>
                </a:solidFill>
                <a:latin typeface="Arial" panose="020B0604020202020204" pitchFamily="34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9407430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48FF2E-BD35-BB4A-CC38-C131393D7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41784F-2B95-B961-C761-D3A678AE86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63419D-0416-D0A5-806B-BE51A335AB2E}"/>
              </a:ext>
            </a:extLst>
          </p:cNvPr>
          <p:cNvSpPr txBox="1"/>
          <p:nvPr userDrawn="1"/>
        </p:nvSpPr>
        <p:spPr>
          <a:xfrm>
            <a:off x="543721" y="6509834"/>
            <a:ext cx="141064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b="0" i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2000" b="0" i="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188D62-5123-B5CB-FA0B-6F227B6303A7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 dirty="0">
                <a:solidFill>
                  <a:srgbClr val="3F0730"/>
                </a:solidFill>
                <a:latin typeface="Arial" panose="020B0604020202020204" pitchFamily="34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691040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4" r:id="rId2"/>
    <p:sldLayoutId id="2147483684" r:id="rId3"/>
    <p:sldLayoutId id="2147483676" r:id="rId4"/>
    <p:sldLayoutId id="2147483650" r:id="rId5"/>
    <p:sldLayoutId id="2147483651" r:id="rId6"/>
    <p:sldLayoutId id="2147483678" r:id="rId7"/>
    <p:sldLayoutId id="2147483679" r:id="rId8"/>
    <p:sldLayoutId id="2147483680" r:id="rId9"/>
    <p:sldLayoutId id="2147483652" r:id="rId10"/>
    <p:sldLayoutId id="2147483653" r:id="rId11"/>
    <p:sldLayoutId id="2147483654" r:id="rId12"/>
    <p:sldLayoutId id="2147483666" r:id="rId13"/>
    <p:sldLayoutId id="2147483673" r:id="rId14"/>
    <p:sldLayoutId id="2147483681" r:id="rId15"/>
    <p:sldLayoutId id="2147483655" r:id="rId16"/>
    <p:sldLayoutId id="2147483677" r:id="rId17"/>
    <p:sldLayoutId id="2147483656" r:id="rId18"/>
    <p:sldLayoutId id="2147483667" r:id="rId19"/>
    <p:sldLayoutId id="2147483672" r:id="rId20"/>
    <p:sldLayoutId id="2147483660" r:id="rId21"/>
    <p:sldLayoutId id="2147483663" r:id="rId22"/>
    <p:sldLayoutId id="2147483668" r:id="rId23"/>
    <p:sldLayoutId id="2147483682" r:id="rId24"/>
    <p:sldLayoutId id="2147483661" r:id="rId25"/>
    <p:sldLayoutId id="2147483664" r:id="rId26"/>
    <p:sldLayoutId id="2147483669" r:id="rId27"/>
    <p:sldLayoutId id="2147483670" r:id="rId28"/>
    <p:sldLayoutId id="2147483662" r:id="rId29"/>
    <p:sldLayoutId id="2147483665" r:id="rId30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18" Type="http://schemas.openxmlformats.org/officeDocument/2006/relationships/diagramData" Target="../diagrams/data4.xml"/><Relationship Id="rId26" Type="http://schemas.openxmlformats.org/officeDocument/2006/relationships/diagramColors" Target="../diagrams/colors5.xml"/><Relationship Id="rId3" Type="http://schemas.openxmlformats.org/officeDocument/2006/relationships/diagramData" Target="../diagrams/data1.xml"/><Relationship Id="rId21" Type="http://schemas.openxmlformats.org/officeDocument/2006/relationships/diagramColors" Target="../diagrams/colors4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5" Type="http://schemas.openxmlformats.org/officeDocument/2006/relationships/diagramQuickStyle" Target="../diagrams/quickStyle5.xml"/><Relationship Id="rId2" Type="http://schemas.openxmlformats.org/officeDocument/2006/relationships/image" Target="../media/image13.png"/><Relationship Id="rId16" Type="http://schemas.openxmlformats.org/officeDocument/2006/relationships/diagramColors" Target="../diagrams/colors3.xml"/><Relationship Id="rId20" Type="http://schemas.openxmlformats.org/officeDocument/2006/relationships/diagramQuickStyle" Target="../diagrams/quickStyle4.xml"/><Relationship Id="rId29" Type="http://schemas.openxmlformats.org/officeDocument/2006/relationships/diagramLayout" Target="../diagrams/layout6.xml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24" Type="http://schemas.openxmlformats.org/officeDocument/2006/relationships/diagramLayout" Target="../diagrams/layout5.xml"/><Relationship Id="rId32" Type="http://schemas.microsoft.com/office/2007/relationships/diagramDrawing" Target="../diagrams/drawing6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23" Type="http://schemas.openxmlformats.org/officeDocument/2006/relationships/diagramData" Target="../diagrams/data5.xml"/><Relationship Id="rId28" Type="http://schemas.openxmlformats.org/officeDocument/2006/relationships/diagramData" Target="../diagrams/data6.xml"/><Relationship Id="rId10" Type="http://schemas.openxmlformats.org/officeDocument/2006/relationships/diagramQuickStyle" Target="../diagrams/quickStyle2.xml"/><Relationship Id="rId19" Type="http://schemas.openxmlformats.org/officeDocument/2006/relationships/diagramLayout" Target="../diagrams/layout4.xml"/><Relationship Id="rId31" Type="http://schemas.openxmlformats.org/officeDocument/2006/relationships/diagramColors" Target="../diagrams/colors6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Relationship Id="rId22" Type="http://schemas.microsoft.com/office/2007/relationships/diagramDrawing" Target="../diagrams/drawing4.xml"/><Relationship Id="rId27" Type="http://schemas.microsoft.com/office/2007/relationships/diagramDrawing" Target="../diagrams/drawing5.xml"/><Relationship Id="rId30" Type="http://schemas.openxmlformats.org/officeDocument/2006/relationships/diagramQuickStyle" Target="../diagrams/quickStyle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eso.energy/document/207001/download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14E4472-E7F9-7F15-8360-2E30458C0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9889" y="487096"/>
            <a:ext cx="514275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>
                <a:solidFill>
                  <a:srgbClr val="FF00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Provider Journey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F79CBE0-CB32-ED4B-F903-6C3EFD8E4A1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423" y="1906657"/>
            <a:ext cx="1904762" cy="186666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9F08136-0CC9-7473-C1E8-3F348F541A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6730" y="1979178"/>
            <a:ext cx="1882509" cy="184428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42C24E5-2109-C8EA-3613-415B760317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2185" y="1979178"/>
            <a:ext cx="1901239" cy="18825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0B0613A-1508-4EFB-E7AB-4BB1021A8E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8233" y="1979178"/>
            <a:ext cx="1930289" cy="188250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70EDF3C-DFFD-5DA6-1269-6EBC6B9D80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0987" y="1979178"/>
            <a:ext cx="1930289" cy="1882509"/>
          </a:xfrm>
          <a:prstGeom prst="rect">
            <a:avLst/>
          </a:prstGeom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B0C6AA78-2178-FED4-CFC8-53FC88305FF4}"/>
              </a:ext>
            </a:extLst>
          </p:cNvPr>
          <p:cNvSpPr txBox="1">
            <a:spLocks/>
          </p:cNvSpPr>
          <p:nvPr/>
        </p:nvSpPr>
        <p:spPr>
          <a:xfrm>
            <a:off x="454425" y="3922152"/>
            <a:ext cx="2186988" cy="975699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Energy services procured</a:t>
            </a:r>
          </a:p>
          <a:p>
            <a:pPr marL="0" indent="0" algn="ctr">
              <a:buNone/>
            </a:pP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The NESO enters into a contract with providers either via bilateral agreements, or via a tender process</a:t>
            </a:r>
            <a:endParaRPr lang="en-GB" sz="1100" dirty="0">
              <a:solidFill>
                <a:schemeClr val="tx1">
                  <a:lumMod val="65000"/>
                  <a:lumOff val="3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B4226A38-1162-0E9D-0B46-CB1D613AF330}"/>
              </a:ext>
            </a:extLst>
          </p:cNvPr>
          <p:cNvSpPr txBox="1">
            <a:spLocks/>
          </p:cNvSpPr>
          <p:nvPr/>
        </p:nvSpPr>
        <p:spPr>
          <a:xfrm>
            <a:off x="2537709" y="3922153"/>
            <a:ext cx="2342754" cy="1407936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Control room instruct service</a:t>
            </a:r>
          </a:p>
          <a:p>
            <a:pPr marL="0" indent="0" algn="ctr">
              <a:buNone/>
            </a:pP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The Control Room can choose to use that service at a time when they need to increase supply or reduce demand</a:t>
            </a:r>
            <a:endParaRPr lang="en-GB" sz="1100" dirty="0">
              <a:solidFill>
                <a:schemeClr val="tx1">
                  <a:lumMod val="65000"/>
                  <a:lumOff val="3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9E8F0402-5D84-5495-588E-03804661FE94}"/>
              </a:ext>
            </a:extLst>
          </p:cNvPr>
          <p:cNvSpPr txBox="1">
            <a:spLocks/>
          </p:cNvSpPr>
          <p:nvPr/>
        </p:nvSpPr>
        <p:spPr>
          <a:xfrm>
            <a:off x="4729145" y="3922152"/>
            <a:ext cx="2342754" cy="975699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Service utilized</a:t>
            </a:r>
          </a:p>
          <a:p>
            <a:pPr marL="0" indent="0" algn="ctr">
              <a:buNone/>
            </a:pP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When a service is utilized (i.e. a generator releases energy into the network), the relevant provider needs to get paid for that service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Neue LT Std 45 Light" panose="020B0403020202020204" pitchFamily="34" charset="0"/>
              </a:rPr>
              <a:t>.</a:t>
            </a:r>
          </a:p>
          <a:p>
            <a:pPr marL="0" indent="0" algn="ctr">
              <a:buNone/>
            </a:pPr>
            <a:endParaRPr lang="en-GB" sz="1200" dirty="0">
              <a:solidFill>
                <a:schemeClr val="tx1">
                  <a:lumMod val="65000"/>
                  <a:lumOff val="35000"/>
                </a:schemeClr>
              </a:solidFill>
              <a:latin typeface="Helvetica Neue LT Std 45 Light" panose="020B0403020202020204" pitchFamily="34" charset="0"/>
            </a:endParaRP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66F517B9-D0ED-D636-553D-F517D0A51EBE}"/>
              </a:ext>
            </a:extLst>
          </p:cNvPr>
          <p:cNvSpPr txBox="1">
            <a:spLocks/>
          </p:cNvSpPr>
          <p:nvPr/>
        </p:nvSpPr>
        <p:spPr>
          <a:xfrm>
            <a:off x="7112001" y="3922152"/>
            <a:ext cx="2342754" cy="975699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Service settled</a:t>
            </a:r>
          </a:p>
          <a:p>
            <a:pPr marL="0" indent="0" algn="ctr">
              <a:buNone/>
            </a:pP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Settlements team calculate how much the provider needs to get paid for their services and instruct Finance to release payment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 </a:t>
            </a:r>
            <a:endParaRPr lang="en-GB" sz="1200" dirty="0">
              <a:solidFill>
                <a:schemeClr val="tx1">
                  <a:lumMod val="65000"/>
                  <a:lumOff val="3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FE0064C-BA44-1B71-DF10-CB487784F6EA}"/>
              </a:ext>
            </a:extLst>
          </p:cNvPr>
          <p:cNvSpPr txBox="1">
            <a:spLocks/>
          </p:cNvSpPr>
          <p:nvPr/>
        </p:nvSpPr>
        <p:spPr>
          <a:xfrm>
            <a:off x="9454755" y="3922152"/>
            <a:ext cx="2342754" cy="1235982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Costs recovered</a:t>
            </a:r>
          </a:p>
          <a:p>
            <a:pPr marL="0" indent="0" algn="ctr">
              <a:buNone/>
            </a:pP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The Revenue team then calculates how much the NESO has spent in services, spreads that cost across the industry (generators, suppliers, etc.) and instruct Finance to recover that cost. </a:t>
            </a:r>
          </a:p>
        </p:txBody>
      </p:sp>
    </p:spTree>
    <p:extLst>
      <p:ext uri="{BB962C8B-B14F-4D97-AF65-F5344CB8AC3E}">
        <p14:creationId xmlns:p14="http://schemas.microsoft.com/office/powerpoint/2010/main" val="2243787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ack and white logo&#10;&#10;Description automatically generated">
            <a:extLst>
              <a:ext uri="{FF2B5EF4-FFF2-40B4-BE49-F238E27FC236}">
                <a16:creationId xmlns:a16="http://schemas.microsoft.com/office/drawing/2014/main" id="{690334FF-3CDD-5B95-1DD2-BBE47575C69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8283" y="5745025"/>
            <a:ext cx="1658716" cy="1112975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00228C00-8ED2-3A08-F525-4F5AD2A1C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8800" y="433715"/>
            <a:ext cx="56044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rgbClr val="FF00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Settlements process</a:t>
            </a:r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3BCB7538-81C6-72EB-173E-2BD7605928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5403472"/>
              </p:ext>
            </p:extLst>
          </p:nvPr>
        </p:nvGraphicFramePr>
        <p:xfrm>
          <a:off x="453223" y="1197542"/>
          <a:ext cx="2841475" cy="23038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7EE3CE76-0AA0-B7F7-F904-752C14162F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92833901"/>
              </p:ext>
            </p:extLst>
          </p:nvPr>
        </p:nvGraphicFramePr>
        <p:xfrm>
          <a:off x="453223" y="3957877"/>
          <a:ext cx="2841475" cy="23038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5" name="Diagram 14">
            <a:extLst>
              <a:ext uri="{FF2B5EF4-FFF2-40B4-BE49-F238E27FC236}">
                <a16:creationId xmlns:a16="http://schemas.microsoft.com/office/drawing/2014/main" id="{B9B41909-411C-9147-C43A-2800BAD7E8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30349756"/>
              </p:ext>
            </p:extLst>
          </p:nvPr>
        </p:nvGraphicFramePr>
        <p:xfrm>
          <a:off x="3311283" y="2383668"/>
          <a:ext cx="2841475" cy="23038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16" name="Diagram 15">
            <a:extLst>
              <a:ext uri="{FF2B5EF4-FFF2-40B4-BE49-F238E27FC236}">
                <a16:creationId xmlns:a16="http://schemas.microsoft.com/office/drawing/2014/main" id="{88DC296F-FC03-2139-900E-1132BE967B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27356966"/>
              </p:ext>
            </p:extLst>
          </p:nvPr>
        </p:nvGraphicFramePr>
        <p:xfrm>
          <a:off x="5901059" y="2383667"/>
          <a:ext cx="2841475" cy="23719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graphicFrame>
        <p:nvGraphicFramePr>
          <p:cNvPr id="18" name="Diagram 17">
            <a:extLst>
              <a:ext uri="{FF2B5EF4-FFF2-40B4-BE49-F238E27FC236}">
                <a16:creationId xmlns:a16="http://schemas.microsoft.com/office/drawing/2014/main" id="{04120160-5138-442E-EB56-1A5D1E4B83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10608291"/>
              </p:ext>
            </p:extLst>
          </p:nvPr>
        </p:nvGraphicFramePr>
        <p:xfrm>
          <a:off x="8706511" y="1296154"/>
          <a:ext cx="2841475" cy="23038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3" r:lo="rId24" r:qs="rId25" r:cs="rId26"/>
          </a:graphicData>
        </a:graphic>
      </p:graphicFrame>
      <p:graphicFrame>
        <p:nvGraphicFramePr>
          <p:cNvPr id="20" name="Diagram 19">
            <a:extLst>
              <a:ext uri="{FF2B5EF4-FFF2-40B4-BE49-F238E27FC236}">
                <a16:creationId xmlns:a16="http://schemas.microsoft.com/office/drawing/2014/main" id="{447A7DE5-2990-FC4B-16C8-490F437E44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1994775"/>
              </p:ext>
            </p:extLst>
          </p:nvPr>
        </p:nvGraphicFramePr>
        <p:xfrm>
          <a:off x="8706511" y="3957877"/>
          <a:ext cx="2841475" cy="23038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8" r:lo="rId29" r:qs="rId30" r:cs="rId31"/>
          </a:graphicData>
        </a:graphic>
      </p:graphicFrame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D8714A79-15DC-9B67-98C3-4A23525E7983}"/>
              </a:ext>
            </a:extLst>
          </p:cNvPr>
          <p:cNvCxnSpPr/>
          <p:nvPr/>
        </p:nvCxnSpPr>
        <p:spPr>
          <a:xfrm>
            <a:off x="2890684" y="2315497"/>
            <a:ext cx="855406" cy="33921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52CC25EB-9E7B-96C0-AF3E-595B46A7F0E0}"/>
              </a:ext>
            </a:extLst>
          </p:cNvPr>
          <p:cNvCxnSpPr>
            <a:cxnSpLocks/>
          </p:cNvCxnSpPr>
          <p:nvPr/>
        </p:nvCxnSpPr>
        <p:spPr>
          <a:xfrm flipV="1">
            <a:off x="2890684" y="4203291"/>
            <a:ext cx="978640" cy="35226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01A96AA7-D853-A03C-7E1B-235542178F56}"/>
              </a:ext>
            </a:extLst>
          </p:cNvPr>
          <p:cNvCxnSpPr>
            <a:cxnSpLocks/>
          </p:cNvCxnSpPr>
          <p:nvPr/>
        </p:nvCxnSpPr>
        <p:spPr>
          <a:xfrm>
            <a:off x="5744105" y="3326068"/>
            <a:ext cx="597701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A24BF7D1-575B-BE12-8246-5FD12794EC88}"/>
              </a:ext>
            </a:extLst>
          </p:cNvPr>
          <p:cNvCxnSpPr>
            <a:cxnSpLocks/>
          </p:cNvCxnSpPr>
          <p:nvPr/>
        </p:nvCxnSpPr>
        <p:spPr>
          <a:xfrm flipV="1">
            <a:off x="8307727" y="2495550"/>
            <a:ext cx="845798" cy="15916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EA243FF5-A508-A935-7176-33BFA2AF65CB}"/>
              </a:ext>
            </a:extLst>
          </p:cNvPr>
          <p:cNvCxnSpPr>
            <a:cxnSpLocks/>
          </p:cNvCxnSpPr>
          <p:nvPr/>
        </p:nvCxnSpPr>
        <p:spPr>
          <a:xfrm>
            <a:off x="8233987" y="4189655"/>
            <a:ext cx="985744" cy="35645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9796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urple circles on a black background&#10;&#10;Description automatically generated">
            <a:extLst>
              <a:ext uri="{FF2B5EF4-FFF2-40B4-BE49-F238E27FC236}">
                <a16:creationId xmlns:a16="http://schemas.microsoft.com/office/drawing/2014/main" id="{151264F9-1218-3B00-07F4-4387BF52A4E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9476" t="44975" b="1"/>
          <a:stretch/>
        </p:blipFill>
        <p:spPr>
          <a:xfrm>
            <a:off x="6033332" y="3085032"/>
            <a:ext cx="6158668" cy="377435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FCE72B4-E93F-AA37-0BB8-7511D27AA5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2395" y="398850"/>
            <a:ext cx="11067209" cy="2849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GB" sz="1400" dirty="0"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Service Data – This is operational data relating to the provision of a service and is used to calculate monies owed, e.g. metering data, contracted MW, etc.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GB" sz="1400" dirty="0"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Contact and billing data – This is customer and company contact information, such as email recipients, billing addresses, etc.. If you are setting up as a new service provider, please refer to the </a:t>
            </a:r>
            <a:r>
              <a:rPr lang="en-GB" sz="1400" dirty="0">
                <a:solidFill>
                  <a:srgbClr val="2CB9FF"/>
                </a:solidFill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New Service Provider Guidance document</a:t>
            </a:r>
            <a:endParaRPr lang="en-GB" sz="1400" dirty="0">
              <a:solidFill>
                <a:srgbClr val="2CB9FF"/>
              </a:solidFill>
              <a:latin typeface="Poppins" panose="00000500000000000000" pitchFamily="2" charset="0"/>
              <a:ea typeface="Calibri" panose="020F0502020204030204" pitchFamily="34" charset="0"/>
              <a:cs typeface="Poppins" panose="00000500000000000000" pitchFamily="2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GB" sz="1400" dirty="0"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Settlements system – Service, contact and billing data is collated in the Settlements system where calculations for monies owed takes place.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GB" sz="1400" dirty="0"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Invoices and backing data produced – This information is produced at D+8 (preliminary) and D+18 (final). Please note that the preliminary billing process does not include the creation of invoices or the instruction of payments to the Finance team.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GB" sz="1400" dirty="0"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Provider emailed - Invoice and backing data is email to the provider.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GB" sz="1400" dirty="0"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Finance instructed to release payment - Finance are instructed to release payment to the provider. </a:t>
            </a:r>
          </a:p>
        </p:txBody>
      </p:sp>
    </p:spTree>
    <p:extLst>
      <p:ext uri="{BB962C8B-B14F-4D97-AF65-F5344CB8AC3E}">
        <p14:creationId xmlns:p14="http://schemas.microsoft.com/office/powerpoint/2010/main" val="41552625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NESO II">
      <a:dk1>
        <a:sysClr val="windowText" lastClr="000000"/>
      </a:dk1>
      <a:lt1>
        <a:sysClr val="window" lastClr="FFFFFF"/>
      </a:lt1>
      <a:dk2>
        <a:srgbClr val="3F0731"/>
      </a:dk2>
      <a:lt2>
        <a:srgbClr val="070E40"/>
      </a:lt2>
      <a:accent1>
        <a:srgbClr val="3F0731"/>
      </a:accent1>
      <a:accent2>
        <a:srgbClr val="7A3864"/>
      </a:accent2>
      <a:accent3>
        <a:srgbClr val="FF00FF"/>
      </a:accent3>
      <a:accent4>
        <a:srgbClr val="070E40"/>
      </a:accent4>
      <a:accent5>
        <a:srgbClr val="385B16"/>
      </a:accent5>
      <a:accent6>
        <a:srgbClr val="B0322B"/>
      </a:accent6>
      <a:hlink>
        <a:srgbClr val="2CB9FF"/>
      </a:hlink>
      <a:folHlink>
        <a:srgbClr val="3F87A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onfidential NESO PowerPoint Template Oct 24_Arial" id="{2BA4027A-B846-41F3-90D7-0BAF7FAC8AF0}" vid="{B148256E-2272-4795-93DD-AC79B3D4972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8DBC39721ABD9479A31E72F7785FC76" ma:contentTypeVersion="18" ma:contentTypeDescription="Create a new document." ma:contentTypeScope="" ma:versionID="60fe6e2de4393e96835bff9d3d897e73">
  <xsd:schema xmlns:xsd="http://www.w3.org/2001/XMLSchema" xmlns:xs="http://www.w3.org/2001/XMLSchema" xmlns:p="http://schemas.microsoft.com/office/2006/metadata/properties" xmlns:ns2="4f165af4-2b8d-43d3-a1c1-ca40126c3dc2" xmlns:ns3="2c24aed8-7e50-412a-88ed-9c70d948256c" xmlns:ns4="cadce026-d35b-4a62-a2ee-1436bb44fb55" targetNamespace="http://schemas.microsoft.com/office/2006/metadata/properties" ma:root="true" ma:fieldsID="97920b8414fdb03b5d6657b7da29b78c" ns2:_="" ns3:_="" ns4:_="">
    <xsd:import namespace="4f165af4-2b8d-43d3-a1c1-ca40126c3dc2"/>
    <xsd:import namespace="2c24aed8-7e50-412a-88ed-9c70d948256c"/>
    <xsd:import namespace="cadce026-d35b-4a62-a2ee-1436bb44fb5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165af4-2b8d-43d3-a1c1-ca40126c3dc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571c05a-9bf0-4b0b-ad97-e13aed49ba3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24aed8-7e50-412a-88ed-9c70d948256c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dce026-d35b-4a62-a2ee-1436bb44fb55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0f6a0c9e-10ee-41ba-8cb8-adfa7530ff4e}" ma:internalName="TaxCatchAll" ma:showField="CatchAllData" ma:web="2c24aed8-7e50-412a-88ed-9c70d948256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dce026-d35b-4a62-a2ee-1436bb44fb55" xsi:nil="true"/>
    <lcf76f155ced4ddcb4097134ff3c332f xmlns="4f165af4-2b8d-43d3-a1c1-ca40126c3dc2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777EF45-4AFB-42DD-9458-E0118D6C591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B70BC75-5D3A-45D4-A45D-8E2260C417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f165af4-2b8d-43d3-a1c1-ca40126c3dc2"/>
    <ds:schemaRef ds:uri="2c24aed8-7e50-412a-88ed-9c70d948256c"/>
    <ds:schemaRef ds:uri="cadce026-d35b-4a62-a2ee-1436bb44fb5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38DAACB-6079-4222-BA99-947C98D03F94}">
  <ds:schemaRefs>
    <ds:schemaRef ds:uri="http://schemas.microsoft.com/office/2006/metadata/properties"/>
    <ds:schemaRef ds:uri="http://schemas.microsoft.com/office/infopath/2007/PartnerControls"/>
    <ds:schemaRef ds:uri="c148982e-3ba5-44fb-9f7b-43ce905d9226"/>
    <ds:schemaRef ds:uri="cadce026-d35b-4a62-a2ee-1436bb44fb55"/>
    <ds:schemaRef ds:uri="4f165af4-2b8d-43d3-a1c1-ca40126c3dc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Confidential NESO PowerPoint Template Oct 24_Arial</Template>
  <TotalTime>26</TotalTime>
  <Words>350</Words>
  <Application>Microsoft Office PowerPoint</Application>
  <PresentationFormat>Widescreen</PresentationFormat>
  <Paragraphs>24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Arial</vt:lpstr>
      <vt:lpstr>Helvetica Neue LT Std 45 Light</vt:lpstr>
      <vt:lpstr>Poppins</vt:lpstr>
      <vt:lpstr>Office Theme</vt:lpstr>
      <vt:lpstr>Provider Journey</vt:lpstr>
      <vt:lpstr>Settlements process</vt:lpstr>
      <vt:lpstr>Service Data – This is operational data relating to the provision of a service and is used to calculate monies owed, e.g. metering data, contracted MW, etc. Contact and billing data – This is customer and company contact information, such as email recipients, billing addresses, etc.. If you are setting up as a new service provider, please refer to the New Service Provider Guidance document Settlements system – Service, contact and billing data is collated in the Settlements system where calculations for monies owed takes place. Invoices and backing data produced – This information is produced at D+8 (preliminary) and D+18 (final). Please note that the preliminary billing process does not include the creation of invoices or the instruction of payments to the Finance team. Provider emailed - Invoice and backing data is email to the provider. Finance instructed to release payment - Finance are instructed to release payment to the provider. 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Provider Journey</dc:title>
  <dc:creator>Shruthi Mohana (NESO)</dc:creator>
  <cp:lastModifiedBy>Shruthi Mohana (NESO)</cp:lastModifiedBy>
  <cp:revision>4</cp:revision>
  <dcterms:created xsi:type="dcterms:W3CDTF">2024-12-19T15:58:48Z</dcterms:created>
  <dcterms:modified xsi:type="dcterms:W3CDTF">2025-01-16T12:18:09Z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0x01010018DBC39721ABD9479A31E72F7785FC76</vt:lpwstr>
  </property>
  <property fmtid="{D5CDD505-2E9C-101B-9397-08002B2CF9AE}" pid="3" name="MediaServiceImageTags">
    <vt:lpwstr/>
  </property>
</Properties>
</file>