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7.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13" r:id="rId5"/>
    <p:sldMasterId id="2147483831" r:id="rId6"/>
    <p:sldMasterId id="2147483833" r:id="rId7"/>
    <p:sldMasterId id="2147483839" r:id="rId8"/>
    <p:sldMasterId id="2147483883" r:id="rId9"/>
    <p:sldMasterId id="2147483993" r:id="rId10"/>
    <p:sldMasterId id="2147484007" r:id="rId11"/>
    <p:sldMasterId id="2147484026" r:id="rId12"/>
  </p:sldMasterIdLst>
  <p:notesMasterIdLst>
    <p:notesMasterId r:id="rId60"/>
  </p:notesMasterIdLst>
  <p:handoutMasterIdLst>
    <p:handoutMasterId r:id="rId61"/>
  </p:handoutMasterIdLst>
  <p:sldIdLst>
    <p:sldId id="1323" r:id="rId13"/>
    <p:sldId id="256" r:id="rId14"/>
    <p:sldId id="1200" r:id="rId15"/>
    <p:sldId id="266" r:id="rId16"/>
    <p:sldId id="1201" r:id="rId17"/>
    <p:sldId id="286" r:id="rId18"/>
    <p:sldId id="1384" r:id="rId19"/>
    <p:sldId id="1335" r:id="rId20"/>
    <p:sldId id="1266" r:id="rId21"/>
    <p:sldId id="1267" r:id="rId22"/>
    <p:sldId id="1260" r:id="rId23"/>
    <p:sldId id="1385" r:id="rId24"/>
    <p:sldId id="1135" r:id="rId25"/>
    <p:sldId id="648" r:id="rId26"/>
    <p:sldId id="1382" r:id="rId27"/>
    <p:sldId id="1383" r:id="rId28"/>
    <p:sldId id="1214" r:id="rId29"/>
    <p:sldId id="1369" r:id="rId30"/>
    <p:sldId id="1377" r:id="rId31"/>
    <p:sldId id="1375" r:id="rId32"/>
    <p:sldId id="1376" r:id="rId33"/>
    <p:sldId id="1378" r:id="rId34"/>
    <p:sldId id="1215" r:id="rId35"/>
    <p:sldId id="1136" r:id="rId36"/>
    <p:sldId id="1374" r:id="rId37"/>
    <p:sldId id="1138" r:id="rId38"/>
    <p:sldId id="1324" r:id="rId39"/>
    <p:sldId id="1140" r:id="rId40"/>
    <p:sldId id="914" r:id="rId41"/>
    <p:sldId id="1329" r:id="rId42"/>
    <p:sldId id="1381" r:id="rId43"/>
    <p:sldId id="1380" r:id="rId44"/>
    <p:sldId id="1379" r:id="rId45"/>
    <p:sldId id="1289" r:id="rId46"/>
    <p:sldId id="1386" r:id="rId47"/>
    <p:sldId id="1371" r:id="rId48"/>
    <p:sldId id="1309" r:id="rId49"/>
    <p:sldId id="1240" r:id="rId50"/>
    <p:sldId id="1241" r:id="rId51"/>
    <p:sldId id="1144" r:id="rId52"/>
    <p:sldId id="1242" r:id="rId53"/>
    <p:sldId id="1145" r:id="rId54"/>
    <p:sldId id="1334" r:id="rId55"/>
    <p:sldId id="1151" r:id="rId56"/>
    <p:sldId id="1154" r:id="rId57"/>
    <p:sldId id="745" r:id="rId58"/>
    <p:sldId id="1202" r:id="rId5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384"/>
            <p14:sldId id="1335"/>
            <p14:sldId id="1266"/>
            <p14:sldId id="1267"/>
            <p14:sldId id="1260"/>
            <p14:sldId id="1385"/>
          </p14:sldIdLst>
        </p14:section>
        <p14:section name="Default Section" id="{F83FAB5C-860E-4D4B-ABE7-16AD061686E9}">
          <p14:sldIdLst>
            <p14:sldId id="1135"/>
            <p14:sldId id="648"/>
            <p14:sldId id="1382"/>
            <p14:sldId id="1383"/>
            <p14:sldId id="1214"/>
            <p14:sldId id="1369"/>
            <p14:sldId id="1377"/>
            <p14:sldId id="1375"/>
            <p14:sldId id="1376"/>
            <p14:sldId id="1378"/>
            <p14:sldId id="1215"/>
            <p14:sldId id="1136"/>
            <p14:sldId id="1374"/>
            <p14:sldId id="1138"/>
            <p14:sldId id="1324"/>
            <p14:sldId id="1140"/>
            <p14:sldId id="914"/>
            <p14:sldId id="1329"/>
            <p14:sldId id="1381"/>
            <p14:sldId id="1380"/>
            <p14:sldId id="1379"/>
            <p14:sldId id="1289"/>
            <p14:sldId id="1386"/>
            <p14:sldId id="1371"/>
            <p14:sldId id="1309"/>
            <p14:sldId id="1240"/>
            <p14:sldId id="1241"/>
            <p14:sldId id="1144"/>
            <p14:sldId id="1242"/>
            <p14:sldId id="1145"/>
            <p14:sldId id="1334"/>
            <p14:sldId id="1151"/>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E3D9D5-B2FA-4615-AEBB-A3AD1E56FF8F}" v="2035" dt="2020-12-17T13:26:23.4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03" autoAdjust="0"/>
    <p:restoredTop sz="93883" autoAdjust="0"/>
  </p:normalViewPr>
  <p:slideViewPr>
    <p:cSldViewPr snapToGrid="0" snapToObjects="1">
      <p:cViewPr varScale="1">
        <p:scale>
          <a:sx n="60" d="100"/>
          <a:sy n="60" d="100"/>
        </p:scale>
        <p:origin x="608" y="52"/>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handoutMaster" Target="handoutMasters/handoutMaster1.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microsoft.com/office/2016/11/relationships/changesInfo" Target="changesInfos/changesInfo1.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DEDF203D-718B-4AE1-B789-269DA3348E3F}"/>
    <pc:docChg chg="undo custSel addSld delSld modSld sldOrd modSection">
      <pc:chgData name="Mullen (ESO), Paul J" userId="bf3d1d73-b4d7-4bb4-8793-c91dcec30622" providerId="ADAL" clId="{DEDF203D-718B-4AE1-B789-269DA3348E3F}" dt="2020-11-25T14:46:13.585" v="336" actId="13926"/>
      <pc:docMkLst>
        <pc:docMk/>
      </pc:docMkLst>
      <pc:sldChg chg="modSp">
        <pc:chgData name="Mullen (ESO), Paul J" userId="bf3d1d73-b4d7-4bb4-8793-c91dcec30622" providerId="ADAL" clId="{DEDF203D-718B-4AE1-B789-269DA3348E3F}" dt="2020-11-25T09:39:39.093" v="141" actId="6549"/>
        <pc:sldMkLst>
          <pc:docMk/>
          <pc:sldMk cId="1628705582" sldId="286"/>
        </pc:sldMkLst>
        <pc:spChg chg="mod">
          <ac:chgData name="Mullen (ESO), Paul J" userId="bf3d1d73-b4d7-4bb4-8793-c91dcec30622" providerId="ADAL" clId="{DEDF203D-718B-4AE1-B789-269DA3348E3F}" dt="2020-11-25T09:39:39.093" v="141" actId="6549"/>
          <ac:spMkLst>
            <pc:docMk/>
            <pc:sldMk cId="1628705582" sldId="286"/>
            <ac:spMk id="5" creationId="{CBFC64B9-63BE-4CA2-8BCC-E32AD634F51C}"/>
          </ac:spMkLst>
        </pc:spChg>
      </pc:sldChg>
      <pc:sldChg chg="modSp">
        <pc:chgData name="Mullen (ESO), Paul J" userId="bf3d1d73-b4d7-4bb4-8793-c91dcec30622" providerId="ADAL" clId="{DEDF203D-718B-4AE1-B789-269DA3348E3F}" dt="2020-11-25T09:40:14.380" v="173" actId="6549"/>
        <pc:sldMkLst>
          <pc:docMk/>
          <pc:sldMk cId="3437504145" sldId="648"/>
        </pc:sldMkLst>
        <pc:spChg chg="mod">
          <ac:chgData name="Mullen (ESO), Paul J" userId="bf3d1d73-b4d7-4bb4-8793-c91dcec30622" providerId="ADAL" clId="{DEDF203D-718B-4AE1-B789-269DA3348E3F}" dt="2020-11-25T09:40:14.380" v="173" actId="6549"/>
          <ac:spMkLst>
            <pc:docMk/>
            <pc:sldMk cId="3437504145" sldId="648"/>
            <ac:spMk id="6" creationId="{00000000-0000-0000-0000-000000000000}"/>
          </ac:spMkLst>
        </pc:spChg>
        <pc:graphicFrameChg chg="modGraphic">
          <ac:chgData name="Mullen (ESO), Paul J" userId="bf3d1d73-b4d7-4bb4-8793-c91dcec30622" providerId="ADAL" clId="{DEDF203D-718B-4AE1-B789-269DA3348E3F}" dt="2020-11-25T09:40:05.242" v="17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DEDF203D-718B-4AE1-B789-269DA3348E3F}" dt="2020-11-25T09:15:15.402" v="50" actId="1076"/>
        <pc:sldMkLst>
          <pc:docMk/>
          <pc:sldMk cId="1370709964" sldId="914"/>
        </pc:sldMkLst>
        <pc:spChg chg="mod">
          <ac:chgData name="Mullen (ESO), Paul J" userId="bf3d1d73-b4d7-4bb4-8793-c91dcec30622" providerId="ADAL" clId="{DEDF203D-718B-4AE1-B789-269DA3348E3F}" dt="2020-11-25T09:15:15.402" v="50" actId="1076"/>
          <ac:spMkLst>
            <pc:docMk/>
            <pc:sldMk cId="1370709964" sldId="914"/>
            <ac:spMk id="3" creationId="{00000000-0000-0000-0000-000000000000}"/>
          </ac:spMkLst>
        </pc:spChg>
      </pc:sldChg>
      <pc:sldChg chg="modSp">
        <pc:chgData name="Mullen (ESO), Paul J" userId="bf3d1d73-b4d7-4bb4-8793-c91dcec30622" providerId="ADAL" clId="{DEDF203D-718B-4AE1-B789-269DA3348E3F}" dt="2020-11-25T10:09:00.566" v="181" actId="20577"/>
        <pc:sldMkLst>
          <pc:docMk/>
          <pc:sldMk cId="1105744148" sldId="1214"/>
        </pc:sldMkLst>
        <pc:spChg chg="mod">
          <ac:chgData name="Mullen (ESO), Paul J" userId="bf3d1d73-b4d7-4bb4-8793-c91dcec30622" providerId="ADAL" clId="{DEDF203D-718B-4AE1-B789-269DA3348E3F}" dt="2020-11-25T10:09:00.566" v="181" actId="20577"/>
          <ac:spMkLst>
            <pc:docMk/>
            <pc:sldMk cId="1105744148" sldId="1214"/>
            <ac:spMk id="6" creationId="{00000000-0000-0000-0000-000000000000}"/>
          </ac:spMkLst>
        </pc:spChg>
      </pc:sldChg>
      <pc:sldChg chg="addSp delSp">
        <pc:chgData name="Mullen (ESO), Paul J" userId="bf3d1d73-b4d7-4bb4-8793-c91dcec30622" providerId="ADAL" clId="{DEDF203D-718B-4AE1-B789-269DA3348E3F}" dt="2020-11-25T09:13:48.675" v="22"/>
        <pc:sldMkLst>
          <pc:docMk/>
          <pc:sldMk cId="1141624882" sldId="1324"/>
        </pc:sldMkLst>
        <pc:spChg chg="add del">
          <ac:chgData name="Mullen (ESO), Paul J" userId="bf3d1d73-b4d7-4bb4-8793-c91dcec30622" providerId="ADAL" clId="{DEDF203D-718B-4AE1-B789-269DA3348E3F}" dt="2020-11-25T09:13:48.675" v="22"/>
          <ac:spMkLst>
            <pc:docMk/>
            <pc:sldMk cId="1141624882" sldId="1324"/>
            <ac:spMk id="2" creationId="{9162008A-C132-4CF2-9983-911F864CD074}"/>
          </ac:spMkLst>
        </pc:spChg>
      </pc:sldChg>
      <pc:sldChg chg="modSp">
        <pc:chgData name="Mullen (ESO), Paul J" userId="bf3d1d73-b4d7-4bb4-8793-c91dcec30622" providerId="ADAL" clId="{DEDF203D-718B-4AE1-B789-269DA3348E3F}" dt="2020-11-25T09:13:37.450" v="20" actId="5793"/>
        <pc:sldMkLst>
          <pc:docMk/>
          <pc:sldMk cId="1624843984" sldId="1369"/>
        </pc:sldMkLst>
        <pc:spChg chg="mod">
          <ac:chgData name="Mullen (ESO), Paul J" userId="bf3d1d73-b4d7-4bb4-8793-c91dcec30622" providerId="ADAL" clId="{DEDF203D-718B-4AE1-B789-269DA3348E3F}" dt="2020-11-25T09:13:37.450" v="20" actId="5793"/>
          <ac:spMkLst>
            <pc:docMk/>
            <pc:sldMk cId="1624843984" sldId="1369"/>
            <ac:spMk id="3" creationId="{00000000-0000-0000-0000-000000000000}"/>
          </ac:spMkLst>
        </pc:spChg>
      </pc:sldChg>
    </pc:docChg>
  </pc:docChgLst>
  <pc:docChgLst>
    <pc:chgData name="Mullen (ESO), Paul J" userId="bf3d1d73-b4d7-4bb4-8793-c91dcec30622" providerId="ADAL" clId="{4AE3D9D5-B2FA-4615-AEBB-A3AD1E56FF8F}"/>
    <pc:docChg chg="undo custSel addSld delSld modSld modSection">
      <pc:chgData name="Mullen (ESO), Paul J" userId="bf3d1d73-b4d7-4bb4-8793-c91dcec30622" providerId="ADAL" clId="{4AE3D9D5-B2FA-4615-AEBB-A3AD1E56FF8F}" dt="2020-12-17T14:45:58.763" v="2184" actId="20577"/>
      <pc:docMkLst>
        <pc:docMk/>
      </pc:docMkLst>
      <pc:sldChg chg="modSp">
        <pc:chgData name="Mullen (ESO), Paul J" userId="bf3d1d73-b4d7-4bb4-8793-c91dcec30622" providerId="ADAL" clId="{4AE3D9D5-B2FA-4615-AEBB-A3AD1E56FF8F}" dt="2020-12-17T12:12:25.355" v="1863" actId="6549"/>
        <pc:sldMkLst>
          <pc:docMk/>
          <pc:sldMk cId="1628705582" sldId="286"/>
        </pc:sldMkLst>
        <pc:spChg chg="mod">
          <ac:chgData name="Mullen (ESO), Paul J" userId="bf3d1d73-b4d7-4bb4-8793-c91dcec30622" providerId="ADAL" clId="{4AE3D9D5-B2FA-4615-AEBB-A3AD1E56FF8F}" dt="2020-12-17T12:12:25.355" v="1863" actId="6549"/>
          <ac:spMkLst>
            <pc:docMk/>
            <pc:sldMk cId="1628705582" sldId="286"/>
            <ac:spMk id="5" creationId="{CBFC64B9-63BE-4CA2-8BCC-E32AD634F51C}"/>
          </ac:spMkLst>
        </pc:spChg>
      </pc:sldChg>
      <pc:sldChg chg="modSp">
        <pc:chgData name="Mullen (ESO), Paul J" userId="bf3d1d73-b4d7-4bb4-8793-c91dcec30622" providerId="ADAL" clId="{4AE3D9D5-B2FA-4615-AEBB-A3AD1E56FF8F}" dt="2020-12-17T13:04:33.115" v="2027" actId="13926"/>
        <pc:sldMkLst>
          <pc:docMk/>
          <pc:sldMk cId="3437504145" sldId="648"/>
        </pc:sldMkLst>
        <pc:spChg chg="mod">
          <ac:chgData name="Mullen (ESO), Paul J" userId="bf3d1d73-b4d7-4bb4-8793-c91dcec30622" providerId="ADAL" clId="{4AE3D9D5-B2FA-4615-AEBB-A3AD1E56FF8F}" dt="2020-12-16T23:17:59.530" v="108" actId="20577"/>
          <ac:spMkLst>
            <pc:docMk/>
            <pc:sldMk cId="3437504145" sldId="648"/>
            <ac:spMk id="6" creationId="{00000000-0000-0000-0000-000000000000}"/>
          </ac:spMkLst>
        </pc:spChg>
        <pc:graphicFrameChg chg="mod modGraphic">
          <ac:chgData name="Mullen (ESO), Paul J" userId="bf3d1d73-b4d7-4bb4-8793-c91dcec30622" providerId="ADAL" clId="{4AE3D9D5-B2FA-4615-AEBB-A3AD1E56FF8F}" dt="2020-12-17T13:04:33.115" v="2027" actId="13926"/>
          <ac:graphicFrameMkLst>
            <pc:docMk/>
            <pc:sldMk cId="3437504145" sldId="648"/>
            <ac:graphicFrameMk id="3" creationId="{46055E2C-026B-4547-AD80-522F870CD14D}"/>
          </ac:graphicFrameMkLst>
        </pc:graphicFrameChg>
      </pc:sldChg>
      <pc:sldChg chg="modSp">
        <pc:chgData name="Mullen (ESO), Paul J" userId="bf3d1d73-b4d7-4bb4-8793-c91dcec30622" providerId="ADAL" clId="{4AE3D9D5-B2FA-4615-AEBB-A3AD1E56FF8F}" dt="2020-12-16T23:24:54.088" v="309" actId="20577"/>
        <pc:sldMkLst>
          <pc:docMk/>
          <pc:sldMk cId="2723972803" sldId="1135"/>
        </pc:sldMkLst>
        <pc:spChg chg="mod">
          <ac:chgData name="Mullen (ESO), Paul J" userId="bf3d1d73-b4d7-4bb4-8793-c91dcec30622" providerId="ADAL" clId="{4AE3D9D5-B2FA-4615-AEBB-A3AD1E56FF8F}" dt="2020-12-16T23:24:54.088" v="309" actId="20577"/>
          <ac:spMkLst>
            <pc:docMk/>
            <pc:sldMk cId="2723972803" sldId="1135"/>
            <ac:spMk id="6" creationId="{F479FA83-5432-45CB-9A82-2408CEF38AD4}"/>
          </ac:spMkLst>
        </pc:spChg>
      </pc:sldChg>
      <pc:sldChg chg="modSp">
        <pc:chgData name="Mullen (ESO), Paul J" userId="bf3d1d73-b4d7-4bb4-8793-c91dcec30622" providerId="ADAL" clId="{4AE3D9D5-B2FA-4615-AEBB-A3AD1E56FF8F}" dt="2020-12-17T12:20:51.365" v="1983" actId="20577"/>
        <pc:sldMkLst>
          <pc:docMk/>
          <pc:sldMk cId="2420189838" sldId="1136"/>
        </pc:sldMkLst>
        <pc:spChg chg="mod">
          <ac:chgData name="Mullen (ESO), Paul J" userId="bf3d1d73-b4d7-4bb4-8793-c91dcec30622" providerId="ADAL" clId="{4AE3D9D5-B2FA-4615-AEBB-A3AD1E56FF8F}" dt="2020-12-17T12:20:51.365" v="1983" actId="20577"/>
          <ac:spMkLst>
            <pc:docMk/>
            <pc:sldMk cId="2420189838" sldId="1136"/>
            <ac:spMk id="4" creationId="{8163128C-6CBB-4BFE-858B-5EED77D92C6B}"/>
          </ac:spMkLst>
        </pc:spChg>
      </pc:sldChg>
      <pc:sldChg chg="del">
        <pc:chgData name="Mullen (ESO), Paul J" userId="bf3d1d73-b4d7-4bb4-8793-c91dcec30622" providerId="ADAL" clId="{4AE3D9D5-B2FA-4615-AEBB-A3AD1E56FF8F}" dt="2020-12-16T23:17:32.173" v="101" actId="2696"/>
        <pc:sldMkLst>
          <pc:docMk/>
          <pc:sldMk cId="1389666575" sldId="1217"/>
        </pc:sldMkLst>
      </pc:sldChg>
      <pc:sldChg chg="del">
        <pc:chgData name="Mullen (ESO), Paul J" userId="bf3d1d73-b4d7-4bb4-8793-c91dcec30622" providerId="ADAL" clId="{4AE3D9D5-B2FA-4615-AEBB-A3AD1E56FF8F}" dt="2020-12-16T23:17:32.878" v="102" actId="2696"/>
        <pc:sldMkLst>
          <pc:docMk/>
          <pc:sldMk cId="1238725087" sldId="1243"/>
        </pc:sldMkLst>
      </pc:sldChg>
      <pc:sldChg chg="add del">
        <pc:chgData name="Mullen (ESO), Paul J" userId="bf3d1d73-b4d7-4bb4-8793-c91dcec30622" providerId="ADAL" clId="{4AE3D9D5-B2FA-4615-AEBB-A3AD1E56FF8F}" dt="2020-12-17T13:49:14.983" v="2033"/>
        <pc:sldMkLst>
          <pc:docMk/>
          <pc:sldMk cId="3420860571" sldId="1260"/>
        </pc:sldMkLst>
      </pc:sldChg>
      <pc:sldChg chg="del">
        <pc:chgData name="Mullen (ESO), Paul J" userId="bf3d1d73-b4d7-4bb4-8793-c91dcec30622" providerId="ADAL" clId="{4AE3D9D5-B2FA-4615-AEBB-A3AD1E56FF8F}" dt="2020-12-17T11:00:28.760" v="1690" actId="2696"/>
        <pc:sldMkLst>
          <pc:docMk/>
          <pc:sldMk cId="122458095" sldId="1265"/>
        </pc:sldMkLst>
      </pc:sldChg>
      <pc:sldChg chg="add">
        <pc:chgData name="Mullen (ESO), Paul J" userId="bf3d1d73-b4d7-4bb4-8793-c91dcec30622" providerId="ADAL" clId="{4AE3D9D5-B2FA-4615-AEBB-A3AD1E56FF8F}" dt="2020-12-16T23:30:39.746" v="349"/>
        <pc:sldMkLst>
          <pc:docMk/>
          <pc:sldMk cId="4010726206" sldId="1266"/>
        </pc:sldMkLst>
      </pc:sldChg>
      <pc:sldChg chg="addSp modSp add">
        <pc:chgData name="Mullen (ESO), Paul J" userId="bf3d1d73-b4d7-4bb4-8793-c91dcec30622" providerId="ADAL" clId="{4AE3D9D5-B2FA-4615-AEBB-A3AD1E56FF8F}" dt="2020-12-17T13:04:07.620" v="1985" actId="13926"/>
        <pc:sldMkLst>
          <pc:docMk/>
          <pc:sldMk cId="4124864894" sldId="1267"/>
        </pc:sldMkLst>
        <pc:spChg chg="add mod">
          <ac:chgData name="Mullen (ESO), Paul J" userId="bf3d1d73-b4d7-4bb4-8793-c91dcec30622" providerId="ADAL" clId="{4AE3D9D5-B2FA-4615-AEBB-A3AD1E56FF8F}" dt="2020-12-16T23:31:50.283" v="374" actId="1037"/>
          <ac:spMkLst>
            <pc:docMk/>
            <pc:sldMk cId="4124864894" sldId="1267"/>
            <ac:spMk id="2" creationId="{05B21A7A-B69B-426A-92A0-2DCBF9216919}"/>
          </ac:spMkLst>
        </pc:spChg>
        <pc:graphicFrameChg chg="mod modGraphic">
          <ac:chgData name="Mullen (ESO), Paul J" userId="bf3d1d73-b4d7-4bb4-8793-c91dcec30622" providerId="ADAL" clId="{4AE3D9D5-B2FA-4615-AEBB-A3AD1E56FF8F}" dt="2020-12-17T13:04:07.620" v="1985" actId="13926"/>
          <ac:graphicFrameMkLst>
            <pc:docMk/>
            <pc:sldMk cId="4124864894" sldId="1267"/>
            <ac:graphicFrameMk id="5" creationId="{EB3E0D36-08D3-4482-9696-A7549EFFAEC6}"/>
          </ac:graphicFrameMkLst>
        </pc:graphicFrameChg>
      </pc:sldChg>
      <pc:sldChg chg="delSp modSp add del">
        <pc:chgData name="Mullen (ESO), Paul J" userId="bf3d1d73-b4d7-4bb4-8793-c91dcec30622" providerId="ADAL" clId="{4AE3D9D5-B2FA-4615-AEBB-A3AD1E56FF8F}" dt="2020-12-16T23:38:00.905" v="748" actId="2696"/>
        <pc:sldMkLst>
          <pc:docMk/>
          <pc:sldMk cId="50496816" sldId="1269"/>
        </pc:sldMkLst>
        <pc:spChg chg="del mod">
          <ac:chgData name="Mullen (ESO), Paul J" userId="bf3d1d73-b4d7-4bb4-8793-c91dcec30622" providerId="ADAL" clId="{4AE3D9D5-B2FA-4615-AEBB-A3AD1E56FF8F}" dt="2020-12-16T23:31:21.530" v="363"/>
          <ac:spMkLst>
            <pc:docMk/>
            <pc:sldMk cId="50496816" sldId="1269"/>
            <ac:spMk id="5" creationId="{04682738-B6A1-4A15-9C54-CD1BF3E0C05C}"/>
          </ac:spMkLst>
        </pc:spChg>
      </pc:sldChg>
      <pc:sldChg chg="addSp delSp">
        <pc:chgData name="Mullen (ESO), Paul J" userId="bf3d1d73-b4d7-4bb4-8793-c91dcec30622" providerId="ADAL" clId="{4AE3D9D5-B2FA-4615-AEBB-A3AD1E56FF8F}" dt="2020-12-17T10:57:17.742" v="1619"/>
        <pc:sldMkLst>
          <pc:docMk/>
          <pc:sldMk cId="2936024660" sldId="1289"/>
        </pc:sldMkLst>
        <pc:graphicFrameChg chg="add del">
          <ac:chgData name="Mullen (ESO), Paul J" userId="bf3d1d73-b4d7-4bb4-8793-c91dcec30622" providerId="ADAL" clId="{4AE3D9D5-B2FA-4615-AEBB-A3AD1E56FF8F}" dt="2020-12-17T10:57:17.742" v="1619"/>
          <ac:graphicFrameMkLst>
            <pc:docMk/>
            <pc:sldMk cId="2936024660" sldId="1289"/>
            <ac:graphicFrameMk id="2" creationId="{49F1B581-C0D2-42AA-B2CA-1A8EC7AD93BB}"/>
          </ac:graphicFrameMkLst>
        </pc:graphicFrameChg>
      </pc:sldChg>
      <pc:sldChg chg="modSp add">
        <pc:chgData name="Mullen (ESO), Paul J" userId="bf3d1d73-b4d7-4bb4-8793-c91dcec30622" providerId="ADAL" clId="{4AE3D9D5-B2FA-4615-AEBB-A3AD1E56FF8F}" dt="2020-12-17T13:03:57.985" v="1984" actId="13926"/>
        <pc:sldMkLst>
          <pc:docMk/>
          <pc:sldMk cId="2932440776" sldId="1335"/>
        </pc:sldMkLst>
        <pc:spChg chg="mod">
          <ac:chgData name="Mullen (ESO), Paul J" userId="bf3d1d73-b4d7-4bb4-8793-c91dcec30622" providerId="ADAL" clId="{4AE3D9D5-B2FA-4615-AEBB-A3AD1E56FF8F}" dt="2020-12-17T10:40:51.314" v="1403" actId="20577"/>
          <ac:spMkLst>
            <pc:docMk/>
            <pc:sldMk cId="2932440776" sldId="1335"/>
            <ac:spMk id="4" creationId="{00000000-0000-0000-0000-000000000000}"/>
          </ac:spMkLst>
        </pc:spChg>
        <pc:graphicFrameChg chg="modGraphic">
          <ac:chgData name="Mullen (ESO), Paul J" userId="bf3d1d73-b4d7-4bb4-8793-c91dcec30622" providerId="ADAL" clId="{4AE3D9D5-B2FA-4615-AEBB-A3AD1E56FF8F}" dt="2020-12-17T13:03:57.985" v="1984" actId="13926"/>
          <ac:graphicFrameMkLst>
            <pc:docMk/>
            <pc:sldMk cId="2932440776" sldId="1335"/>
            <ac:graphicFrameMk id="5" creationId="{BE571A63-DADC-44E7-B2AC-025B4F43597B}"/>
          </ac:graphicFrameMkLst>
        </pc:graphicFrameChg>
      </pc:sldChg>
      <pc:sldChg chg="add del">
        <pc:chgData name="Mullen (ESO), Paul J" userId="bf3d1d73-b4d7-4bb4-8793-c91dcec30622" providerId="ADAL" clId="{4AE3D9D5-B2FA-4615-AEBB-A3AD1E56FF8F}" dt="2020-12-16T23:32:10.227" v="377" actId="2696"/>
        <pc:sldMkLst>
          <pc:docMk/>
          <pc:sldMk cId="3563996236" sldId="1336"/>
        </pc:sldMkLst>
      </pc:sldChg>
      <pc:sldChg chg="modSp add del">
        <pc:chgData name="Mullen (ESO), Paul J" userId="bf3d1d73-b4d7-4bb4-8793-c91dcec30622" providerId="ADAL" clId="{4AE3D9D5-B2FA-4615-AEBB-A3AD1E56FF8F}" dt="2020-12-16T23:37:08.658" v="743" actId="2696"/>
        <pc:sldMkLst>
          <pc:docMk/>
          <pc:sldMk cId="1971618869" sldId="1337"/>
        </pc:sldMkLst>
        <pc:spChg chg="mod">
          <ac:chgData name="Mullen (ESO), Paul J" userId="bf3d1d73-b4d7-4bb4-8793-c91dcec30622" providerId="ADAL" clId="{4AE3D9D5-B2FA-4615-AEBB-A3AD1E56FF8F}" dt="2020-12-16T23:36:28.722" v="704"/>
          <ac:spMkLst>
            <pc:docMk/>
            <pc:sldMk cId="1971618869" sldId="1337"/>
            <ac:spMk id="3" creationId="{99958B4C-611D-4232-8E5C-AA2003AE1D79}"/>
          </ac:spMkLst>
        </pc:spChg>
      </pc:sldChg>
      <pc:sldChg chg="modSp">
        <pc:chgData name="Mullen (ESO), Paul J" userId="bf3d1d73-b4d7-4bb4-8793-c91dcec30622" providerId="ADAL" clId="{4AE3D9D5-B2FA-4615-AEBB-A3AD1E56FF8F}" dt="2020-12-17T14:45:48.310" v="2166" actId="20577"/>
        <pc:sldMkLst>
          <pc:docMk/>
          <pc:sldMk cId="3253478561" sldId="1371"/>
        </pc:sldMkLst>
        <pc:spChg chg="mod">
          <ac:chgData name="Mullen (ESO), Paul J" userId="bf3d1d73-b4d7-4bb4-8793-c91dcec30622" providerId="ADAL" clId="{4AE3D9D5-B2FA-4615-AEBB-A3AD1E56FF8F}" dt="2020-12-17T14:45:48.310" v="2166" actId="20577"/>
          <ac:spMkLst>
            <pc:docMk/>
            <pc:sldMk cId="3253478561" sldId="1371"/>
            <ac:spMk id="3" creationId="{00000000-0000-0000-0000-000000000000}"/>
          </ac:spMkLst>
        </pc:spChg>
      </pc:sldChg>
      <pc:sldChg chg="modSp">
        <pc:chgData name="Mullen (ESO), Paul J" userId="bf3d1d73-b4d7-4bb4-8793-c91dcec30622" providerId="ADAL" clId="{4AE3D9D5-B2FA-4615-AEBB-A3AD1E56FF8F}" dt="2020-12-16T23:28:12.989" v="348" actId="20577"/>
        <pc:sldMkLst>
          <pc:docMk/>
          <pc:sldMk cId="2027021372" sldId="1377"/>
        </pc:sldMkLst>
        <pc:spChg chg="mod">
          <ac:chgData name="Mullen (ESO), Paul J" userId="bf3d1d73-b4d7-4bb4-8793-c91dcec30622" providerId="ADAL" clId="{4AE3D9D5-B2FA-4615-AEBB-A3AD1E56FF8F}" dt="2020-12-16T23:28:12.989" v="348" actId="20577"/>
          <ac:spMkLst>
            <pc:docMk/>
            <pc:sldMk cId="2027021372" sldId="1377"/>
            <ac:spMk id="4" creationId="{8163128C-6CBB-4BFE-858B-5EED77D92C6B}"/>
          </ac:spMkLst>
        </pc:spChg>
      </pc:sldChg>
      <pc:sldChg chg="modSp">
        <pc:chgData name="Mullen (ESO), Paul J" userId="bf3d1d73-b4d7-4bb4-8793-c91dcec30622" providerId="ADAL" clId="{4AE3D9D5-B2FA-4615-AEBB-A3AD1E56FF8F}" dt="2020-12-16T23:27:26.790" v="327" actId="20577"/>
        <pc:sldMkLst>
          <pc:docMk/>
          <pc:sldMk cId="3199606754" sldId="1378"/>
        </pc:sldMkLst>
        <pc:spChg chg="mod">
          <ac:chgData name="Mullen (ESO), Paul J" userId="bf3d1d73-b4d7-4bb4-8793-c91dcec30622" providerId="ADAL" clId="{4AE3D9D5-B2FA-4615-AEBB-A3AD1E56FF8F}" dt="2020-12-16T23:27:26.790" v="327" actId="20577"/>
          <ac:spMkLst>
            <pc:docMk/>
            <pc:sldMk cId="3199606754" sldId="1378"/>
            <ac:spMk id="4" creationId="{8163128C-6CBB-4BFE-858B-5EED77D92C6B}"/>
          </ac:spMkLst>
        </pc:spChg>
      </pc:sldChg>
      <pc:sldChg chg="modSp add">
        <pc:chgData name="Mullen (ESO), Paul J" userId="bf3d1d73-b4d7-4bb4-8793-c91dcec30622" providerId="ADAL" clId="{4AE3D9D5-B2FA-4615-AEBB-A3AD1E56FF8F}" dt="2020-12-16T23:17:38.246" v="104" actId="20577"/>
        <pc:sldMkLst>
          <pc:docMk/>
          <pc:sldMk cId="522137711" sldId="1382"/>
        </pc:sldMkLst>
        <pc:spChg chg="mod">
          <ac:chgData name="Mullen (ESO), Paul J" userId="bf3d1d73-b4d7-4bb4-8793-c91dcec30622" providerId="ADAL" clId="{4AE3D9D5-B2FA-4615-AEBB-A3AD1E56FF8F}" dt="2020-12-16T23:17:38.246" v="104" actId="20577"/>
          <ac:spMkLst>
            <pc:docMk/>
            <pc:sldMk cId="522137711" sldId="1382"/>
            <ac:spMk id="6" creationId="{00000000-0000-0000-0000-000000000000}"/>
          </ac:spMkLst>
        </pc:spChg>
      </pc:sldChg>
      <pc:sldChg chg="modSp add modNotesTx">
        <pc:chgData name="Mullen (ESO), Paul J" userId="bf3d1d73-b4d7-4bb4-8793-c91dcec30622" providerId="ADAL" clId="{4AE3D9D5-B2FA-4615-AEBB-A3AD1E56FF8F}" dt="2020-12-17T13:27:37.711" v="2032" actId="2"/>
        <pc:sldMkLst>
          <pc:docMk/>
          <pc:sldMk cId="4254434436" sldId="1383"/>
        </pc:sldMkLst>
        <pc:spChg chg="mod">
          <ac:chgData name="Mullen (ESO), Paul J" userId="bf3d1d73-b4d7-4bb4-8793-c91dcec30622" providerId="ADAL" clId="{4AE3D9D5-B2FA-4615-AEBB-A3AD1E56FF8F}" dt="2020-12-16T23:17:42.313" v="106" actId="20577"/>
          <ac:spMkLst>
            <pc:docMk/>
            <pc:sldMk cId="4254434436" sldId="1383"/>
            <ac:spMk id="6" creationId="{00000000-0000-0000-0000-000000000000}"/>
          </ac:spMkLst>
        </pc:spChg>
      </pc:sldChg>
      <pc:sldChg chg="addSp delSp modSp add">
        <pc:chgData name="Mullen (ESO), Paul J" userId="bf3d1d73-b4d7-4bb4-8793-c91dcec30622" providerId="ADAL" clId="{4AE3D9D5-B2FA-4615-AEBB-A3AD1E56FF8F}" dt="2020-12-17T11:00:10.318" v="1689" actId="13926"/>
        <pc:sldMkLst>
          <pc:docMk/>
          <pc:sldMk cId="2421481988" sldId="1384"/>
        </pc:sldMkLst>
        <pc:spChg chg="mod">
          <ac:chgData name="Mullen (ESO), Paul J" userId="bf3d1d73-b4d7-4bb4-8793-c91dcec30622" providerId="ADAL" clId="{4AE3D9D5-B2FA-4615-AEBB-A3AD1E56FF8F}" dt="2020-12-17T11:00:10.318" v="1689" actId="13926"/>
          <ac:spMkLst>
            <pc:docMk/>
            <pc:sldMk cId="2421481988" sldId="1384"/>
            <ac:spMk id="6" creationId="{82E07708-617F-494B-96D2-84F4EF516508}"/>
          </ac:spMkLst>
        </pc:spChg>
        <pc:graphicFrameChg chg="add del">
          <ac:chgData name="Mullen (ESO), Paul J" userId="bf3d1d73-b4d7-4bb4-8793-c91dcec30622" providerId="ADAL" clId="{4AE3D9D5-B2FA-4615-AEBB-A3AD1E56FF8F}" dt="2020-12-17T10:41:52.868" v="1413"/>
          <ac:graphicFrameMkLst>
            <pc:docMk/>
            <pc:sldMk cId="2421481988" sldId="1384"/>
            <ac:graphicFrameMk id="2" creationId="{72078FCA-288B-4588-8B71-441FC1789A5E}"/>
          </ac:graphicFrameMkLst>
        </pc:graphicFrameChg>
        <pc:graphicFrameChg chg="add del">
          <ac:chgData name="Mullen (ESO), Paul J" userId="bf3d1d73-b4d7-4bb4-8793-c91dcec30622" providerId="ADAL" clId="{4AE3D9D5-B2FA-4615-AEBB-A3AD1E56FF8F}" dt="2020-12-17T10:43:02.164" v="1557" actId="478"/>
          <ac:graphicFrameMkLst>
            <pc:docMk/>
            <pc:sldMk cId="2421481988" sldId="1384"/>
            <ac:graphicFrameMk id="3" creationId="{EC1E38A6-C9B7-4AD8-9228-F67FAB397F53}"/>
          </ac:graphicFrameMkLst>
        </pc:graphicFrameChg>
        <pc:graphicFrameChg chg="add del">
          <ac:chgData name="Mullen (ESO), Paul J" userId="bf3d1d73-b4d7-4bb4-8793-c91dcec30622" providerId="ADAL" clId="{4AE3D9D5-B2FA-4615-AEBB-A3AD1E56FF8F}" dt="2020-12-17T10:45:38.771" v="1596" actId="478"/>
          <ac:graphicFrameMkLst>
            <pc:docMk/>
            <pc:sldMk cId="2421481988" sldId="1384"/>
            <ac:graphicFrameMk id="7" creationId="{0F70DC47-FF90-4116-980D-A0AC828F548A}"/>
          </ac:graphicFrameMkLst>
        </pc:graphicFrameChg>
      </pc:sldChg>
      <pc:sldChg chg="modSp add">
        <pc:chgData name="Mullen (ESO), Paul J" userId="bf3d1d73-b4d7-4bb4-8793-c91dcec30622" providerId="ADAL" clId="{4AE3D9D5-B2FA-4615-AEBB-A3AD1E56FF8F}" dt="2020-12-17T10:46:00.908" v="1603" actId="20577"/>
        <pc:sldMkLst>
          <pc:docMk/>
          <pc:sldMk cId="3516833029" sldId="1385"/>
        </pc:sldMkLst>
        <pc:spChg chg="mod">
          <ac:chgData name="Mullen (ESO), Paul J" userId="bf3d1d73-b4d7-4bb4-8793-c91dcec30622" providerId="ADAL" clId="{4AE3D9D5-B2FA-4615-AEBB-A3AD1E56FF8F}" dt="2020-12-17T10:25:51.462" v="1108" actId="20577"/>
          <ac:spMkLst>
            <pc:docMk/>
            <pc:sldMk cId="3516833029" sldId="1385"/>
            <ac:spMk id="3" creationId="{00000000-0000-0000-0000-000000000000}"/>
          </ac:spMkLst>
        </pc:spChg>
        <pc:spChg chg="mod">
          <ac:chgData name="Mullen (ESO), Paul J" userId="bf3d1d73-b4d7-4bb4-8793-c91dcec30622" providerId="ADAL" clId="{4AE3D9D5-B2FA-4615-AEBB-A3AD1E56FF8F}" dt="2020-12-17T10:46:00.908" v="1603" actId="20577"/>
          <ac:spMkLst>
            <pc:docMk/>
            <pc:sldMk cId="3516833029" sldId="1385"/>
            <ac:spMk id="4" creationId="{00000000-0000-0000-0000-000000000000}"/>
          </ac:spMkLst>
        </pc:spChg>
      </pc:sldChg>
      <pc:sldChg chg="addSp delSp modSp add del">
        <pc:chgData name="Mullen (ESO), Paul J" userId="bf3d1d73-b4d7-4bb4-8793-c91dcec30622" providerId="ADAL" clId="{4AE3D9D5-B2FA-4615-AEBB-A3AD1E56FF8F}" dt="2020-12-17T13:26:16.722" v="2028" actId="2696"/>
        <pc:sldMkLst>
          <pc:docMk/>
          <pc:sldMk cId="5716173" sldId="1386"/>
        </pc:sldMkLst>
        <pc:spChg chg="add mod">
          <ac:chgData name="Mullen (ESO), Paul J" userId="bf3d1d73-b4d7-4bb4-8793-c91dcec30622" providerId="ADAL" clId="{4AE3D9D5-B2FA-4615-AEBB-A3AD1E56FF8F}" dt="2020-12-17T10:59:17" v="1688" actId="1076"/>
          <ac:spMkLst>
            <pc:docMk/>
            <pc:sldMk cId="5716173" sldId="1386"/>
            <ac:spMk id="2" creationId="{58705A90-B273-4FD0-BE2B-6F5D23F18210}"/>
          </ac:spMkLst>
        </pc:spChg>
        <pc:spChg chg="mod">
          <ac:chgData name="Mullen (ESO), Paul J" userId="bf3d1d73-b4d7-4bb4-8793-c91dcec30622" providerId="ADAL" clId="{4AE3D9D5-B2FA-4615-AEBB-A3AD1E56FF8F}" dt="2020-12-17T10:57:34.109" v="1679" actId="20577"/>
          <ac:spMkLst>
            <pc:docMk/>
            <pc:sldMk cId="5716173" sldId="1386"/>
            <ac:spMk id="4" creationId="{00000000-0000-0000-0000-000000000000}"/>
          </ac:spMkLst>
        </pc:spChg>
        <pc:graphicFrameChg chg="del mod">
          <ac:chgData name="Mullen (ESO), Paul J" userId="bf3d1d73-b4d7-4bb4-8793-c91dcec30622" providerId="ADAL" clId="{4AE3D9D5-B2FA-4615-AEBB-A3AD1E56FF8F}" dt="2020-12-17T10:57:48.044" v="1683" actId="478"/>
          <ac:graphicFrameMkLst>
            <pc:docMk/>
            <pc:sldMk cId="5716173" sldId="1386"/>
            <ac:graphicFrameMk id="9" creationId="{F41C6F8D-3240-4529-AF85-6FED69B126C3}"/>
          </ac:graphicFrameMkLst>
        </pc:graphicFrameChg>
      </pc:sldChg>
      <pc:sldChg chg="addSp delSp modSp add">
        <pc:chgData name="Mullen (ESO), Paul J" userId="bf3d1d73-b4d7-4bb4-8793-c91dcec30622" providerId="ADAL" clId="{4AE3D9D5-B2FA-4615-AEBB-A3AD1E56FF8F}" dt="2020-12-17T14:45:58.763" v="2184" actId="20577"/>
        <pc:sldMkLst>
          <pc:docMk/>
          <pc:sldMk cId="2751181865" sldId="1386"/>
        </pc:sldMkLst>
        <pc:spChg chg="add mod">
          <ac:chgData name="Mullen (ESO), Paul J" userId="bf3d1d73-b4d7-4bb4-8793-c91dcec30622" providerId="ADAL" clId="{4AE3D9D5-B2FA-4615-AEBB-A3AD1E56FF8F}" dt="2020-12-17T14:45:25.375" v="2146" actId="2711"/>
          <ac:spMkLst>
            <pc:docMk/>
            <pc:sldMk cId="2751181865" sldId="1386"/>
            <ac:spMk id="2" creationId="{DE4F4C97-15DD-41F7-8ECB-4A312F7D5217}"/>
          </ac:spMkLst>
        </pc:spChg>
        <pc:spChg chg="del">
          <ac:chgData name="Mullen (ESO), Paul J" userId="bf3d1d73-b4d7-4bb4-8793-c91dcec30622" providerId="ADAL" clId="{4AE3D9D5-B2FA-4615-AEBB-A3AD1E56FF8F}" dt="2020-12-17T14:41:28.855" v="2136" actId="478"/>
          <ac:spMkLst>
            <pc:docMk/>
            <pc:sldMk cId="2751181865" sldId="1386"/>
            <ac:spMk id="3" creationId="{00000000-0000-0000-0000-000000000000}"/>
          </ac:spMkLst>
        </pc:spChg>
        <pc:spChg chg="mod">
          <ac:chgData name="Mullen (ESO), Paul J" userId="bf3d1d73-b4d7-4bb4-8793-c91dcec30622" providerId="ADAL" clId="{4AE3D9D5-B2FA-4615-AEBB-A3AD1E56FF8F}" dt="2020-12-17T14:45:58.763" v="2184" actId="20577"/>
          <ac:spMkLst>
            <pc:docMk/>
            <pc:sldMk cId="2751181865" sldId="1386"/>
            <ac:spMk id="4" creationId="{00000000-0000-0000-0000-000000000000}"/>
          </ac:spMkLst>
        </pc:spChg>
        <pc:graphicFrameChg chg="del">
          <ac:chgData name="Mullen (ESO), Paul J" userId="bf3d1d73-b4d7-4bb4-8793-c91dcec30622" providerId="ADAL" clId="{4AE3D9D5-B2FA-4615-AEBB-A3AD1E56FF8F}" dt="2020-12-17T14:41:30.974" v="2137" actId="478"/>
          <ac:graphicFrameMkLst>
            <pc:docMk/>
            <pc:sldMk cId="2751181865" sldId="1386"/>
            <ac:graphicFrameMk id="5" creationId="{EB7D2FD4-68D9-494A-967D-05746A2B7557}"/>
          </ac:graphicFrameMkLst>
        </pc:graphicFrameChg>
      </pc:sldChg>
    </pc:docChg>
  </pc:docChgLst>
  <pc:docChgLst>
    <pc:chgData name="Mullen (ESO), Paul J" userId="bf3d1d73-b4d7-4bb4-8793-c91dcec30622" providerId="ADAL" clId="{2D985CF2-1997-4DBB-B5D4-30DE234D8C49}"/>
    <pc:docChg chg="undo custSel mod addSld delSld modSld sldOrd">
      <pc:chgData name="Mullen (ESO), Paul J" userId="bf3d1d73-b4d7-4bb4-8793-c91dcec30622" providerId="ADAL" clId="{2D985CF2-1997-4DBB-B5D4-30DE234D8C49}" dt="2020-12-01T14:46:53.769" v="3378" actId="20577"/>
      <pc:docMkLst>
        <pc:docMk/>
      </pc:docMkLst>
      <pc:sldChg chg="modSp">
        <pc:chgData name="Mullen (ESO), Paul J" userId="bf3d1d73-b4d7-4bb4-8793-c91dcec30622" providerId="ADAL" clId="{2D985CF2-1997-4DBB-B5D4-30DE234D8C49}" dt="2020-12-01T14:46:53.769" v="3378" actId="20577"/>
        <pc:sldMkLst>
          <pc:docMk/>
          <pc:sldMk cId="1976218577" sldId="745"/>
        </pc:sldMkLst>
        <pc:spChg chg="mod">
          <ac:chgData name="Mullen (ESO), Paul J" userId="bf3d1d73-b4d7-4bb4-8793-c91dcec30622" providerId="ADAL" clId="{2D985CF2-1997-4DBB-B5D4-30DE234D8C49}" dt="2020-12-01T14:46:53.769" v="3378" actId="20577"/>
          <ac:spMkLst>
            <pc:docMk/>
            <pc:sldMk cId="1976218577" sldId="745"/>
            <ac:spMk id="90188" creationId="{00000000-0000-0000-0000-000000000000}"/>
          </ac:spMkLst>
        </pc:spChg>
      </pc:sldChg>
      <pc:sldChg chg="modSp">
        <pc:chgData name="Mullen (ESO), Paul J" userId="bf3d1d73-b4d7-4bb4-8793-c91dcec30622" providerId="ADAL" clId="{2D985CF2-1997-4DBB-B5D4-30DE234D8C49}" dt="2020-12-01T14:46:11.916" v="3345" actId="113"/>
        <pc:sldMkLst>
          <pc:docMk/>
          <pc:sldMk cId="1141624882" sldId="1324"/>
        </pc:sldMkLst>
        <pc:spChg chg="mod">
          <ac:chgData name="Mullen (ESO), Paul J" userId="bf3d1d73-b4d7-4bb4-8793-c91dcec30622" providerId="ADAL" clId="{2D985CF2-1997-4DBB-B5D4-30DE234D8C49}" dt="2020-12-01T14:46:11.916" v="3345" actId="113"/>
          <ac:spMkLst>
            <pc:docMk/>
            <pc:sldMk cId="1141624882" sldId="1324"/>
            <ac:spMk id="3" creationId="{20BD49DA-B044-4B7E-A684-D0951A8BB8F1}"/>
          </ac:spMkLst>
        </pc:spChg>
      </pc:sldChg>
      <pc:sldChg chg="add ord">
        <pc:chgData name="Mullen (ESO), Paul J" userId="bf3d1d73-b4d7-4bb4-8793-c91dcec30622" providerId="ADAL" clId="{2D985CF2-1997-4DBB-B5D4-30DE234D8C49}" dt="2020-11-26T16:13:20.849" v="1848"/>
        <pc:sldMkLst>
          <pc:docMk/>
          <pc:sldMk cId="200242502" sldId="1374"/>
        </pc:sldMkLst>
      </pc:sldChg>
    </pc:docChg>
  </pc:docChgLst>
  <pc:docChgLst>
    <pc:chgData name="Mullen (ESO), Paul J" userId="bf3d1d73-b4d7-4bb4-8793-c91dcec30622" providerId="ADAL" clId="{CC254DF7-FF14-4C15-ADCA-46FFB6019524}"/>
    <pc:docChg chg="undo custSel addSld delSld modSld sldOrd addMainMaster delMainMaster modSection">
      <pc:chgData name="Mullen (ESO), Paul J" userId="bf3d1d73-b4d7-4bb4-8793-c91dcec30622" providerId="ADAL" clId="{CC254DF7-FF14-4C15-ADCA-46FFB6019524}" dt="2020-12-14T21:07:09.303" v="7161" actId="6549"/>
      <pc:docMkLst>
        <pc:docMk/>
      </pc:docMkLst>
      <pc:sldChg chg="modSp">
        <pc:chgData name="Mullen (ESO), Paul J" userId="bf3d1d73-b4d7-4bb4-8793-c91dcec30622" providerId="ADAL" clId="{CC254DF7-FF14-4C15-ADCA-46FFB6019524}" dt="2020-12-14T11:18:31.715" v="6866" actId="20577"/>
        <pc:sldMkLst>
          <pc:docMk/>
          <pc:sldMk cId="1628705582" sldId="286"/>
        </pc:sldMkLst>
        <pc:spChg chg="mod">
          <ac:chgData name="Mullen (ESO), Paul J" userId="bf3d1d73-b4d7-4bb4-8793-c91dcec30622" providerId="ADAL" clId="{CC254DF7-FF14-4C15-ADCA-46FFB6019524}" dt="2020-12-14T11:18:31.715" v="6866" actId="20577"/>
          <ac:spMkLst>
            <pc:docMk/>
            <pc:sldMk cId="1628705582" sldId="286"/>
            <ac:spMk id="5" creationId="{CBFC64B9-63BE-4CA2-8BCC-E32AD634F51C}"/>
          </ac:spMkLst>
        </pc:spChg>
      </pc:sldChg>
      <pc:sldChg chg="modSp add del">
        <pc:chgData name="Mullen (ESO), Paul J" userId="bf3d1d73-b4d7-4bb4-8793-c91dcec30622" providerId="ADAL" clId="{CC254DF7-FF14-4C15-ADCA-46FFB6019524}" dt="2020-12-14T20:53:37.481" v="7140" actId="20577"/>
        <pc:sldMkLst>
          <pc:docMk/>
          <pc:sldMk cId="3437504145" sldId="648"/>
        </pc:sldMkLst>
        <pc:spChg chg="mod">
          <ac:chgData name="Mullen (ESO), Paul J" userId="bf3d1d73-b4d7-4bb4-8793-c91dcec30622" providerId="ADAL" clId="{CC254DF7-FF14-4C15-ADCA-46FFB6019524}" dt="2020-12-14T20:52:39.651" v="7069" actId="20577"/>
          <ac:spMkLst>
            <pc:docMk/>
            <pc:sldMk cId="3437504145" sldId="648"/>
            <ac:spMk id="6" creationId="{00000000-0000-0000-0000-000000000000}"/>
          </ac:spMkLst>
        </pc:spChg>
        <pc:graphicFrameChg chg="mod modGraphic">
          <ac:chgData name="Mullen (ESO), Paul J" userId="bf3d1d73-b4d7-4bb4-8793-c91dcec30622" providerId="ADAL" clId="{CC254DF7-FF14-4C15-ADCA-46FFB6019524}" dt="2020-12-14T20:53:37.481" v="714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CC254DF7-FF14-4C15-ADCA-46FFB6019524}" dt="2020-12-07T14:10:18.185" v="1380" actId="20577"/>
        <pc:sldMkLst>
          <pc:docMk/>
          <pc:sldMk cId="1976218577" sldId="745"/>
        </pc:sldMkLst>
        <pc:spChg chg="mod">
          <ac:chgData name="Mullen (ESO), Paul J" userId="bf3d1d73-b4d7-4bb4-8793-c91dcec30622" providerId="ADAL" clId="{CC254DF7-FF14-4C15-ADCA-46FFB6019524}" dt="2020-12-07T14:10:18.185" v="1380" actId="20577"/>
          <ac:spMkLst>
            <pc:docMk/>
            <pc:sldMk cId="1976218577" sldId="745"/>
            <ac:spMk id="90188" creationId="{00000000-0000-0000-0000-000000000000}"/>
          </ac:spMkLst>
        </pc:spChg>
      </pc:sldChg>
      <pc:sldChg chg="modSp add del">
        <pc:chgData name="Mullen (ESO), Paul J" userId="bf3d1d73-b4d7-4bb4-8793-c91dcec30622" providerId="ADAL" clId="{CC254DF7-FF14-4C15-ADCA-46FFB6019524}" dt="2020-12-07T15:46:08.124" v="1891" actId="20577"/>
        <pc:sldMkLst>
          <pc:docMk/>
          <pc:sldMk cId="1370709964" sldId="914"/>
        </pc:sldMkLst>
        <pc:spChg chg="mod">
          <ac:chgData name="Mullen (ESO), Paul J" userId="bf3d1d73-b4d7-4bb4-8793-c91dcec30622" providerId="ADAL" clId="{CC254DF7-FF14-4C15-ADCA-46FFB6019524}" dt="2020-12-07T15:46:08.124" v="1891" actId="20577"/>
          <ac:spMkLst>
            <pc:docMk/>
            <pc:sldMk cId="1370709964" sldId="914"/>
            <ac:spMk id="3" creationId="{00000000-0000-0000-0000-000000000000}"/>
          </ac:spMkLst>
        </pc:spChg>
      </pc:sldChg>
      <pc:sldChg chg="modSp">
        <pc:chgData name="Mullen (ESO), Paul J" userId="bf3d1d73-b4d7-4bb4-8793-c91dcec30622" providerId="ADAL" clId="{CC254DF7-FF14-4C15-ADCA-46FFB6019524}" dt="2020-12-08T11:35:27.757" v="5155" actId="207"/>
        <pc:sldMkLst>
          <pc:docMk/>
          <pc:sldMk cId="2723972803" sldId="1135"/>
        </pc:sldMkLst>
        <pc:spChg chg="mod">
          <ac:chgData name="Mullen (ESO), Paul J" userId="bf3d1d73-b4d7-4bb4-8793-c91dcec30622" providerId="ADAL" clId="{CC254DF7-FF14-4C15-ADCA-46FFB6019524}" dt="2020-12-08T11:35:27.757" v="5155" actId="207"/>
          <ac:spMkLst>
            <pc:docMk/>
            <pc:sldMk cId="2723972803" sldId="1135"/>
            <ac:spMk id="6" creationId="{F479FA83-5432-45CB-9A82-2408CEF38AD4}"/>
          </ac:spMkLst>
        </pc:spChg>
      </pc:sldChg>
      <pc:sldChg chg="modSp">
        <pc:chgData name="Mullen (ESO), Paul J" userId="bf3d1d73-b4d7-4bb4-8793-c91dcec30622" providerId="ADAL" clId="{CC254DF7-FF14-4C15-ADCA-46FFB6019524}" dt="2020-12-14T11:19:25.663" v="6877" actId="20577"/>
        <pc:sldMkLst>
          <pc:docMk/>
          <pc:sldMk cId="2420189838" sldId="1136"/>
        </pc:sldMkLst>
        <pc:spChg chg="mod">
          <ac:chgData name="Mullen (ESO), Paul J" userId="bf3d1d73-b4d7-4bb4-8793-c91dcec30622" providerId="ADAL" clId="{CC254DF7-FF14-4C15-ADCA-46FFB6019524}" dt="2020-12-14T11:19:25.663" v="6877" actId="20577"/>
          <ac:spMkLst>
            <pc:docMk/>
            <pc:sldMk cId="2420189838" sldId="1136"/>
            <ac:spMk id="4" creationId="{8163128C-6CBB-4BFE-858B-5EED77D92C6B}"/>
          </ac:spMkLst>
        </pc:spChg>
      </pc:sldChg>
      <pc:sldChg chg="modSp">
        <pc:chgData name="Mullen (ESO), Paul J" userId="bf3d1d73-b4d7-4bb4-8793-c91dcec30622" providerId="ADAL" clId="{CC254DF7-FF14-4C15-ADCA-46FFB6019524}" dt="2020-12-09T20:39:10.012" v="6501" actId="255"/>
        <pc:sldMkLst>
          <pc:docMk/>
          <pc:sldMk cId="4242999162" sldId="1140"/>
        </pc:sldMkLst>
        <pc:spChg chg="mod">
          <ac:chgData name="Mullen (ESO), Paul J" userId="bf3d1d73-b4d7-4bb4-8793-c91dcec30622" providerId="ADAL" clId="{CC254DF7-FF14-4C15-ADCA-46FFB6019524}" dt="2020-12-09T20:39:10.012" v="6501" actId="255"/>
          <ac:spMkLst>
            <pc:docMk/>
            <pc:sldMk cId="4242999162" sldId="1140"/>
            <ac:spMk id="3" creationId="{20BD49DA-B044-4B7E-A684-D0951A8BB8F1}"/>
          </ac:spMkLst>
        </pc:spChg>
        <pc:spChg chg="mod">
          <ac:chgData name="Mullen (ESO), Paul J" userId="bf3d1d73-b4d7-4bb4-8793-c91dcec30622" providerId="ADAL" clId="{CC254DF7-FF14-4C15-ADCA-46FFB6019524}" dt="2020-12-09T20:38:24.226" v="6474" actId="1076"/>
          <ac:spMkLst>
            <pc:docMk/>
            <pc:sldMk cId="4242999162" sldId="1140"/>
            <ac:spMk id="4" creationId="{8163128C-6CBB-4BFE-858B-5EED77D92C6B}"/>
          </ac:spMkLst>
        </pc:spChg>
      </pc:sldChg>
      <pc:sldChg chg="modSp">
        <pc:chgData name="Mullen (ESO), Paul J" userId="bf3d1d73-b4d7-4bb4-8793-c91dcec30622" providerId="ADAL" clId="{CC254DF7-FF14-4C15-ADCA-46FFB6019524}" dt="2020-12-07T14:08:08.185" v="1238" actId="6549"/>
        <pc:sldMkLst>
          <pc:docMk/>
          <pc:sldMk cId="1147254927" sldId="1144"/>
        </pc:sldMkLst>
        <pc:spChg chg="mod">
          <ac:chgData name="Mullen (ESO), Paul J" userId="bf3d1d73-b4d7-4bb4-8793-c91dcec30622" providerId="ADAL" clId="{CC254DF7-FF14-4C15-ADCA-46FFB6019524}" dt="2020-12-07T14:08:08.185" v="1238" actId="6549"/>
          <ac:spMkLst>
            <pc:docMk/>
            <pc:sldMk cId="1147254927" sldId="1144"/>
            <ac:spMk id="5" creationId="{AD6CB26E-436D-49E1-B5A7-EA405FE2293E}"/>
          </ac:spMkLst>
        </pc:spChg>
      </pc:sldChg>
      <pc:sldChg chg="modSp">
        <pc:chgData name="Mullen (ESO), Paul J" userId="bf3d1d73-b4d7-4bb4-8793-c91dcec30622" providerId="ADAL" clId="{CC254DF7-FF14-4C15-ADCA-46FFB6019524}" dt="2020-12-07T14:08:44.756" v="1285" actId="6549"/>
        <pc:sldMkLst>
          <pc:docMk/>
          <pc:sldMk cId="68566652" sldId="1145"/>
        </pc:sldMkLst>
        <pc:spChg chg="mod">
          <ac:chgData name="Mullen (ESO), Paul J" userId="bf3d1d73-b4d7-4bb4-8793-c91dcec30622" providerId="ADAL" clId="{CC254DF7-FF14-4C15-ADCA-46FFB6019524}" dt="2020-12-07T14:08:44.756" v="1285" actId="6549"/>
          <ac:spMkLst>
            <pc:docMk/>
            <pc:sldMk cId="68566652" sldId="1145"/>
            <ac:spMk id="2" creationId="{621C9B35-441F-42D0-A363-F86393326A96}"/>
          </ac:spMkLst>
        </pc:spChg>
      </pc:sldChg>
      <pc:sldChg chg="modSp">
        <pc:chgData name="Mullen (ESO), Paul J" userId="bf3d1d73-b4d7-4bb4-8793-c91dcec30622" providerId="ADAL" clId="{CC254DF7-FF14-4C15-ADCA-46FFB6019524}" dt="2020-12-07T14:09:15.796" v="1290" actId="2711"/>
        <pc:sldMkLst>
          <pc:docMk/>
          <pc:sldMk cId="1289224255" sldId="1151"/>
        </pc:sldMkLst>
        <pc:spChg chg="mod">
          <ac:chgData name="Mullen (ESO), Paul J" userId="bf3d1d73-b4d7-4bb4-8793-c91dcec30622" providerId="ADAL" clId="{CC254DF7-FF14-4C15-ADCA-46FFB6019524}" dt="2020-12-07T14:09:15.796" v="1290" actId="2711"/>
          <ac:spMkLst>
            <pc:docMk/>
            <pc:sldMk cId="1289224255" sldId="1151"/>
            <ac:spMk id="4" creationId="{93BBCA40-69AD-4522-886D-4E24988DF3C1}"/>
          </ac:spMkLst>
        </pc:spChg>
      </pc:sldChg>
      <pc:sldChg chg="modSp">
        <pc:chgData name="Mullen (ESO), Paul J" userId="bf3d1d73-b4d7-4bb4-8793-c91dcec30622" providerId="ADAL" clId="{CC254DF7-FF14-4C15-ADCA-46FFB6019524}" dt="2020-12-07T14:09:30.656" v="1299" actId="20577"/>
        <pc:sldMkLst>
          <pc:docMk/>
          <pc:sldMk cId="3513088701" sldId="1154"/>
        </pc:sldMkLst>
        <pc:spChg chg="mod">
          <ac:chgData name="Mullen (ESO), Paul J" userId="bf3d1d73-b4d7-4bb4-8793-c91dcec30622" providerId="ADAL" clId="{CC254DF7-FF14-4C15-ADCA-46FFB6019524}" dt="2020-12-07T14:09:30.656" v="1299" actId="20577"/>
          <ac:spMkLst>
            <pc:docMk/>
            <pc:sldMk cId="3513088701" sldId="1154"/>
            <ac:spMk id="2" creationId="{B3092A0B-1CB9-47C9-8A53-DE5D46254E81}"/>
          </ac:spMkLst>
        </pc:spChg>
      </pc:sldChg>
      <pc:sldChg chg="modSp">
        <pc:chgData name="Mullen (ESO), Paul J" userId="bf3d1d73-b4d7-4bb4-8793-c91dcec30622" providerId="ADAL" clId="{CC254DF7-FF14-4C15-ADCA-46FFB6019524}" dt="2020-12-07T10:05:37.628" v="34" actId="20577"/>
        <pc:sldMkLst>
          <pc:docMk/>
          <pc:sldMk cId="1238846108" sldId="1200"/>
        </pc:sldMkLst>
        <pc:spChg chg="mod">
          <ac:chgData name="Mullen (ESO), Paul J" userId="bf3d1d73-b4d7-4bb4-8793-c91dcec30622" providerId="ADAL" clId="{CC254DF7-FF14-4C15-ADCA-46FFB6019524}" dt="2020-12-07T10:05:37.628" v="34" actId="20577"/>
          <ac:spMkLst>
            <pc:docMk/>
            <pc:sldMk cId="1238846108" sldId="1200"/>
            <ac:spMk id="4" creationId="{E8B728F4-72B7-4C7C-80BE-E2F214E6E0E1}"/>
          </ac:spMkLst>
        </pc:spChg>
      </pc:sldChg>
      <pc:sldChg chg="modSp">
        <pc:chgData name="Mullen (ESO), Paul J" userId="bf3d1d73-b4d7-4bb4-8793-c91dcec30622" providerId="ADAL" clId="{CC254DF7-FF14-4C15-ADCA-46FFB6019524}" dt="2020-12-14T21:07:09.303" v="7161" actId="6549"/>
        <pc:sldMkLst>
          <pc:docMk/>
          <pc:sldMk cId="1105744148" sldId="1214"/>
        </pc:sldMkLst>
        <pc:spChg chg="mod">
          <ac:chgData name="Mullen (ESO), Paul J" userId="bf3d1d73-b4d7-4bb4-8793-c91dcec30622" providerId="ADAL" clId="{CC254DF7-FF14-4C15-ADCA-46FFB6019524}" dt="2020-12-14T21:07:09.303" v="7161" actId="6549"/>
          <ac:spMkLst>
            <pc:docMk/>
            <pc:sldMk cId="1105744148" sldId="1214"/>
            <ac:spMk id="6" creationId="{00000000-0000-0000-0000-000000000000}"/>
          </ac:spMkLst>
        </pc:spChg>
      </pc:sldChg>
      <pc:sldChg chg="modSp add">
        <pc:chgData name="Mullen (ESO), Paul J" userId="bf3d1d73-b4d7-4bb4-8793-c91dcec30622" providerId="ADAL" clId="{CC254DF7-FF14-4C15-ADCA-46FFB6019524}" dt="2020-12-08T16:54:41.005" v="5169" actId="207"/>
        <pc:sldMkLst>
          <pc:docMk/>
          <pc:sldMk cId="1244768650" sldId="1215"/>
        </pc:sldMkLst>
        <pc:spChg chg="mod">
          <ac:chgData name="Mullen (ESO), Paul J" userId="bf3d1d73-b4d7-4bb4-8793-c91dcec30622" providerId="ADAL" clId="{CC254DF7-FF14-4C15-ADCA-46FFB6019524}" dt="2020-12-08T16:54:41.005" v="5169" actId="207"/>
          <ac:spMkLst>
            <pc:docMk/>
            <pc:sldMk cId="1244768650" sldId="1215"/>
            <ac:spMk id="6" creationId="{00000000-0000-0000-0000-000000000000}"/>
          </ac:spMkLst>
        </pc:spChg>
        <pc:graphicFrameChg chg="modGraphic">
          <ac:chgData name="Mullen (ESO), Paul J" userId="bf3d1d73-b4d7-4bb4-8793-c91dcec30622" providerId="ADAL" clId="{CC254DF7-FF14-4C15-ADCA-46FFB6019524}" dt="2020-12-08T16:54:24.109" v="5166" actId="14734"/>
          <ac:graphicFrameMkLst>
            <pc:docMk/>
            <pc:sldMk cId="1244768650" sldId="1215"/>
            <ac:graphicFrameMk id="2" creationId="{F6EC42DE-8BA6-41A3-8A2D-615B3D3DD428}"/>
          </ac:graphicFrameMkLst>
        </pc:graphicFrameChg>
      </pc:sldChg>
      <pc:sldChg chg="modSp add">
        <pc:chgData name="Mullen (ESO), Paul J" userId="bf3d1d73-b4d7-4bb4-8793-c91dcec30622" providerId="ADAL" clId="{CC254DF7-FF14-4C15-ADCA-46FFB6019524}" dt="2020-12-08T10:24:28.796" v="3239" actId="20577"/>
        <pc:sldMkLst>
          <pc:docMk/>
          <pc:sldMk cId="2936024660" sldId="1289"/>
        </pc:sldMkLst>
        <pc:spChg chg="mod">
          <ac:chgData name="Mullen (ESO), Paul J" userId="bf3d1d73-b4d7-4bb4-8793-c91dcec30622" providerId="ADAL" clId="{CC254DF7-FF14-4C15-ADCA-46FFB6019524}" dt="2020-12-08T10:24:28.796" v="3239" actId="20577"/>
          <ac:spMkLst>
            <pc:docMk/>
            <pc:sldMk cId="2936024660" sldId="1289"/>
            <ac:spMk id="4" creationId="{00000000-0000-0000-0000-000000000000}"/>
          </ac:spMkLst>
        </pc:spChg>
        <pc:graphicFrameChg chg="mod">
          <ac:chgData name="Mullen (ESO), Paul J" userId="bf3d1d73-b4d7-4bb4-8793-c91dcec30622" providerId="ADAL" clId="{CC254DF7-FF14-4C15-ADCA-46FFB6019524}" dt="2020-12-08T10:24:05.275" v="3195" actId="114"/>
          <ac:graphicFrameMkLst>
            <pc:docMk/>
            <pc:sldMk cId="2936024660" sldId="1289"/>
            <ac:graphicFrameMk id="9" creationId="{F41C6F8D-3240-4529-AF85-6FED69B126C3}"/>
          </ac:graphicFrameMkLst>
        </pc:graphicFrameChg>
      </pc:sldChg>
      <pc:sldChg chg="modSp add del">
        <pc:chgData name="Mullen (ESO), Paul J" userId="bf3d1d73-b4d7-4bb4-8793-c91dcec30622" providerId="ADAL" clId="{CC254DF7-FF14-4C15-ADCA-46FFB6019524}" dt="2020-12-09T21:54:30.646" v="6786" actId="1076"/>
        <pc:sldMkLst>
          <pc:docMk/>
          <pc:sldMk cId="393502602" sldId="1309"/>
        </pc:sldMkLst>
        <pc:spChg chg="mod">
          <ac:chgData name="Mullen (ESO), Paul J" userId="bf3d1d73-b4d7-4bb4-8793-c91dcec30622" providerId="ADAL" clId="{CC254DF7-FF14-4C15-ADCA-46FFB6019524}" dt="2020-12-09T21:54:19.573" v="6785" actId="6549"/>
          <ac:spMkLst>
            <pc:docMk/>
            <pc:sldMk cId="393502602" sldId="1309"/>
            <ac:spMk id="3" creationId="{00000000-0000-0000-0000-000000000000}"/>
          </ac:spMkLst>
        </pc:spChg>
        <pc:spChg chg="mod">
          <ac:chgData name="Mullen (ESO), Paul J" userId="bf3d1d73-b4d7-4bb4-8793-c91dcec30622" providerId="ADAL" clId="{CC254DF7-FF14-4C15-ADCA-46FFB6019524}" dt="2020-12-08T10:26:57.857" v="3245" actId="20577"/>
          <ac:spMkLst>
            <pc:docMk/>
            <pc:sldMk cId="393502602" sldId="1309"/>
            <ac:spMk id="4" creationId="{00000000-0000-0000-0000-000000000000}"/>
          </ac:spMkLst>
        </pc:spChg>
        <pc:graphicFrameChg chg="mod modGraphic">
          <ac:chgData name="Mullen (ESO), Paul J" userId="bf3d1d73-b4d7-4bb4-8793-c91dcec30622" providerId="ADAL" clId="{CC254DF7-FF14-4C15-ADCA-46FFB6019524}" dt="2020-12-09T21:54:30.646" v="6786" actId="1076"/>
          <ac:graphicFrameMkLst>
            <pc:docMk/>
            <pc:sldMk cId="393502602" sldId="1309"/>
            <ac:graphicFrameMk id="5" creationId="{EB7D2FD4-68D9-494A-967D-05746A2B7557}"/>
          </ac:graphicFrameMkLst>
        </pc:graphicFrameChg>
      </pc:sldChg>
      <pc:sldChg chg="modSp">
        <pc:chgData name="Mullen (ESO), Paul J" userId="bf3d1d73-b4d7-4bb4-8793-c91dcec30622" providerId="ADAL" clId="{CC254DF7-FF14-4C15-ADCA-46FFB6019524}" dt="2020-12-07T10:05:23.927" v="11" actId="20577"/>
        <pc:sldMkLst>
          <pc:docMk/>
          <pc:sldMk cId="28742408" sldId="1323"/>
        </pc:sldMkLst>
        <pc:spChg chg="mod">
          <ac:chgData name="Mullen (ESO), Paul J" userId="bf3d1d73-b4d7-4bb4-8793-c91dcec30622" providerId="ADAL" clId="{CC254DF7-FF14-4C15-ADCA-46FFB6019524}" dt="2020-12-07T10:05:23.927" v="11" actId="20577"/>
          <ac:spMkLst>
            <pc:docMk/>
            <pc:sldMk cId="28742408" sldId="1323"/>
            <ac:spMk id="5" creationId="{4FBA6ABF-CE97-446E-AFED-BDC24A2E4D0F}"/>
          </ac:spMkLst>
        </pc:spChg>
      </pc:sldChg>
      <pc:sldChg chg="addSp delSp modSp">
        <pc:chgData name="Mullen (ESO), Paul J" userId="bf3d1d73-b4d7-4bb4-8793-c91dcec30622" providerId="ADAL" clId="{CC254DF7-FF14-4C15-ADCA-46FFB6019524}" dt="2020-12-07T13:27:14.606" v="338" actId="20577"/>
        <pc:sldMkLst>
          <pc:docMk/>
          <pc:sldMk cId="1141624882" sldId="1324"/>
        </pc:sldMkLst>
        <pc:spChg chg="add del mod">
          <ac:chgData name="Mullen (ESO), Paul J" userId="bf3d1d73-b4d7-4bb4-8793-c91dcec30622" providerId="ADAL" clId="{CC254DF7-FF14-4C15-ADCA-46FFB6019524}" dt="2020-12-07T13:26:45.545" v="314"/>
          <ac:spMkLst>
            <pc:docMk/>
            <pc:sldMk cId="1141624882" sldId="1324"/>
            <ac:spMk id="3" creationId="{20BD49DA-B044-4B7E-A684-D0951A8BB8F1}"/>
          </ac:spMkLst>
        </pc:spChg>
        <pc:spChg chg="add del mod">
          <ac:chgData name="Mullen (ESO), Paul J" userId="bf3d1d73-b4d7-4bb4-8793-c91dcec30622" providerId="ADAL" clId="{CC254DF7-FF14-4C15-ADCA-46FFB6019524}" dt="2020-12-07T10:10:02.568" v="285" actId="478"/>
          <ac:spMkLst>
            <pc:docMk/>
            <pc:sldMk cId="1141624882" sldId="1324"/>
            <ac:spMk id="5" creationId="{C70AE05D-FF88-4303-8595-C5C0466854F8}"/>
          </ac:spMkLst>
        </pc:spChg>
        <pc:spChg chg="add del">
          <ac:chgData name="Mullen (ESO), Paul J" userId="bf3d1d73-b4d7-4bb4-8793-c91dcec30622" providerId="ADAL" clId="{CC254DF7-FF14-4C15-ADCA-46FFB6019524}" dt="2020-12-07T13:26:50.853" v="315" actId="478"/>
          <ac:spMkLst>
            <pc:docMk/>
            <pc:sldMk cId="1141624882" sldId="1324"/>
            <ac:spMk id="6" creationId="{3F1818DE-60BB-4283-BA43-7F0343535839}"/>
          </ac:spMkLst>
        </pc:spChg>
        <pc:spChg chg="add del mod">
          <ac:chgData name="Mullen (ESO), Paul J" userId="bf3d1d73-b4d7-4bb4-8793-c91dcec30622" providerId="ADAL" clId="{CC254DF7-FF14-4C15-ADCA-46FFB6019524}" dt="2020-12-07T13:26:53.002" v="316"/>
          <ac:spMkLst>
            <pc:docMk/>
            <pc:sldMk cId="1141624882" sldId="1324"/>
            <ac:spMk id="8" creationId="{2CBD518C-2F43-449D-B090-0BE86843E0E1}"/>
          </ac:spMkLst>
        </pc:spChg>
        <pc:spChg chg="add mod">
          <ac:chgData name="Mullen (ESO), Paul J" userId="bf3d1d73-b4d7-4bb4-8793-c91dcec30622" providerId="ADAL" clId="{CC254DF7-FF14-4C15-ADCA-46FFB6019524}" dt="2020-12-07T13:27:14.606" v="338" actId="20577"/>
          <ac:spMkLst>
            <pc:docMk/>
            <pc:sldMk cId="1141624882" sldId="1324"/>
            <ac:spMk id="9" creationId="{FD4E705B-CD87-45A4-B174-4DF34696A0E1}"/>
          </ac:spMkLst>
        </pc:spChg>
      </pc:sldChg>
      <pc:sldChg chg="modSp add">
        <pc:chgData name="Mullen (ESO), Paul J" userId="bf3d1d73-b4d7-4bb4-8793-c91dcec30622" providerId="ADAL" clId="{CC254DF7-FF14-4C15-ADCA-46FFB6019524}" dt="2020-12-07T15:46:41.048" v="1902" actId="20577"/>
        <pc:sldMkLst>
          <pc:docMk/>
          <pc:sldMk cId="3685055704" sldId="1329"/>
        </pc:sldMkLst>
        <pc:spChg chg="mod">
          <ac:chgData name="Mullen (ESO), Paul J" userId="bf3d1d73-b4d7-4bb4-8793-c91dcec30622" providerId="ADAL" clId="{CC254DF7-FF14-4C15-ADCA-46FFB6019524}" dt="2020-12-07T15:46:41.048" v="1902" actId="20577"/>
          <ac:spMkLst>
            <pc:docMk/>
            <pc:sldMk cId="3685055704" sldId="1329"/>
            <ac:spMk id="3" creationId="{00000000-0000-0000-0000-000000000000}"/>
          </ac:spMkLst>
        </pc:spChg>
      </pc:sldChg>
      <pc:sldChg chg="modSp ord">
        <pc:chgData name="Mullen (ESO), Paul J" userId="bf3d1d73-b4d7-4bb4-8793-c91dcec30622" providerId="ADAL" clId="{CC254DF7-FF14-4C15-ADCA-46FFB6019524}" dt="2020-12-14T11:20:20.379" v="6992" actId="20577"/>
        <pc:sldMkLst>
          <pc:docMk/>
          <pc:sldMk cId="1624843984" sldId="1369"/>
        </pc:sldMkLst>
        <pc:spChg chg="mod">
          <ac:chgData name="Mullen (ESO), Paul J" userId="bf3d1d73-b4d7-4bb4-8793-c91dcec30622" providerId="ADAL" clId="{CC254DF7-FF14-4C15-ADCA-46FFB6019524}" dt="2020-12-14T11:20:20.379" v="6992" actId="20577"/>
          <ac:spMkLst>
            <pc:docMk/>
            <pc:sldMk cId="1624843984" sldId="1369"/>
            <ac:spMk id="3" creationId="{00000000-0000-0000-0000-000000000000}"/>
          </ac:spMkLst>
        </pc:spChg>
      </pc:sldChg>
      <pc:sldChg chg="modSp ord">
        <pc:chgData name="Mullen (ESO), Paul J" userId="bf3d1d73-b4d7-4bb4-8793-c91dcec30622" providerId="ADAL" clId="{CC254DF7-FF14-4C15-ADCA-46FFB6019524}" dt="2020-12-09T21:53:52.211" v="6784"/>
        <pc:sldMkLst>
          <pc:docMk/>
          <pc:sldMk cId="3253478561" sldId="1371"/>
        </pc:sldMkLst>
        <pc:spChg chg="mod">
          <ac:chgData name="Mullen (ESO), Paul J" userId="bf3d1d73-b4d7-4bb4-8793-c91dcec30622" providerId="ADAL" clId="{CC254DF7-FF14-4C15-ADCA-46FFB6019524}" dt="2020-12-09T09:45:00.309" v="5817" actId="6549"/>
          <ac:spMkLst>
            <pc:docMk/>
            <pc:sldMk cId="3253478561" sldId="1371"/>
            <ac:spMk id="3" creationId="{00000000-0000-0000-0000-000000000000}"/>
          </ac:spMkLst>
        </pc:spChg>
        <pc:spChg chg="mod">
          <ac:chgData name="Mullen (ESO), Paul J" userId="bf3d1d73-b4d7-4bb4-8793-c91dcec30622" providerId="ADAL" clId="{CC254DF7-FF14-4C15-ADCA-46FFB6019524}" dt="2020-12-07T14:08:01.783" v="1237" actId="20577"/>
          <ac:spMkLst>
            <pc:docMk/>
            <pc:sldMk cId="3253478561" sldId="1371"/>
            <ac:spMk id="4" creationId="{00000000-0000-0000-0000-000000000000}"/>
          </ac:spMkLst>
        </pc:spChg>
      </pc:sldChg>
      <pc:sldChg chg="add">
        <pc:chgData name="Mullen (ESO), Paul J" userId="bf3d1d73-b4d7-4bb4-8793-c91dcec30622" providerId="ADAL" clId="{CC254DF7-FF14-4C15-ADCA-46FFB6019524}" dt="2020-12-07T13:56:49.349" v="770"/>
        <pc:sldMkLst>
          <pc:docMk/>
          <pc:sldMk cId="3870278031" sldId="1375"/>
        </pc:sldMkLst>
      </pc:sldChg>
      <pc:sldChg chg="add">
        <pc:chgData name="Mullen (ESO), Paul J" userId="bf3d1d73-b4d7-4bb4-8793-c91dcec30622" providerId="ADAL" clId="{CC254DF7-FF14-4C15-ADCA-46FFB6019524}" dt="2020-12-07T13:56:49.349" v="770"/>
        <pc:sldMkLst>
          <pc:docMk/>
          <pc:sldMk cId="2492033904" sldId="1376"/>
        </pc:sldMkLst>
      </pc:sldChg>
      <pc:sldChg chg="modSp add">
        <pc:chgData name="Mullen (ESO), Paul J" userId="bf3d1d73-b4d7-4bb4-8793-c91dcec30622" providerId="ADAL" clId="{CC254DF7-FF14-4C15-ADCA-46FFB6019524}" dt="2020-12-09T20:36:27.524" v="6419" actId="27636"/>
        <pc:sldMkLst>
          <pc:docMk/>
          <pc:sldMk cId="2027021372" sldId="1377"/>
        </pc:sldMkLst>
        <pc:spChg chg="mod">
          <ac:chgData name="Mullen (ESO), Paul J" userId="bf3d1d73-b4d7-4bb4-8793-c91dcec30622" providerId="ADAL" clId="{CC254DF7-FF14-4C15-ADCA-46FFB6019524}" dt="2020-12-09T20:36:27.524" v="6419" actId="27636"/>
          <ac:spMkLst>
            <pc:docMk/>
            <pc:sldMk cId="2027021372" sldId="1377"/>
            <ac:spMk id="4" creationId="{8163128C-6CBB-4BFE-858B-5EED77D92C6B}"/>
          </ac:spMkLst>
        </pc:spChg>
      </pc:sldChg>
      <pc:sldChg chg="modSp add">
        <pc:chgData name="Mullen (ESO), Paul J" userId="bf3d1d73-b4d7-4bb4-8793-c91dcec30622" providerId="ADAL" clId="{CC254DF7-FF14-4C15-ADCA-46FFB6019524}" dt="2020-12-09T20:39:52.716" v="6525" actId="14100"/>
        <pc:sldMkLst>
          <pc:docMk/>
          <pc:sldMk cId="3199606754" sldId="1378"/>
        </pc:sldMkLst>
        <pc:spChg chg="mod">
          <ac:chgData name="Mullen (ESO), Paul J" userId="bf3d1d73-b4d7-4bb4-8793-c91dcec30622" providerId="ADAL" clId="{CC254DF7-FF14-4C15-ADCA-46FFB6019524}" dt="2020-12-09T20:39:52.716" v="6525" actId="14100"/>
          <ac:spMkLst>
            <pc:docMk/>
            <pc:sldMk cId="3199606754" sldId="1378"/>
            <ac:spMk id="4" creationId="{8163128C-6CBB-4BFE-858B-5EED77D92C6B}"/>
          </ac:spMkLst>
        </pc:spChg>
      </pc:sldChg>
      <pc:sldChg chg="addSp delSp modSp add">
        <pc:chgData name="Mullen (ESO), Paul J" userId="bf3d1d73-b4d7-4bb4-8793-c91dcec30622" providerId="ADAL" clId="{CC254DF7-FF14-4C15-ADCA-46FFB6019524}" dt="2020-12-09T21:53:05.730" v="6783" actId="20577"/>
        <pc:sldMkLst>
          <pc:docMk/>
          <pc:sldMk cId="1347960694" sldId="1379"/>
        </pc:sldMkLst>
        <pc:spChg chg="mod">
          <ac:chgData name="Mullen (ESO), Paul J" userId="bf3d1d73-b4d7-4bb4-8793-c91dcec30622" providerId="ADAL" clId="{CC254DF7-FF14-4C15-ADCA-46FFB6019524}" dt="2020-12-09T21:53:05.730" v="6783" actId="20577"/>
          <ac:spMkLst>
            <pc:docMk/>
            <pc:sldMk cId="1347960694" sldId="1379"/>
            <ac:spMk id="2" creationId="{7A29FFBE-FE55-4DBC-9182-D7FCE61C8DF9}"/>
          </ac:spMkLst>
        </pc:spChg>
        <pc:spChg chg="mod">
          <ac:chgData name="Mullen (ESO), Paul J" userId="bf3d1d73-b4d7-4bb4-8793-c91dcec30622" providerId="ADAL" clId="{CC254DF7-FF14-4C15-ADCA-46FFB6019524}" dt="2020-12-07T15:49:33.937" v="2041" actId="6549"/>
          <ac:spMkLst>
            <pc:docMk/>
            <pc:sldMk cId="1347960694" sldId="1379"/>
            <ac:spMk id="4" creationId="{00000000-0000-0000-0000-000000000000}"/>
          </ac:spMkLst>
        </pc:spChg>
        <pc:picChg chg="add mod">
          <ac:chgData name="Mullen (ESO), Paul J" userId="bf3d1d73-b4d7-4bb4-8793-c91dcec30622" providerId="ADAL" clId="{CC254DF7-FF14-4C15-ADCA-46FFB6019524}" dt="2020-12-07T15:52:23.070" v="2060" actId="1076"/>
          <ac:picMkLst>
            <pc:docMk/>
            <pc:sldMk cId="1347960694" sldId="1379"/>
            <ac:picMk id="3" creationId="{35F842FC-FA5E-45EE-8D1D-C2592EBAFA05}"/>
          </ac:picMkLst>
        </pc:picChg>
        <pc:picChg chg="add mod">
          <ac:chgData name="Mullen (ESO), Paul J" userId="bf3d1d73-b4d7-4bb4-8793-c91dcec30622" providerId="ADAL" clId="{CC254DF7-FF14-4C15-ADCA-46FFB6019524}" dt="2020-12-07T15:52:46.382" v="2064" actId="1037"/>
          <ac:picMkLst>
            <pc:docMk/>
            <pc:sldMk cId="1347960694" sldId="1379"/>
            <ac:picMk id="5" creationId="{38CF00E9-DBBD-4109-9A62-0F18B0F04173}"/>
          </ac:picMkLst>
        </pc:picChg>
        <pc:picChg chg="mod">
          <ac:chgData name="Mullen (ESO), Paul J" userId="bf3d1d73-b4d7-4bb4-8793-c91dcec30622" providerId="ADAL" clId="{CC254DF7-FF14-4C15-ADCA-46FFB6019524}" dt="2020-12-07T15:52:19.365" v="2059" actId="14100"/>
          <ac:picMkLst>
            <pc:docMk/>
            <pc:sldMk cId="1347960694" sldId="1379"/>
            <ac:picMk id="7" creationId="{380EEB01-553E-476D-9961-1B4DCB3A6886}"/>
          </ac:picMkLst>
        </pc:picChg>
        <pc:picChg chg="del">
          <ac:chgData name="Mullen (ESO), Paul J" userId="bf3d1d73-b4d7-4bb4-8793-c91dcec30622" providerId="ADAL" clId="{CC254DF7-FF14-4C15-ADCA-46FFB6019524}" dt="2020-12-07T15:49:42.305" v="2042" actId="478"/>
          <ac:picMkLst>
            <pc:docMk/>
            <pc:sldMk cId="1347960694" sldId="1379"/>
            <ac:picMk id="8" creationId="{5A11E4AC-9E03-458D-B99C-944EFF4297D1}"/>
          </ac:picMkLst>
        </pc:picChg>
      </pc:sldChg>
      <pc:sldChg chg="modSp add">
        <pc:chgData name="Mullen (ESO), Paul J" userId="bf3d1d73-b4d7-4bb4-8793-c91dcec30622" providerId="ADAL" clId="{CC254DF7-FF14-4C15-ADCA-46FFB6019524}" dt="2020-12-09T22:14:54.372" v="6801" actId="20577"/>
        <pc:sldMkLst>
          <pc:docMk/>
          <pc:sldMk cId="480975495" sldId="1380"/>
        </pc:sldMkLst>
        <pc:spChg chg="mod">
          <ac:chgData name="Mullen (ESO), Paul J" userId="bf3d1d73-b4d7-4bb4-8793-c91dcec30622" providerId="ADAL" clId="{CC254DF7-FF14-4C15-ADCA-46FFB6019524}" dt="2020-12-09T22:14:54.372" v="6801" actId="20577"/>
          <ac:spMkLst>
            <pc:docMk/>
            <pc:sldMk cId="480975495" sldId="1380"/>
            <ac:spMk id="3" creationId="{00000000-0000-0000-0000-000000000000}"/>
          </ac:spMkLst>
        </pc:spChg>
        <pc:spChg chg="mod">
          <ac:chgData name="Mullen (ESO), Paul J" userId="bf3d1d73-b4d7-4bb4-8793-c91dcec30622" providerId="ADAL" clId="{CC254DF7-FF14-4C15-ADCA-46FFB6019524}" dt="2020-12-09T15:10:13.342" v="6056" actId="20577"/>
          <ac:spMkLst>
            <pc:docMk/>
            <pc:sldMk cId="480975495" sldId="1380"/>
            <ac:spMk id="4" creationId="{00000000-0000-0000-0000-000000000000}"/>
          </ac:spMkLst>
        </pc:spChg>
      </pc:sldChg>
      <pc:sldChg chg="addSp modSp add">
        <pc:chgData name="Mullen (ESO), Paul J" userId="bf3d1d73-b4d7-4bb4-8793-c91dcec30622" providerId="ADAL" clId="{CC254DF7-FF14-4C15-ADCA-46FFB6019524}" dt="2020-12-09T22:14:38.915" v="6797" actId="1076"/>
        <pc:sldMkLst>
          <pc:docMk/>
          <pc:sldMk cId="3694257594" sldId="1381"/>
        </pc:sldMkLst>
        <pc:spChg chg="mod">
          <ac:chgData name="Mullen (ESO), Paul J" userId="bf3d1d73-b4d7-4bb4-8793-c91dcec30622" providerId="ADAL" clId="{CC254DF7-FF14-4C15-ADCA-46FFB6019524}" dt="2020-12-09T22:14:31.012" v="6795" actId="114"/>
          <ac:spMkLst>
            <pc:docMk/>
            <pc:sldMk cId="3694257594" sldId="1381"/>
            <ac:spMk id="3" creationId="{00000000-0000-0000-0000-000000000000}"/>
          </ac:spMkLst>
        </pc:spChg>
        <pc:spChg chg="mod">
          <ac:chgData name="Mullen (ESO), Paul J" userId="bf3d1d73-b4d7-4bb4-8793-c91dcec30622" providerId="ADAL" clId="{CC254DF7-FF14-4C15-ADCA-46FFB6019524}" dt="2020-12-09T21:46:17.630" v="6631" actId="255"/>
          <ac:spMkLst>
            <pc:docMk/>
            <pc:sldMk cId="3694257594" sldId="1381"/>
            <ac:spMk id="4" creationId="{00000000-0000-0000-0000-000000000000}"/>
          </ac:spMkLst>
        </pc:spChg>
        <pc:graphicFrameChg chg="add mod modGraphic">
          <ac:chgData name="Mullen (ESO), Paul J" userId="bf3d1d73-b4d7-4bb4-8793-c91dcec30622" providerId="ADAL" clId="{CC254DF7-FF14-4C15-ADCA-46FFB6019524}" dt="2020-12-09T22:14:38.915" v="6797" actId="1076"/>
          <ac:graphicFrameMkLst>
            <pc:docMk/>
            <pc:sldMk cId="3694257594" sldId="1381"/>
            <ac:graphicFrameMk id="2" creationId="{6F44F491-004B-4BF8-861E-92378E69E129}"/>
          </ac:graphicFrameMkLst>
        </pc:graphicFrameChg>
      </pc:sldChg>
      <pc:sldMasterChg chg="addSldLayout delSldLayout">
        <pc:chgData name="Mullen (ESO), Paul J" userId="bf3d1d73-b4d7-4bb4-8793-c91dcec30622" providerId="ADAL" clId="{CC254DF7-FF14-4C15-ADCA-46FFB6019524}" dt="2020-12-09T09:25:12.655" v="5227" actId="2696"/>
        <pc:sldMasterMkLst>
          <pc:docMk/>
          <pc:sldMasterMk cId="1585204217" sldId="2147483660"/>
        </pc:sldMasterMkLst>
        <pc:sldLayoutChg chg="add del">
          <pc:chgData name="Mullen (ESO), Paul J" userId="bf3d1d73-b4d7-4bb4-8793-c91dcec30622" providerId="ADAL" clId="{CC254DF7-FF14-4C15-ADCA-46FFB6019524}" dt="2020-12-09T09:25:12.655" v="5227" actId="2696"/>
          <pc:sldLayoutMkLst>
            <pc:docMk/>
            <pc:sldMasterMk cId="1585204217" sldId="2147483660"/>
            <pc:sldLayoutMk cId="1303514433" sldId="214748370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B87EBEAC-D713-46B0-8D4F-F0C7C6DA5427}">
      <dgm:prSet phldrT="[Text]" custT="1"/>
      <dgm:spPr/>
      <dgm:t>
        <a:bodyPr/>
        <a:lstStyle/>
        <a:p>
          <a:r>
            <a:rPr lang="en-GB" sz="1400" b="1" dirty="0">
              <a:latin typeface="Arial" panose="020B0604020202020204" pitchFamily="34" charset="0"/>
              <a:cs typeface="Arial" panose="020B0604020202020204" pitchFamily="34" charset="0"/>
            </a:rPr>
            <a:t>December (total = 2)</a:t>
          </a:r>
          <a:endParaRPr lang="en-GB" sz="1400" b="1" dirty="0">
            <a:highlight>
              <a:srgbClr val="FFFF00"/>
            </a:highlight>
            <a:latin typeface="Arial" panose="020B0604020202020204" pitchFamily="34" charset="0"/>
            <a:cs typeface="Arial" panose="020B0604020202020204" pitchFamily="34" charset="0"/>
          </a:endParaRPr>
        </a:p>
      </dgm:t>
    </dgm:pt>
    <dgm:pt modelId="{ADB59348-C9C4-42EB-A2B0-87B3E86B7AEA}" type="parTrans" cxnId="{DA65CDD6-9DFC-4BFB-85C0-39CFAACB55F1}">
      <dgm:prSet/>
      <dgm:spPr/>
      <dgm:t>
        <a:bodyPr/>
        <a:lstStyle/>
        <a:p>
          <a:endParaRPr lang="en-GB"/>
        </a:p>
      </dgm:t>
    </dgm:pt>
    <dgm:pt modelId="{BD7A073A-4872-4C1D-9980-843DF5A2B8AE}" type="sibTrans" cxnId="{DA65CDD6-9DFC-4BFB-85C0-39CFAACB55F1}">
      <dgm:prSet/>
      <dgm:spPr/>
      <dgm:t>
        <a:bodyPr/>
        <a:lstStyle/>
        <a:p>
          <a:endParaRPr lang="en-GB"/>
        </a:p>
      </dgm:t>
    </dgm:pt>
    <dgm:pt modelId="{00A5B285-5C81-47D4-8980-415D94DC31F2}">
      <dgm:prSet phldrT="[Text]" custT="1"/>
      <dgm:spPr/>
      <dgm:t>
        <a:bodyPr/>
        <a:lstStyle/>
        <a:p>
          <a:r>
            <a:rPr lang="en-GB" sz="1400" b="1" dirty="0">
              <a:latin typeface="Arial" panose="020B0604020202020204" pitchFamily="34" charset="0"/>
              <a:cs typeface="Arial" panose="020B0604020202020204" pitchFamily="34" charset="0"/>
            </a:rPr>
            <a:t>January (total = 4)</a:t>
          </a:r>
        </a:p>
      </dgm:t>
    </dgm:pt>
    <dgm:pt modelId="{5E11A762-0E12-481F-8BA3-68A39ACABD4F}" type="parTrans" cxnId="{04412C78-2C3C-496B-8824-6A94150F0A9B}">
      <dgm:prSet/>
      <dgm:spPr/>
      <dgm:t>
        <a:bodyPr/>
        <a:lstStyle/>
        <a:p>
          <a:endParaRPr lang="en-GB"/>
        </a:p>
      </dgm:t>
    </dgm:pt>
    <dgm:pt modelId="{6ED76270-41DD-442A-B73F-CE7C53B37D99}" type="sibTrans" cxnId="{04412C78-2C3C-496B-8824-6A94150F0A9B}">
      <dgm:prSet/>
      <dgm:spPr/>
      <dgm:t>
        <a:bodyPr/>
        <a:lstStyle/>
        <a:p>
          <a:endParaRPr lang="en-GB"/>
        </a:p>
      </dgm:t>
    </dgm:pt>
    <dgm:pt modelId="{9CFF7B1A-E735-4AB1-9DC1-66B67A9E3FC0}">
      <dgm:prSet phldrT="[Text]" custT="1"/>
      <dgm:spPr/>
      <dgm:t>
        <a:bodyPr/>
        <a:lstStyle/>
        <a:p>
          <a:r>
            <a:rPr lang="en-GB" sz="1400" b="0" dirty="0">
              <a:latin typeface="Arial" panose="020B0604020202020204" pitchFamily="34" charset="0"/>
              <a:cs typeface="Arial" panose="020B0604020202020204" pitchFamily="34" charset="0"/>
            </a:rPr>
            <a:t>CMP326 – 11 Dec</a:t>
          </a:r>
        </a:p>
      </dgm:t>
    </dgm:pt>
    <dgm:pt modelId="{8E5C4F12-2D3E-460A-A34D-73FBC2C02937}" type="parTrans" cxnId="{6CCF4A2C-CB48-48EF-9B4E-A1ADF96C2F5F}">
      <dgm:prSet/>
      <dgm:spPr/>
      <dgm:t>
        <a:bodyPr/>
        <a:lstStyle/>
        <a:p>
          <a:endParaRPr lang="en-GB"/>
        </a:p>
      </dgm:t>
    </dgm:pt>
    <dgm:pt modelId="{43BA23C6-3B8B-4112-8B70-9A38A8B42E67}" type="sibTrans" cxnId="{6CCF4A2C-CB48-48EF-9B4E-A1ADF96C2F5F}">
      <dgm:prSet/>
      <dgm:spPr/>
      <dgm:t>
        <a:bodyPr/>
        <a:lstStyle/>
        <a:p>
          <a:endParaRPr lang="en-GB"/>
        </a:p>
      </dgm:t>
    </dgm:pt>
    <dgm:pt modelId="{5E0955CE-5E9C-4BAB-B63A-F673E2FEC894}">
      <dgm:prSet phldrT="[Text]" custT="1"/>
      <dgm:spPr/>
      <dgm:t>
        <a:bodyPr/>
        <a:lstStyle/>
        <a:p>
          <a:r>
            <a:rPr lang="en-GB" sz="1400" b="0" dirty="0">
              <a:latin typeface="Arial" panose="020B0604020202020204" pitchFamily="34" charset="0"/>
              <a:cs typeface="Arial" panose="020B0604020202020204" pitchFamily="34" charset="0"/>
            </a:rPr>
            <a:t>CMP328 – 12 Jan</a:t>
          </a:r>
          <a:endParaRPr lang="en-GB" sz="1400" b="1" dirty="0">
            <a:latin typeface="Arial" panose="020B0604020202020204" pitchFamily="34" charset="0"/>
            <a:cs typeface="Arial" panose="020B0604020202020204" pitchFamily="34" charset="0"/>
          </a:endParaRPr>
        </a:p>
      </dgm:t>
    </dgm:pt>
    <dgm:pt modelId="{A0A7733E-4E0A-4DE6-9499-799F911EB8F2}" type="parTrans" cxnId="{1D9FAC79-B0BF-459F-BA26-93229BB4DAC5}">
      <dgm:prSet/>
      <dgm:spPr/>
      <dgm:t>
        <a:bodyPr/>
        <a:lstStyle/>
        <a:p>
          <a:endParaRPr lang="en-GB"/>
        </a:p>
      </dgm:t>
    </dgm:pt>
    <dgm:pt modelId="{E4B46969-BCA5-4324-AB32-77D91485D119}" type="sibTrans" cxnId="{1D9FAC79-B0BF-459F-BA26-93229BB4DAC5}">
      <dgm:prSet/>
      <dgm:spPr/>
      <dgm:t>
        <a:bodyPr/>
        <a:lstStyle/>
        <a:p>
          <a:endParaRPr lang="en-GB"/>
        </a:p>
      </dgm:t>
    </dgm:pt>
    <dgm:pt modelId="{AED3A7F7-2CA9-4A2D-ABC0-076FA91B3DFB}">
      <dgm:prSet phldrT="[Text]" custT="1"/>
      <dgm:spPr/>
      <dgm:t>
        <a:bodyPr/>
        <a:lstStyle/>
        <a:p>
          <a:r>
            <a:rPr lang="en-GB" sz="1400" b="0" dirty="0">
              <a:latin typeface="Arial" panose="020B0604020202020204" pitchFamily="34" charset="0"/>
              <a:cs typeface="Arial" panose="020B0604020202020204" pitchFamily="34" charset="0"/>
            </a:rPr>
            <a:t>CMP326 – 15 Jan</a:t>
          </a:r>
        </a:p>
      </dgm:t>
    </dgm:pt>
    <dgm:pt modelId="{56F83A3D-9778-4B38-947E-03901EA0DFF9}" type="parTrans" cxnId="{BFE4820F-7B7C-4976-9496-3C7B96BA1C00}">
      <dgm:prSet/>
      <dgm:spPr/>
      <dgm:t>
        <a:bodyPr/>
        <a:lstStyle/>
        <a:p>
          <a:endParaRPr lang="en-GB"/>
        </a:p>
      </dgm:t>
    </dgm:pt>
    <dgm:pt modelId="{2E66AFBE-0D8D-461E-AD88-C191A4E35530}" type="sibTrans" cxnId="{BFE4820F-7B7C-4976-9496-3C7B96BA1C00}">
      <dgm:prSet/>
      <dgm:spPr/>
      <dgm:t>
        <a:bodyPr/>
        <a:lstStyle/>
        <a:p>
          <a:endParaRPr lang="en-GB"/>
        </a:p>
      </dgm:t>
    </dgm:pt>
    <dgm:pt modelId="{94C9ED6A-3561-40F9-A193-1F9CDE3DC138}">
      <dgm:prSet phldrT="[Text]" custT="1"/>
      <dgm:spPr/>
      <dgm:t>
        <a:bodyPr/>
        <a:lstStyle/>
        <a:p>
          <a:r>
            <a:rPr lang="en-GB" sz="1400" b="0" dirty="0">
              <a:latin typeface="Arial" panose="020B0604020202020204" pitchFamily="34" charset="0"/>
              <a:cs typeface="Arial" panose="020B0604020202020204" pitchFamily="34" charset="0"/>
            </a:rPr>
            <a:t>CMP330 – 19 Jan</a:t>
          </a:r>
        </a:p>
      </dgm:t>
    </dgm:pt>
    <dgm:pt modelId="{C57B0ED0-21EE-4E89-9E4A-408877D746BE}" type="parTrans" cxnId="{8232123A-7491-41C7-89A5-873C990311AD}">
      <dgm:prSet/>
      <dgm:spPr/>
      <dgm:t>
        <a:bodyPr/>
        <a:lstStyle/>
        <a:p>
          <a:endParaRPr lang="en-GB"/>
        </a:p>
      </dgm:t>
    </dgm:pt>
    <dgm:pt modelId="{BC101725-4B2D-4BEB-B6F9-51479AF210B0}" type="sibTrans" cxnId="{8232123A-7491-41C7-89A5-873C990311AD}">
      <dgm:prSet/>
      <dgm:spPr/>
      <dgm:t>
        <a:bodyPr/>
        <a:lstStyle/>
        <a:p>
          <a:endParaRPr lang="en-GB"/>
        </a:p>
      </dgm:t>
    </dgm:pt>
    <dgm:pt modelId="{E03710FF-E186-447F-90B9-02E2AC1026D2}">
      <dgm:prSet phldrT="[Text]" custT="1"/>
      <dgm:spPr/>
      <dgm:t>
        <a:bodyPr/>
        <a:lstStyle/>
        <a:p>
          <a:r>
            <a:rPr lang="en-GB" sz="1400" b="1" dirty="0">
              <a:latin typeface="Arial" panose="020B0604020202020204" pitchFamily="34" charset="0"/>
              <a:cs typeface="Arial" panose="020B0604020202020204" pitchFamily="34" charset="0"/>
            </a:rPr>
            <a:t>February</a:t>
          </a:r>
          <a:r>
            <a:rPr lang="en-GB" sz="1400" b="0" dirty="0">
              <a:latin typeface="Arial" panose="020B0604020202020204" pitchFamily="34" charset="0"/>
              <a:cs typeface="Arial" panose="020B0604020202020204" pitchFamily="34" charset="0"/>
            </a:rPr>
            <a:t> </a:t>
          </a:r>
          <a:r>
            <a:rPr lang="en-GB" sz="1400" b="1" dirty="0">
              <a:latin typeface="Arial" panose="020B0604020202020204" pitchFamily="34" charset="0"/>
              <a:cs typeface="Arial" panose="020B0604020202020204" pitchFamily="34" charset="0"/>
            </a:rPr>
            <a:t>(total = 6)</a:t>
          </a:r>
        </a:p>
      </dgm:t>
    </dgm:pt>
    <dgm:pt modelId="{D274EC9F-EB56-454D-B49E-9B32C14790FE}" type="parTrans" cxnId="{F3F19841-D386-4720-B2D4-66F9276D8581}">
      <dgm:prSet/>
      <dgm:spPr/>
      <dgm:t>
        <a:bodyPr/>
        <a:lstStyle/>
        <a:p>
          <a:endParaRPr lang="en-GB"/>
        </a:p>
      </dgm:t>
    </dgm:pt>
    <dgm:pt modelId="{F36BCD33-CEB8-42AA-BC11-29D90F87DCFA}" type="sibTrans" cxnId="{F3F19841-D386-4720-B2D4-66F9276D8581}">
      <dgm:prSet/>
      <dgm:spPr/>
      <dgm:t>
        <a:bodyPr/>
        <a:lstStyle/>
        <a:p>
          <a:endParaRPr lang="en-GB"/>
        </a:p>
      </dgm:t>
    </dgm:pt>
    <dgm:pt modelId="{CCDF140A-4F25-429B-B1EC-7D55A1D63BBC}">
      <dgm:prSet phldrT="[Text]" custT="1"/>
      <dgm:spPr/>
      <dgm:t>
        <a:bodyPr/>
        <a:lstStyle/>
        <a:p>
          <a:r>
            <a:rPr lang="en-GB" sz="1400" b="0" dirty="0">
              <a:latin typeface="Arial" panose="020B0604020202020204" pitchFamily="34" charset="0"/>
              <a:cs typeface="Arial" panose="020B0604020202020204" pitchFamily="34" charset="0"/>
            </a:rPr>
            <a:t>CMP326 – 24 Feb</a:t>
          </a:r>
        </a:p>
      </dgm:t>
    </dgm:pt>
    <dgm:pt modelId="{8E1E1DE4-9506-4E6A-ADA7-DC0BBB53C660}" type="parTrans" cxnId="{C4070B9E-E878-41E3-A2A3-2364A5FB117C}">
      <dgm:prSet/>
      <dgm:spPr/>
      <dgm:t>
        <a:bodyPr/>
        <a:lstStyle/>
        <a:p>
          <a:endParaRPr lang="en-GB"/>
        </a:p>
      </dgm:t>
    </dgm:pt>
    <dgm:pt modelId="{5A3DDB86-2F74-4148-B307-2D6388E7A579}" type="sibTrans" cxnId="{C4070B9E-E878-41E3-A2A3-2364A5FB117C}">
      <dgm:prSet/>
      <dgm:spPr/>
      <dgm:t>
        <a:bodyPr/>
        <a:lstStyle/>
        <a:p>
          <a:endParaRPr lang="en-GB"/>
        </a:p>
      </dgm:t>
    </dgm:pt>
    <dgm:pt modelId="{7BD6557B-64D5-4097-9B1A-E238AE179E1B}">
      <dgm:prSet phldrT="[Text]" custT="1"/>
      <dgm:spPr/>
      <dgm:t>
        <a:bodyPr/>
        <a:lstStyle/>
        <a:p>
          <a:r>
            <a:rPr lang="en-GB" sz="1400" b="0" dirty="0">
              <a:latin typeface="Arial" panose="020B0604020202020204" pitchFamily="34" charset="0"/>
              <a:cs typeface="Arial" panose="020B0604020202020204" pitchFamily="34" charset="0"/>
            </a:rPr>
            <a:t>CMP330 – 14 Dec</a:t>
          </a:r>
        </a:p>
      </dgm:t>
    </dgm:pt>
    <dgm:pt modelId="{8E93528E-4062-40A4-AB9D-EAC6A85517DD}" type="parTrans" cxnId="{1F01274D-CC5E-44D6-9119-5EB9CB2ECA26}">
      <dgm:prSet/>
      <dgm:spPr/>
      <dgm:t>
        <a:bodyPr/>
        <a:lstStyle/>
        <a:p>
          <a:endParaRPr lang="en-GB"/>
        </a:p>
      </dgm:t>
    </dgm:pt>
    <dgm:pt modelId="{F8D060E3-66C4-4DDA-B271-1A90F349517D}" type="sibTrans" cxnId="{1F01274D-CC5E-44D6-9119-5EB9CB2ECA26}">
      <dgm:prSet/>
      <dgm:spPr/>
      <dgm:t>
        <a:bodyPr/>
        <a:lstStyle/>
        <a:p>
          <a:endParaRPr lang="en-GB"/>
        </a:p>
      </dgm:t>
    </dgm:pt>
    <dgm:pt modelId="{A7243F4C-BB31-4AF7-94F2-9F96387BF06E}">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EB23078D-683C-48AD-8406-854576DBA662}" type="parTrans" cxnId="{F192D571-C708-424E-BE18-80A833A97157}">
      <dgm:prSet/>
      <dgm:spPr/>
      <dgm:t>
        <a:bodyPr/>
        <a:lstStyle/>
        <a:p>
          <a:endParaRPr lang="en-GB"/>
        </a:p>
      </dgm:t>
    </dgm:pt>
    <dgm:pt modelId="{55FDEB55-89DF-485B-9C8A-D7DBDE704261}" type="sibTrans" cxnId="{F192D571-C708-424E-BE18-80A833A97157}">
      <dgm:prSet/>
      <dgm:spPr/>
      <dgm:t>
        <a:bodyPr/>
        <a:lstStyle/>
        <a:p>
          <a:endParaRPr lang="en-GB"/>
        </a:p>
      </dgm:t>
    </dgm:pt>
    <dgm:pt modelId="{D7CD9C8E-C881-44A5-8431-859A73238472}">
      <dgm:prSet phldrT="[Text]" custT="1"/>
      <dgm:spPr/>
      <dgm:t>
        <a:bodyPr/>
        <a:lstStyle/>
        <a:p>
          <a:r>
            <a:rPr lang="en-GB" sz="1400" b="1" dirty="0">
              <a:latin typeface="Arial" panose="020B0604020202020204" pitchFamily="34" charset="0"/>
              <a:cs typeface="Arial" panose="020B0604020202020204" pitchFamily="34" charset="0"/>
            </a:rPr>
            <a:t>March (total = 5 so far)</a:t>
          </a:r>
        </a:p>
      </dgm:t>
    </dgm:pt>
    <dgm:pt modelId="{A75D1DD0-8297-4718-9ED2-0A3EB4252536}" type="parTrans" cxnId="{EFE3161C-995B-4666-B2B2-E7C1F60088A6}">
      <dgm:prSet/>
      <dgm:spPr/>
      <dgm:t>
        <a:bodyPr/>
        <a:lstStyle/>
        <a:p>
          <a:endParaRPr lang="en-GB"/>
        </a:p>
      </dgm:t>
    </dgm:pt>
    <dgm:pt modelId="{A0412181-8AA5-4559-9726-10F6655ACB98}" type="sibTrans" cxnId="{EFE3161C-995B-4666-B2B2-E7C1F60088A6}">
      <dgm:prSet/>
      <dgm:spPr/>
      <dgm:t>
        <a:bodyPr/>
        <a:lstStyle/>
        <a:p>
          <a:endParaRPr lang="en-GB"/>
        </a:p>
      </dgm:t>
    </dgm:pt>
    <dgm:pt modelId="{0D5E3C7F-94F8-4412-8D66-A047044FEA82}">
      <dgm:prSet phldrT="[Text]" custT="1"/>
      <dgm:spPr/>
      <dgm:t>
        <a:bodyPr/>
        <a:lstStyle/>
        <a:p>
          <a:r>
            <a:rPr lang="en-GB" sz="1400" b="0" dirty="0">
              <a:latin typeface="Arial" panose="020B0604020202020204" pitchFamily="34" charset="0"/>
              <a:cs typeface="Arial" panose="020B0604020202020204" pitchFamily="34" charset="0"/>
            </a:rPr>
            <a:t>CMP298 x 2  - 3 and 23 Feb</a:t>
          </a:r>
        </a:p>
      </dgm:t>
    </dgm:pt>
    <dgm:pt modelId="{8324FD43-AB96-4655-AA68-2572CFA86CAB}" type="parTrans" cxnId="{B2AF5E60-6C6C-48CD-A884-54B675D67666}">
      <dgm:prSet/>
      <dgm:spPr/>
      <dgm:t>
        <a:bodyPr/>
        <a:lstStyle/>
        <a:p>
          <a:endParaRPr lang="en-GB"/>
        </a:p>
      </dgm:t>
    </dgm:pt>
    <dgm:pt modelId="{9BE19D32-365E-425E-8AB0-A902A79D2F41}" type="sibTrans" cxnId="{B2AF5E60-6C6C-48CD-A884-54B675D67666}">
      <dgm:prSet/>
      <dgm:spPr/>
      <dgm:t>
        <a:bodyPr/>
        <a:lstStyle/>
        <a:p>
          <a:endParaRPr lang="en-GB"/>
        </a:p>
      </dgm:t>
    </dgm:pt>
    <dgm:pt modelId="{1DFA09AD-13CF-479C-A3A6-D567D8174233}">
      <dgm:prSet phldrT="[Text]" custT="1"/>
      <dgm:spPr/>
      <dgm:t>
        <a:bodyPr/>
        <a:lstStyle/>
        <a:p>
          <a:r>
            <a:rPr lang="en-GB" sz="1400" b="0" dirty="0">
              <a:latin typeface="Arial" panose="020B0604020202020204" pitchFamily="34" charset="0"/>
              <a:cs typeface="Arial" panose="020B0604020202020204" pitchFamily="34" charset="0"/>
            </a:rPr>
            <a:t>CMP315 + New Expansion Constant Mod?</a:t>
          </a:r>
        </a:p>
      </dgm:t>
    </dgm:pt>
    <dgm:pt modelId="{1D633BC7-1C12-414C-B9CD-03D918CCCF89}" type="parTrans" cxnId="{3298845C-D228-4A82-910C-1684EF9B1CC3}">
      <dgm:prSet/>
      <dgm:spPr/>
      <dgm:t>
        <a:bodyPr/>
        <a:lstStyle/>
        <a:p>
          <a:endParaRPr lang="en-GB"/>
        </a:p>
      </dgm:t>
    </dgm:pt>
    <dgm:pt modelId="{F707FA34-2B54-4A4E-876F-753D030EF804}" type="sibTrans" cxnId="{3298845C-D228-4A82-910C-1684EF9B1CC3}">
      <dgm:prSet/>
      <dgm:spPr/>
      <dgm:t>
        <a:bodyPr/>
        <a:lstStyle/>
        <a:p>
          <a:endParaRPr lang="en-GB"/>
        </a:p>
      </dgm:t>
    </dgm:pt>
    <dgm:pt modelId="{EE0F6860-1B18-4060-864D-C7E536CBC221}">
      <dgm:prSet phldrT="[Text]" custT="1"/>
      <dgm:spPr/>
      <dgm:t>
        <a:bodyPr/>
        <a:lstStyle/>
        <a:p>
          <a:r>
            <a:rPr lang="en-GB" sz="1400" b="0" dirty="0">
              <a:latin typeface="Arial" panose="020B0604020202020204" pitchFamily="34" charset="0"/>
              <a:cs typeface="Arial" panose="020B0604020202020204" pitchFamily="34" charset="0"/>
            </a:rPr>
            <a:t>CMP308 + New Section 14 BSUoS Mod</a:t>
          </a:r>
          <a:endParaRPr lang="en-GB" sz="1400" b="1" dirty="0">
            <a:latin typeface="Arial" panose="020B0604020202020204" pitchFamily="34" charset="0"/>
            <a:cs typeface="Arial" panose="020B0604020202020204" pitchFamily="34" charset="0"/>
          </a:endParaRPr>
        </a:p>
      </dgm:t>
    </dgm:pt>
    <dgm:pt modelId="{DAC86743-6F2A-4393-BE0D-99C0C2A3529E}" type="parTrans" cxnId="{C2FC770E-9B82-46F1-8C1E-A21E8A71F3A0}">
      <dgm:prSet/>
      <dgm:spPr/>
      <dgm:t>
        <a:bodyPr/>
        <a:lstStyle/>
        <a:p>
          <a:endParaRPr lang="en-GB"/>
        </a:p>
      </dgm:t>
    </dgm:pt>
    <dgm:pt modelId="{8E8CC5B0-4929-4754-B3D0-BFB8EFDC496A}" type="sibTrans" cxnId="{C2FC770E-9B82-46F1-8C1E-A21E8A71F3A0}">
      <dgm:prSet/>
      <dgm:spPr/>
      <dgm:t>
        <a:bodyPr/>
        <a:lstStyle/>
        <a:p>
          <a:endParaRPr lang="en-GB"/>
        </a:p>
      </dgm:t>
    </dgm:pt>
    <dgm:pt modelId="{6028988F-D25D-4B1C-B4AC-608BA5779E4F}">
      <dgm:prSet custT="1"/>
      <dgm:spPr/>
      <dgm:t>
        <a:bodyPr/>
        <a:lstStyle/>
        <a:p>
          <a:r>
            <a:rPr lang="en-GB" sz="1400" b="0" dirty="0">
              <a:latin typeface="Arial" panose="020B0604020202020204" pitchFamily="34" charset="0"/>
              <a:cs typeface="Arial" panose="020B0604020202020204" pitchFamily="34" charset="0"/>
            </a:rPr>
            <a:t>CMP328 x 2</a:t>
          </a:r>
        </a:p>
      </dgm:t>
    </dgm:pt>
    <dgm:pt modelId="{9F81E53D-AC75-4FBB-B0B8-D668E1AD1AD3}" type="parTrans" cxnId="{A3DEC272-CF6C-4785-916D-FED51AF60164}">
      <dgm:prSet/>
      <dgm:spPr/>
      <dgm:t>
        <a:bodyPr/>
        <a:lstStyle/>
        <a:p>
          <a:endParaRPr lang="en-GB"/>
        </a:p>
      </dgm:t>
    </dgm:pt>
    <dgm:pt modelId="{9A303E8B-34B9-4F9F-8AE7-7CE40BC34363}" type="sibTrans" cxnId="{A3DEC272-CF6C-4785-916D-FED51AF60164}">
      <dgm:prSet/>
      <dgm:spPr/>
      <dgm:t>
        <a:bodyPr/>
        <a:lstStyle/>
        <a:p>
          <a:endParaRPr lang="en-GB"/>
        </a:p>
      </dgm:t>
    </dgm:pt>
    <dgm:pt modelId="{67C4D478-134E-4256-9025-3609AF4D593C}">
      <dgm:prSet phldrT="[Text]" custT="1"/>
      <dgm:spPr/>
      <dgm:t>
        <a:bodyPr/>
        <a:lstStyle/>
        <a:p>
          <a:r>
            <a:rPr lang="en-GB" sz="1400" b="0" dirty="0">
              <a:latin typeface="Arial" panose="020B0604020202020204" pitchFamily="34" charset="0"/>
              <a:cs typeface="Arial" panose="020B0604020202020204" pitchFamily="34" charset="0"/>
            </a:rPr>
            <a:t>CMP308 </a:t>
          </a:r>
        </a:p>
      </dgm:t>
    </dgm:pt>
    <dgm:pt modelId="{8CEF49FA-11C0-45A5-B585-B111C0A029F0}" type="parTrans" cxnId="{2EA2FF2A-7EDA-471A-B524-B5B40E5ECA13}">
      <dgm:prSet/>
      <dgm:spPr/>
      <dgm:t>
        <a:bodyPr/>
        <a:lstStyle/>
        <a:p>
          <a:endParaRPr lang="en-GB"/>
        </a:p>
      </dgm:t>
    </dgm:pt>
    <dgm:pt modelId="{0324B7F8-8742-497C-9FBB-332301793594}" type="sibTrans" cxnId="{2EA2FF2A-7EDA-471A-B524-B5B40E5ECA13}">
      <dgm:prSet/>
      <dgm:spPr/>
      <dgm:t>
        <a:bodyPr/>
        <a:lstStyle/>
        <a:p>
          <a:endParaRPr lang="en-GB"/>
        </a:p>
      </dgm:t>
    </dgm:pt>
    <dgm:pt modelId="{32861A6C-0155-4F08-9512-9192740DE6FA}">
      <dgm:prSet phldrT="[Text]" custT="1"/>
      <dgm:spPr/>
      <dgm:t>
        <a:bodyPr/>
        <a:lstStyle/>
        <a:p>
          <a:r>
            <a:rPr lang="en-GB" sz="1400" b="0" dirty="0">
              <a:latin typeface="Arial" panose="020B0604020202020204" pitchFamily="34" charset="0"/>
              <a:cs typeface="Arial" panose="020B0604020202020204" pitchFamily="34" charset="0"/>
            </a:rPr>
            <a:t>CMP308</a:t>
          </a:r>
        </a:p>
      </dgm:t>
    </dgm:pt>
    <dgm:pt modelId="{B69F7556-9868-4BB3-9FEE-59AE47F96D2F}" type="parTrans" cxnId="{8AC47797-EDB3-4A72-88B1-857A03A90B79}">
      <dgm:prSet/>
      <dgm:spPr/>
      <dgm:t>
        <a:bodyPr/>
        <a:lstStyle/>
        <a:p>
          <a:endParaRPr lang="en-GB"/>
        </a:p>
      </dgm:t>
    </dgm:pt>
    <dgm:pt modelId="{5743BD43-782A-4A03-99B5-8E9663E11344}" type="sibTrans" cxnId="{8AC47797-EDB3-4A72-88B1-857A03A90B79}">
      <dgm:prSet/>
      <dgm:spPr/>
      <dgm:t>
        <a:bodyPr/>
        <a:lstStyle/>
        <a:p>
          <a:endParaRPr lang="en-GB"/>
        </a:p>
      </dgm:t>
    </dgm:pt>
    <dgm:pt modelId="{937260BF-69DA-4ADB-97D6-E2837DF3A2D4}">
      <dgm:prSet phldrT="[Text]" custT="1"/>
      <dgm:spPr/>
      <dgm:t>
        <a:bodyPr/>
        <a:lstStyle/>
        <a:p>
          <a:r>
            <a:rPr lang="en-GB" sz="1400" b="0" dirty="0">
              <a:latin typeface="Arial" panose="020B0604020202020204" pitchFamily="34" charset="0"/>
              <a:cs typeface="Arial" panose="020B0604020202020204" pitchFamily="34" charset="0"/>
            </a:rPr>
            <a:t>CMP315 + New Expansion Constant Mod?</a:t>
          </a:r>
          <a:endParaRPr lang="en-GB" sz="1400" b="1" dirty="0">
            <a:latin typeface="Arial" panose="020B0604020202020204" pitchFamily="34" charset="0"/>
            <a:cs typeface="Arial" panose="020B0604020202020204" pitchFamily="34" charset="0"/>
          </a:endParaRPr>
        </a:p>
      </dgm:t>
    </dgm:pt>
    <dgm:pt modelId="{F92F17D7-52FE-4811-8C80-F282BB224A7A}" type="parTrans" cxnId="{4720F049-A226-4F27-BC35-28F735287499}">
      <dgm:prSet/>
      <dgm:spPr/>
      <dgm:t>
        <a:bodyPr/>
        <a:lstStyle/>
        <a:p>
          <a:endParaRPr lang="en-GB"/>
        </a:p>
      </dgm:t>
    </dgm:pt>
    <dgm:pt modelId="{5986A9DF-4F5A-4B72-8922-F1DF5C272788}" type="sibTrans" cxnId="{4720F049-A226-4F27-BC35-28F735287499}">
      <dgm:prSet/>
      <dgm:spPr/>
      <dgm:t>
        <a:bodyPr/>
        <a:lstStyle/>
        <a:p>
          <a:endParaRPr lang="en-GB"/>
        </a:p>
      </dgm:t>
    </dgm:pt>
    <dgm:pt modelId="{E9A4065B-2588-44C4-9A28-373E5DEC26A9}">
      <dgm:prSet phldrT="[Text]" custT="1"/>
      <dgm:spPr/>
      <dgm:t>
        <a:bodyPr/>
        <a:lstStyle/>
        <a:p>
          <a:r>
            <a:rPr lang="en-GB" sz="1400" b="0" dirty="0">
              <a:latin typeface="Arial" panose="020B0604020202020204" pitchFamily="34" charset="0"/>
              <a:cs typeface="Arial" panose="020B0604020202020204" pitchFamily="34" charset="0"/>
            </a:rPr>
            <a:t>New Non Section 14 BSUoS Mod</a:t>
          </a:r>
        </a:p>
      </dgm:t>
    </dgm:pt>
    <dgm:pt modelId="{71696641-07AA-4B14-900D-9634F5DFB722}" type="parTrans" cxnId="{0DD6AB78-F227-4813-9981-ADEE28641FDD}">
      <dgm:prSet/>
      <dgm:spPr/>
      <dgm:t>
        <a:bodyPr/>
        <a:lstStyle/>
        <a:p>
          <a:endParaRPr lang="en-GB"/>
        </a:p>
      </dgm:t>
    </dgm:pt>
    <dgm:pt modelId="{9C1DCD14-7BF7-4379-BF6F-3E23D2417AD1}" type="sibTrans" cxnId="{0DD6AB78-F227-4813-9981-ADEE28641FDD}">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custLinFactNeighborX="192" custLinFactNeighborY="-2678"/>
      <dgm:spPr>
        <a:solidFill>
          <a:schemeClr val="accent2">
            <a:lumMod val="20000"/>
            <a:lumOff val="80000"/>
          </a:schemeClr>
        </a:solidFill>
      </dgm:spPr>
    </dgm:pt>
    <dgm:pt modelId="{7C29544A-5B95-4706-92CC-754F2DA6E449}" type="pres">
      <dgm:prSet presAssocID="{B32BE603-0F34-465F-9929-BD40BCCABAB0}" presName="points" presStyleCnt="0"/>
      <dgm:spPr/>
    </dgm:pt>
    <dgm:pt modelId="{A46B12B0-4BA1-43D7-BEDA-07C010961C05}" type="pres">
      <dgm:prSet presAssocID="{B87EBEAC-D713-46B0-8D4F-F0C7C6DA5427}" presName="compositeA" presStyleCnt="0"/>
      <dgm:spPr/>
    </dgm:pt>
    <dgm:pt modelId="{9FFD8050-2DBE-4A9D-BF92-E7EE4A15901E}" type="pres">
      <dgm:prSet presAssocID="{B87EBEAC-D713-46B0-8D4F-F0C7C6DA5427}" presName="textA" presStyleLbl="revTx" presStyleIdx="0" presStyleCnt="4">
        <dgm:presLayoutVars>
          <dgm:bulletEnabled val="1"/>
        </dgm:presLayoutVars>
      </dgm:prSet>
      <dgm:spPr/>
    </dgm:pt>
    <dgm:pt modelId="{653C4CCD-BDA5-4C50-B4C1-A0C7190AE863}" type="pres">
      <dgm:prSet presAssocID="{B87EBEAC-D713-46B0-8D4F-F0C7C6DA5427}" presName="circleA" presStyleLbl="node1" presStyleIdx="0" presStyleCnt="4"/>
      <dgm:spPr/>
    </dgm:pt>
    <dgm:pt modelId="{13F6E57F-6D7C-43B8-98FF-59F9B75FE0C9}" type="pres">
      <dgm:prSet presAssocID="{B87EBEAC-D713-46B0-8D4F-F0C7C6DA5427}" presName="spaceA" presStyleCnt="0"/>
      <dgm:spPr/>
    </dgm:pt>
    <dgm:pt modelId="{1B957F79-50DE-46B5-81F0-0961450175E7}" type="pres">
      <dgm:prSet presAssocID="{BD7A073A-4872-4C1D-9980-843DF5A2B8AE}" presName="space" presStyleCnt="0"/>
      <dgm:spPr/>
    </dgm:pt>
    <dgm:pt modelId="{3C6A9689-5AC5-4BBD-80A5-871A215ACF87}" type="pres">
      <dgm:prSet presAssocID="{00A5B285-5C81-47D4-8980-415D94DC31F2}" presName="compositeB" presStyleCnt="0"/>
      <dgm:spPr/>
    </dgm:pt>
    <dgm:pt modelId="{B5B23E5A-6E83-4EF3-B994-055ED8F4F6DE}" type="pres">
      <dgm:prSet presAssocID="{00A5B285-5C81-47D4-8980-415D94DC31F2}" presName="textB" presStyleLbl="revTx" presStyleIdx="1" presStyleCnt="4">
        <dgm:presLayoutVars>
          <dgm:bulletEnabled val="1"/>
        </dgm:presLayoutVars>
      </dgm:prSet>
      <dgm:spPr/>
    </dgm:pt>
    <dgm:pt modelId="{BD17F519-2FC1-42DC-BF78-4D05EC46AF48}" type="pres">
      <dgm:prSet presAssocID="{00A5B285-5C81-47D4-8980-415D94DC31F2}" presName="circleB" presStyleLbl="node1" presStyleIdx="1" presStyleCnt="4"/>
      <dgm:spPr/>
    </dgm:pt>
    <dgm:pt modelId="{85CF96A5-5BD1-4FAD-87D9-C9143DCD3C7E}" type="pres">
      <dgm:prSet presAssocID="{00A5B285-5C81-47D4-8980-415D94DC31F2}" presName="spaceB" presStyleCnt="0"/>
      <dgm:spPr/>
    </dgm:pt>
    <dgm:pt modelId="{E9668E91-112D-431F-97ED-EE5EBD37F67C}" type="pres">
      <dgm:prSet presAssocID="{6ED76270-41DD-442A-B73F-CE7C53B37D99}" presName="space" presStyleCnt="0"/>
      <dgm:spPr/>
    </dgm:pt>
    <dgm:pt modelId="{CB7C7892-131C-4F99-8F5C-BC415852F33E}" type="pres">
      <dgm:prSet presAssocID="{E03710FF-E186-447F-90B9-02E2AC1026D2}" presName="compositeA" presStyleCnt="0"/>
      <dgm:spPr/>
    </dgm:pt>
    <dgm:pt modelId="{81E420DD-0F61-4BE9-BC19-5922997B5E0A}" type="pres">
      <dgm:prSet presAssocID="{E03710FF-E186-447F-90B9-02E2AC1026D2}" presName="textA" presStyleLbl="revTx" presStyleIdx="2" presStyleCnt="4" custScaleX="119959">
        <dgm:presLayoutVars>
          <dgm:bulletEnabled val="1"/>
        </dgm:presLayoutVars>
      </dgm:prSet>
      <dgm:spPr/>
    </dgm:pt>
    <dgm:pt modelId="{49AB4A09-6C6C-4098-BCF2-27D01A7F1602}" type="pres">
      <dgm:prSet presAssocID="{E03710FF-E186-447F-90B9-02E2AC1026D2}" presName="circleA" presStyleLbl="node1" presStyleIdx="2" presStyleCnt="4"/>
      <dgm:spPr/>
    </dgm:pt>
    <dgm:pt modelId="{77A76831-FB5F-4304-A315-28D581D04BEF}" type="pres">
      <dgm:prSet presAssocID="{E03710FF-E186-447F-90B9-02E2AC1026D2}" presName="spaceA" presStyleCnt="0"/>
      <dgm:spPr/>
    </dgm:pt>
    <dgm:pt modelId="{0BF530DB-9F20-4FF6-B3FF-0C7A6BA2E6E2}" type="pres">
      <dgm:prSet presAssocID="{F36BCD33-CEB8-42AA-BC11-29D90F87DCFA}" presName="space" presStyleCnt="0"/>
      <dgm:spPr/>
    </dgm:pt>
    <dgm:pt modelId="{C7AD9497-D2CC-4C23-A059-AA6F3A1096D9}" type="pres">
      <dgm:prSet presAssocID="{D7CD9C8E-C881-44A5-8431-859A73238472}" presName="compositeB" presStyleCnt="0"/>
      <dgm:spPr/>
    </dgm:pt>
    <dgm:pt modelId="{21C08A4E-3B80-4630-AF56-84B442C11883}" type="pres">
      <dgm:prSet presAssocID="{D7CD9C8E-C881-44A5-8431-859A73238472}" presName="textB" presStyleLbl="revTx" presStyleIdx="3" presStyleCnt="4" custScaleX="155517">
        <dgm:presLayoutVars>
          <dgm:bulletEnabled val="1"/>
        </dgm:presLayoutVars>
      </dgm:prSet>
      <dgm:spPr/>
    </dgm:pt>
    <dgm:pt modelId="{3BD20BAE-35FD-4A8E-AB84-45E51F8CCA2A}" type="pres">
      <dgm:prSet presAssocID="{D7CD9C8E-C881-44A5-8431-859A73238472}" presName="circleB" presStyleLbl="node1" presStyleIdx="3" presStyleCnt="4"/>
      <dgm:spPr/>
    </dgm:pt>
    <dgm:pt modelId="{2D722D9E-87BE-43BA-AF0E-AF6C1FF57DCE}" type="pres">
      <dgm:prSet presAssocID="{D7CD9C8E-C881-44A5-8431-859A73238472}" presName="spaceB" presStyleCnt="0"/>
      <dgm:spPr/>
    </dgm:pt>
  </dgm:ptLst>
  <dgm:cxnLst>
    <dgm:cxn modelId="{5624C805-98E3-46D2-936E-5976CA0FFD45}" type="presOf" srcId="{5E0955CE-5E9C-4BAB-B63A-F673E2FEC894}" destId="{B5B23E5A-6E83-4EF3-B994-055ED8F4F6DE}" srcOrd="0" destOrd="2" presId="urn:microsoft.com/office/officeart/2005/8/layout/hProcess11"/>
    <dgm:cxn modelId="{C2FC770E-9B82-46F1-8C1E-A21E8A71F3A0}" srcId="{D7CD9C8E-C881-44A5-8431-859A73238472}" destId="{EE0F6860-1B18-4060-864D-C7E536CBC221}" srcOrd="0" destOrd="0" parTransId="{DAC86743-6F2A-4393-BE0D-99C0C2A3529E}" sibTransId="{8E8CC5B0-4929-4754-B3D0-BFB8EFDC496A}"/>
    <dgm:cxn modelId="{BFE4820F-7B7C-4976-9496-3C7B96BA1C00}" srcId="{00A5B285-5C81-47D4-8980-415D94DC31F2}" destId="{AED3A7F7-2CA9-4A2D-ABC0-076FA91B3DFB}" srcOrd="2" destOrd="0" parTransId="{56F83A3D-9778-4B38-947E-03901EA0DFF9}" sibTransId="{2E66AFBE-0D8D-461E-AD88-C191A4E35530}"/>
    <dgm:cxn modelId="{C813C516-513F-4246-88C9-905C770C1E1D}" type="presOf" srcId="{00A5B285-5C81-47D4-8980-415D94DC31F2}" destId="{B5B23E5A-6E83-4EF3-B994-055ED8F4F6DE}" srcOrd="0" destOrd="0" presId="urn:microsoft.com/office/officeart/2005/8/layout/hProcess11"/>
    <dgm:cxn modelId="{EFE3161C-995B-4666-B2B2-E7C1F60088A6}" srcId="{B32BE603-0F34-465F-9929-BD40BCCABAB0}" destId="{D7CD9C8E-C881-44A5-8431-859A73238472}" srcOrd="3" destOrd="0" parTransId="{A75D1DD0-8297-4718-9ED2-0A3EB4252536}" sibTransId="{A0412181-8AA5-4559-9726-10F6655ACB98}"/>
    <dgm:cxn modelId="{1A647C29-A66B-47A8-B9F5-107557E35CEE}" type="presOf" srcId="{9CFF7B1A-E735-4AB1-9DC1-66B67A9E3FC0}" destId="{9FFD8050-2DBE-4A9D-BF92-E7EE4A15901E}" srcOrd="0" destOrd="1" presId="urn:microsoft.com/office/officeart/2005/8/layout/hProcess11"/>
    <dgm:cxn modelId="{02ACCC2A-97D8-465D-9AD3-EF0972E50F73}" type="presOf" srcId="{E9A4065B-2588-44C4-9A28-373E5DEC26A9}" destId="{21C08A4E-3B80-4630-AF56-84B442C11883}" srcOrd="0" destOrd="2" presId="urn:microsoft.com/office/officeart/2005/8/layout/hProcess11"/>
    <dgm:cxn modelId="{2EA2FF2A-7EDA-471A-B524-B5B40E5ECA13}" srcId="{00A5B285-5C81-47D4-8980-415D94DC31F2}" destId="{67C4D478-134E-4256-9025-3609AF4D593C}" srcOrd="0" destOrd="0" parTransId="{8CEF49FA-11C0-45A5-B585-B111C0A029F0}" sibTransId="{0324B7F8-8742-497C-9FBB-332301793594}"/>
    <dgm:cxn modelId="{4A0C442B-7813-4F1E-ABFB-056D3801EB20}" type="presOf" srcId="{937260BF-69DA-4ADB-97D6-E2837DF3A2D4}" destId="{21C08A4E-3B80-4630-AF56-84B442C11883}" srcOrd="0" destOrd="3" presId="urn:microsoft.com/office/officeart/2005/8/layout/hProcess11"/>
    <dgm:cxn modelId="{6CCF4A2C-CB48-48EF-9B4E-A1ADF96C2F5F}" srcId="{B87EBEAC-D713-46B0-8D4F-F0C7C6DA5427}" destId="{9CFF7B1A-E735-4AB1-9DC1-66B67A9E3FC0}" srcOrd="0" destOrd="0" parTransId="{8E5C4F12-2D3E-460A-A34D-73FBC2C02937}" sibTransId="{43BA23C6-3B8B-4112-8B70-9A38A8B42E67}"/>
    <dgm:cxn modelId="{046B1E39-9F84-4A95-A2CA-5DDEC6F2AF01}" type="presOf" srcId="{CCDF140A-4F25-429B-B1EC-7D55A1D63BBC}" destId="{81E420DD-0F61-4BE9-BC19-5922997B5E0A}" srcOrd="0" destOrd="3" presId="urn:microsoft.com/office/officeart/2005/8/layout/hProcess11"/>
    <dgm:cxn modelId="{8232123A-7491-41C7-89A5-873C990311AD}" srcId="{00A5B285-5C81-47D4-8980-415D94DC31F2}" destId="{94C9ED6A-3561-40F9-A193-1F9CDE3DC138}" srcOrd="3" destOrd="0" parTransId="{C57B0ED0-21EE-4E89-9E4A-408877D746BE}" sibTransId="{BC101725-4B2D-4BEB-B6F9-51479AF210B0}"/>
    <dgm:cxn modelId="{3298845C-D228-4A82-910C-1684EF9B1CC3}" srcId="{E03710FF-E186-447F-90B9-02E2AC1026D2}" destId="{1DFA09AD-13CF-479C-A3A6-D567D8174233}" srcOrd="1" destOrd="0" parTransId="{1D633BC7-1C12-414C-B9CD-03D918CCCF89}" sibTransId="{F707FA34-2B54-4A4E-876F-753D030EF804}"/>
    <dgm:cxn modelId="{81EA825E-64D1-4495-AE7E-90C6DEE8AD94}" type="presOf" srcId="{E03710FF-E186-447F-90B9-02E2AC1026D2}" destId="{81E420DD-0F61-4BE9-BC19-5922997B5E0A}" srcOrd="0" destOrd="0" presId="urn:microsoft.com/office/officeart/2005/8/layout/hProcess11"/>
    <dgm:cxn modelId="{B2AF5E60-6C6C-48CD-A884-54B675D67666}" srcId="{E03710FF-E186-447F-90B9-02E2AC1026D2}" destId="{0D5E3C7F-94F8-4412-8D66-A047044FEA82}" srcOrd="4" destOrd="0" parTransId="{8324FD43-AB96-4655-AA68-2572CFA86CAB}" sibTransId="{9BE19D32-365E-425E-8AB0-A902A79D2F41}"/>
    <dgm:cxn modelId="{F3F19841-D386-4720-B2D4-66F9276D8581}" srcId="{B32BE603-0F34-465F-9929-BD40BCCABAB0}" destId="{E03710FF-E186-447F-90B9-02E2AC1026D2}" srcOrd="2" destOrd="0" parTransId="{D274EC9F-EB56-454D-B49E-9B32C14790FE}" sibTransId="{F36BCD33-CEB8-42AA-BC11-29D90F87DCFA}"/>
    <dgm:cxn modelId="{41499E48-3E16-418D-B704-28A32A818631}" type="presOf" srcId="{AED3A7F7-2CA9-4A2D-ABC0-076FA91B3DFB}" destId="{B5B23E5A-6E83-4EF3-B994-055ED8F4F6DE}" srcOrd="0" destOrd="3" presId="urn:microsoft.com/office/officeart/2005/8/layout/hProcess11"/>
    <dgm:cxn modelId="{4720F049-A226-4F27-BC35-28F735287499}" srcId="{D7CD9C8E-C881-44A5-8431-859A73238472}" destId="{937260BF-69DA-4ADB-97D6-E2837DF3A2D4}" srcOrd="2" destOrd="0" parTransId="{F92F17D7-52FE-4811-8C80-F282BB224A7A}" sibTransId="{5986A9DF-4F5A-4B72-8922-F1DF5C272788}"/>
    <dgm:cxn modelId="{1F01274D-CC5E-44D6-9119-5EB9CB2ECA26}" srcId="{B87EBEAC-D713-46B0-8D4F-F0C7C6DA5427}" destId="{7BD6557B-64D5-4097-9B1A-E238AE179E1B}" srcOrd="1" destOrd="0" parTransId="{8E93528E-4062-40A4-AB9D-EAC6A85517DD}" sibTransId="{F8D060E3-66C4-4DDA-B271-1A90F349517D}"/>
    <dgm:cxn modelId="{F192D571-C708-424E-BE18-80A833A97157}" srcId="{E03710FF-E186-447F-90B9-02E2AC1026D2}" destId="{A7243F4C-BB31-4AF7-94F2-9F96387BF06E}" srcOrd="3" destOrd="0" parTransId="{EB23078D-683C-48AD-8406-854576DBA662}" sibTransId="{55FDEB55-89DF-485B-9C8A-D7DBDE704261}"/>
    <dgm:cxn modelId="{2EADA452-2624-42AF-8886-FF29DE376119}" type="presOf" srcId="{EE0F6860-1B18-4060-864D-C7E536CBC221}" destId="{21C08A4E-3B80-4630-AF56-84B442C11883}" srcOrd="0" destOrd="1" presId="urn:microsoft.com/office/officeart/2005/8/layout/hProcess11"/>
    <dgm:cxn modelId="{A3DEC272-CF6C-4785-916D-FED51AF60164}" srcId="{D7CD9C8E-C881-44A5-8431-859A73238472}" destId="{6028988F-D25D-4B1C-B4AC-608BA5779E4F}" srcOrd="3" destOrd="0" parTransId="{9F81E53D-AC75-4FBB-B0B8-D668E1AD1AD3}" sibTransId="{9A303E8B-34B9-4F9F-8AE7-7CE40BC34363}"/>
    <dgm:cxn modelId="{29CE2555-0B49-4E8D-A350-881E2E4ADD09}" type="presOf" srcId="{A7243F4C-BB31-4AF7-94F2-9F96387BF06E}" destId="{81E420DD-0F61-4BE9-BC19-5922997B5E0A}" srcOrd="0" destOrd="4" presId="urn:microsoft.com/office/officeart/2005/8/layout/hProcess11"/>
    <dgm:cxn modelId="{04412C78-2C3C-496B-8824-6A94150F0A9B}" srcId="{B32BE603-0F34-465F-9929-BD40BCCABAB0}" destId="{00A5B285-5C81-47D4-8980-415D94DC31F2}" srcOrd="1" destOrd="0" parTransId="{5E11A762-0E12-481F-8BA3-68A39ACABD4F}" sibTransId="{6ED76270-41DD-442A-B73F-CE7C53B37D99}"/>
    <dgm:cxn modelId="{0DD6AB78-F227-4813-9981-ADEE28641FDD}" srcId="{D7CD9C8E-C881-44A5-8431-859A73238472}" destId="{E9A4065B-2588-44C4-9A28-373E5DEC26A9}" srcOrd="1" destOrd="0" parTransId="{71696641-07AA-4B14-900D-9634F5DFB722}" sibTransId="{9C1DCD14-7BF7-4379-BF6F-3E23D2417AD1}"/>
    <dgm:cxn modelId="{1D9FAC79-B0BF-459F-BA26-93229BB4DAC5}" srcId="{00A5B285-5C81-47D4-8980-415D94DC31F2}" destId="{5E0955CE-5E9C-4BAB-B63A-F673E2FEC894}" srcOrd="1" destOrd="0" parTransId="{A0A7733E-4E0A-4DE6-9499-799F911EB8F2}" sibTransId="{E4B46969-BCA5-4324-AB32-77D91485D119}"/>
    <dgm:cxn modelId="{CF7CB08B-EB90-4E36-A720-905E6716E374}" type="presOf" srcId="{B32BE603-0F34-465F-9929-BD40BCCABAB0}" destId="{8AF3F1BA-5969-43C5-8BFB-077865A2A651}" srcOrd="0" destOrd="0" presId="urn:microsoft.com/office/officeart/2005/8/layout/hProcess11"/>
    <dgm:cxn modelId="{8AC47797-EDB3-4A72-88B1-857A03A90B79}" srcId="{E03710FF-E186-447F-90B9-02E2AC1026D2}" destId="{32861A6C-0155-4F08-9512-9192740DE6FA}" srcOrd="0" destOrd="0" parTransId="{B69F7556-9868-4BB3-9FEE-59AE47F96D2F}" sibTransId="{5743BD43-782A-4A03-99B5-8E9663E11344}"/>
    <dgm:cxn modelId="{249BB69A-E597-47AD-8704-FED84573D658}" type="presOf" srcId="{1DFA09AD-13CF-479C-A3A6-D567D8174233}" destId="{81E420DD-0F61-4BE9-BC19-5922997B5E0A}" srcOrd="0" destOrd="2" presId="urn:microsoft.com/office/officeart/2005/8/layout/hProcess11"/>
    <dgm:cxn modelId="{C4070B9E-E878-41E3-A2A3-2364A5FB117C}" srcId="{E03710FF-E186-447F-90B9-02E2AC1026D2}" destId="{CCDF140A-4F25-429B-B1EC-7D55A1D63BBC}" srcOrd="2" destOrd="0" parTransId="{8E1E1DE4-9506-4E6A-ADA7-DC0BBB53C660}" sibTransId="{5A3DDB86-2F74-4148-B307-2D6388E7A579}"/>
    <dgm:cxn modelId="{2D784EA4-A33E-4207-B3FF-94C5F9A31613}" type="presOf" srcId="{0D5E3C7F-94F8-4412-8D66-A047044FEA82}" destId="{81E420DD-0F61-4BE9-BC19-5922997B5E0A}" srcOrd="0" destOrd="5" presId="urn:microsoft.com/office/officeart/2005/8/layout/hProcess11"/>
    <dgm:cxn modelId="{183754C5-95D6-428F-888C-9FBD2063A8B2}" type="presOf" srcId="{7BD6557B-64D5-4097-9B1A-E238AE179E1B}" destId="{9FFD8050-2DBE-4A9D-BF92-E7EE4A15901E}" srcOrd="0" destOrd="2" presId="urn:microsoft.com/office/officeart/2005/8/layout/hProcess11"/>
    <dgm:cxn modelId="{4E1D44CC-8B34-4D0A-9B06-5DA7C4E4D7D2}" type="presOf" srcId="{6028988F-D25D-4B1C-B4AC-608BA5779E4F}" destId="{21C08A4E-3B80-4630-AF56-84B442C11883}" srcOrd="0" destOrd="4" presId="urn:microsoft.com/office/officeart/2005/8/layout/hProcess11"/>
    <dgm:cxn modelId="{036093CC-CB0E-45C3-8285-35BDE4B11C28}" type="presOf" srcId="{B87EBEAC-D713-46B0-8D4F-F0C7C6DA5427}" destId="{9FFD8050-2DBE-4A9D-BF92-E7EE4A15901E}" srcOrd="0" destOrd="0" presId="urn:microsoft.com/office/officeart/2005/8/layout/hProcess11"/>
    <dgm:cxn modelId="{DA65CDD6-9DFC-4BFB-85C0-39CFAACB55F1}" srcId="{B32BE603-0F34-465F-9929-BD40BCCABAB0}" destId="{B87EBEAC-D713-46B0-8D4F-F0C7C6DA5427}" srcOrd="0" destOrd="0" parTransId="{ADB59348-C9C4-42EB-A2B0-87B3E86B7AEA}" sibTransId="{BD7A073A-4872-4C1D-9980-843DF5A2B8AE}"/>
    <dgm:cxn modelId="{8F19B5F3-BEB4-498E-B6D1-D20C311A7608}" type="presOf" srcId="{94C9ED6A-3561-40F9-A193-1F9CDE3DC138}" destId="{B5B23E5A-6E83-4EF3-B994-055ED8F4F6DE}" srcOrd="0" destOrd="4" presId="urn:microsoft.com/office/officeart/2005/8/layout/hProcess11"/>
    <dgm:cxn modelId="{201DDDF6-08C1-4343-A155-563351FDBC6C}" type="presOf" srcId="{32861A6C-0155-4F08-9512-9192740DE6FA}" destId="{81E420DD-0F61-4BE9-BC19-5922997B5E0A}" srcOrd="0" destOrd="1" presId="urn:microsoft.com/office/officeart/2005/8/layout/hProcess11"/>
    <dgm:cxn modelId="{F8833FF7-639F-4096-9E60-DAE84F87DC0D}" type="presOf" srcId="{67C4D478-134E-4256-9025-3609AF4D593C}" destId="{B5B23E5A-6E83-4EF3-B994-055ED8F4F6DE}" srcOrd="0" destOrd="1" presId="urn:microsoft.com/office/officeart/2005/8/layout/hProcess11"/>
    <dgm:cxn modelId="{68AA75FC-E76C-4D19-8BE2-324CCBA79E43}" type="presOf" srcId="{D7CD9C8E-C881-44A5-8431-859A73238472}" destId="{21C08A4E-3B80-4630-AF56-84B442C11883}" srcOrd="0" destOrd="0"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CACC4F0E-CCCF-4805-85B1-91803CBEF012}" type="presParOf" srcId="{7C29544A-5B95-4706-92CC-754F2DA6E449}" destId="{A46B12B0-4BA1-43D7-BEDA-07C010961C05}" srcOrd="0" destOrd="0" presId="urn:microsoft.com/office/officeart/2005/8/layout/hProcess11"/>
    <dgm:cxn modelId="{A912E9E8-8138-4CCC-B7FB-557BA5F32C28}" type="presParOf" srcId="{A46B12B0-4BA1-43D7-BEDA-07C010961C05}" destId="{9FFD8050-2DBE-4A9D-BF92-E7EE4A15901E}" srcOrd="0" destOrd="0" presId="urn:microsoft.com/office/officeart/2005/8/layout/hProcess11"/>
    <dgm:cxn modelId="{892D1749-B16D-44E4-93CB-CA940DD7675A}" type="presParOf" srcId="{A46B12B0-4BA1-43D7-BEDA-07C010961C05}" destId="{653C4CCD-BDA5-4C50-B4C1-A0C7190AE863}" srcOrd="1" destOrd="0" presId="urn:microsoft.com/office/officeart/2005/8/layout/hProcess11"/>
    <dgm:cxn modelId="{BF7F6B9F-D2C1-44E9-8575-8595156CCE7F}" type="presParOf" srcId="{A46B12B0-4BA1-43D7-BEDA-07C010961C05}" destId="{13F6E57F-6D7C-43B8-98FF-59F9B75FE0C9}" srcOrd="2" destOrd="0" presId="urn:microsoft.com/office/officeart/2005/8/layout/hProcess11"/>
    <dgm:cxn modelId="{A95F1FC9-5CD1-46AA-8CF7-2921CFF0470C}" type="presParOf" srcId="{7C29544A-5B95-4706-92CC-754F2DA6E449}" destId="{1B957F79-50DE-46B5-81F0-0961450175E7}" srcOrd="1" destOrd="0" presId="urn:microsoft.com/office/officeart/2005/8/layout/hProcess11"/>
    <dgm:cxn modelId="{78A61204-CF86-42F0-B87F-2441EC345372}" type="presParOf" srcId="{7C29544A-5B95-4706-92CC-754F2DA6E449}" destId="{3C6A9689-5AC5-4BBD-80A5-871A215ACF87}" srcOrd="2" destOrd="0" presId="urn:microsoft.com/office/officeart/2005/8/layout/hProcess11"/>
    <dgm:cxn modelId="{3F04F34C-6970-4012-A78E-8431D0767C68}" type="presParOf" srcId="{3C6A9689-5AC5-4BBD-80A5-871A215ACF87}" destId="{B5B23E5A-6E83-4EF3-B994-055ED8F4F6DE}" srcOrd="0" destOrd="0" presId="urn:microsoft.com/office/officeart/2005/8/layout/hProcess11"/>
    <dgm:cxn modelId="{E82E89E8-A394-4DAD-993D-175A3E904B6F}" type="presParOf" srcId="{3C6A9689-5AC5-4BBD-80A5-871A215ACF87}" destId="{BD17F519-2FC1-42DC-BF78-4D05EC46AF48}" srcOrd="1" destOrd="0" presId="urn:microsoft.com/office/officeart/2005/8/layout/hProcess11"/>
    <dgm:cxn modelId="{26C19662-9CB1-4EA9-A874-621BFF1C3D10}" type="presParOf" srcId="{3C6A9689-5AC5-4BBD-80A5-871A215ACF87}" destId="{85CF96A5-5BD1-4FAD-87D9-C9143DCD3C7E}" srcOrd="2" destOrd="0" presId="urn:microsoft.com/office/officeart/2005/8/layout/hProcess11"/>
    <dgm:cxn modelId="{874E3BB4-E5E2-459A-897E-3AD270211C04}" type="presParOf" srcId="{7C29544A-5B95-4706-92CC-754F2DA6E449}" destId="{E9668E91-112D-431F-97ED-EE5EBD37F67C}" srcOrd="3" destOrd="0" presId="urn:microsoft.com/office/officeart/2005/8/layout/hProcess11"/>
    <dgm:cxn modelId="{9A3AE5F3-433B-41F2-B260-3034E1A292D9}" type="presParOf" srcId="{7C29544A-5B95-4706-92CC-754F2DA6E449}" destId="{CB7C7892-131C-4F99-8F5C-BC415852F33E}" srcOrd="4" destOrd="0" presId="urn:microsoft.com/office/officeart/2005/8/layout/hProcess11"/>
    <dgm:cxn modelId="{07C5A42C-F3F4-4971-B385-E0D0491A81F5}" type="presParOf" srcId="{CB7C7892-131C-4F99-8F5C-BC415852F33E}" destId="{81E420DD-0F61-4BE9-BC19-5922997B5E0A}" srcOrd="0" destOrd="0" presId="urn:microsoft.com/office/officeart/2005/8/layout/hProcess11"/>
    <dgm:cxn modelId="{85D4379E-48F3-467E-9469-A4BF0589EED3}" type="presParOf" srcId="{CB7C7892-131C-4F99-8F5C-BC415852F33E}" destId="{49AB4A09-6C6C-4098-BCF2-27D01A7F1602}" srcOrd="1" destOrd="0" presId="urn:microsoft.com/office/officeart/2005/8/layout/hProcess11"/>
    <dgm:cxn modelId="{8070D54C-9DA9-4B46-AFEE-26BE42ED2E5E}" type="presParOf" srcId="{CB7C7892-131C-4F99-8F5C-BC415852F33E}" destId="{77A76831-FB5F-4304-A315-28D581D04BEF}" srcOrd="2" destOrd="0" presId="urn:microsoft.com/office/officeart/2005/8/layout/hProcess11"/>
    <dgm:cxn modelId="{5549C803-332A-4188-87D1-37ED3E90D3E5}" type="presParOf" srcId="{7C29544A-5B95-4706-92CC-754F2DA6E449}" destId="{0BF530DB-9F20-4FF6-B3FF-0C7A6BA2E6E2}" srcOrd="5" destOrd="0" presId="urn:microsoft.com/office/officeart/2005/8/layout/hProcess11"/>
    <dgm:cxn modelId="{47DA54B1-2821-4812-97AE-6B96BAFDA305}" type="presParOf" srcId="{7C29544A-5B95-4706-92CC-754F2DA6E449}" destId="{C7AD9497-D2CC-4C23-A059-AA6F3A1096D9}" srcOrd="6" destOrd="0" presId="urn:microsoft.com/office/officeart/2005/8/layout/hProcess11"/>
    <dgm:cxn modelId="{61350C23-F2FC-4AEB-9287-C6B52D852C28}" type="presParOf" srcId="{C7AD9497-D2CC-4C23-A059-AA6F3A1096D9}" destId="{21C08A4E-3B80-4630-AF56-84B442C11883}" srcOrd="0" destOrd="0" presId="urn:microsoft.com/office/officeart/2005/8/layout/hProcess11"/>
    <dgm:cxn modelId="{5A55D8C4-9A61-48B3-AD54-A312144812E9}" type="presParOf" srcId="{C7AD9497-D2CC-4C23-A059-AA6F3A1096D9}" destId="{3BD20BAE-35FD-4A8E-AB84-45E51F8CCA2A}" srcOrd="1" destOrd="0" presId="urn:microsoft.com/office/officeart/2005/8/layout/hProcess11"/>
    <dgm:cxn modelId="{00D5B7EA-3F22-468B-A48C-202B1976EAAB}" type="presParOf" srcId="{C7AD9497-D2CC-4C23-A059-AA6F3A1096D9}" destId="{2D722D9E-87BE-43BA-AF0E-AF6C1FF57DCE}"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B2CDC2D0-9BFD-4BF5-8937-305145466DF6}">
      <dgm:prSet phldrT="[Text]" custT="1"/>
      <dgm:spPr/>
      <dgm:t>
        <a:bodyPr/>
        <a:lstStyle/>
        <a:p>
          <a:r>
            <a:rPr lang="en-GB" sz="1400" b="1" dirty="0">
              <a:latin typeface="Arial" panose="020B0604020202020204" pitchFamily="34" charset="0"/>
              <a:cs typeface="Arial" panose="020B0604020202020204" pitchFamily="34" charset="0"/>
            </a:rPr>
            <a:t>December (total = 6)</a:t>
          </a:r>
          <a:endParaRPr lang="en-US" sz="1400" dirty="0"/>
        </a:p>
      </dgm:t>
    </dgm:pt>
    <dgm:pt modelId="{B3250FE3-3C26-4243-82FE-122E27E83F56}" type="parTrans" cxnId="{472AE885-ED1B-4426-BDD8-962BE07B9B7A}">
      <dgm:prSet/>
      <dgm:spPr/>
      <dgm:t>
        <a:bodyPr/>
        <a:lstStyle/>
        <a:p>
          <a:endParaRPr lang="en-GB"/>
        </a:p>
      </dgm:t>
    </dgm:pt>
    <dgm:pt modelId="{24B27A78-DD17-4FEC-8210-B147735FDD56}" type="sibTrans" cxnId="{472AE885-ED1B-4426-BDD8-962BE07B9B7A}">
      <dgm:prSet/>
      <dgm:spPr/>
      <dgm:t>
        <a:bodyPr/>
        <a:lstStyle/>
        <a:p>
          <a:endParaRPr lang="en-GB"/>
        </a:p>
      </dgm:t>
    </dgm:pt>
    <dgm:pt modelId="{E7ABA320-17E5-478C-A6D7-1632FEA06835}">
      <dgm:prSet phldrT="[Text]" custT="1"/>
      <dgm:spPr/>
      <dgm:t>
        <a:bodyPr/>
        <a:lstStyle/>
        <a:p>
          <a:r>
            <a:rPr lang="en-US" sz="1400" dirty="0">
              <a:latin typeface="Arial" panose="020B0604020202020204" pitchFamily="34" charset="0"/>
              <a:cs typeface="Arial" panose="020B0604020202020204" pitchFamily="34" charset="0"/>
            </a:rPr>
            <a:t>GC0147 x 2 - 3 and 15 Dec</a:t>
          </a:r>
        </a:p>
      </dgm:t>
    </dgm:pt>
    <dgm:pt modelId="{F5B9F348-A0AF-49D3-98F3-B558AA34BEDF}" type="parTrans" cxnId="{D0DFEF9F-5A13-498B-A18B-227602C4081B}">
      <dgm:prSet/>
      <dgm:spPr/>
      <dgm:t>
        <a:bodyPr/>
        <a:lstStyle/>
        <a:p>
          <a:endParaRPr lang="en-GB"/>
        </a:p>
      </dgm:t>
    </dgm:pt>
    <dgm:pt modelId="{7F431A76-35FF-49F2-A681-4D7A832DBB03}" type="sibTrans" cxnId="{D0DFEF9F-5A13-498B-A18B-227602C4081B}">
      <dgm:prSet/>
      <dgm:spPr/>
      <dgm:t>
        <a:bodyPr/>
        <a:lstStyle/>
        <a:p>
          <a:endParaRPr lang="en-GB"/>
        </a:p>
      </dgm:t>
    </dgm:pt>
    <dgm:pt modelId="{1E76F26F-73A5-4F16-AFBB-47158353CC38}">
      <dgm:prSet phldrT="[Text]" custT="1"/>
      <dgm:spPr/>
      <dgm:t>
        <a:bodyPr/>
        <a:lstStyle/>
        <a:p>
          <a:r>
            <a:rPr lang="en-US" sz="1400" dirty="0">
              <a:latin typeface="Arial" panose="020B0604020202020204" pitchFamily="34" charset="0"/>
              <a:cs typeface="Arial" panose="020B0604020202020204" pitchFamily="34" charset="0"/>
            </a:rPr>
            <a:t>GC0145 – 1  Dec</a:t>
          </a:r>
        </a:p>
      </dgm:t>
    </dgm:pt>
    <dgm:pt modelId="{EBC7C7A4-B75F-46C3-9CC5-157E6B2F140C}" type="parTrans" cxnId="{8C5CC701-CFDC-433B-8A2E-65B7EDD24D49}">
      <dgm:prSet/>
      <dgm:spPr/>
      <dgm:t>
        <a:bodyPr/>
        <a:lstStyle/>
        <a:p>
          <a:endParaRPr lang="en-GB"/>
        </a:p>
      </dgm:t>
    </dgm:pt>
    <dgm:pt modelId="{68DBA37B-FFCA-4436-B1AA-BA3E1369FF03}" type="sibTrans" cxnId="{8C5CC701-CFDC-433B-8A2E-65B7EDD24D49}">
      <dgm:prSet/>
      <dgm:spPr/>
      <dgm:t>
        <a:bodyPr/>
        <a:lstStyle/>
        <a:p>
          <a:endParaRPr lang="en-GB"/>
        </a:p>
      </dgm:t>
    </dgm:pt>
    <dgm:pt modelId="{3CBB8683-E796-4E12-8502-EE8C3B6F078E}">
      <dgm:prSet phldrT="[Text]" custT="1"/>
      <dgm:spPr/>
      <dgm:t>
        <a:bodyPr/>
        <a:lstStyle/>
        <a:p>
          <a:r>
            <a:rPr lang="en-US" sz="1400" dirty="0">
              <a:latin typeface="Arial" panose="020B0604020202020204" pitchFamily="34" charset="0"/>
              <a:cs typeface="Arial" panose="020B0604020202020204" pitchFamily="34" charset="0"/>
            </a:rPr>
            <a:t>GC0144 – 2 Dec</a:t>
          </a:r>
        </a:p>
      </dgm:t>
    </dgm:pt>
    <dgm:pt modelId="{CF35CC95-6C35-4EC0-A70F-1B7C8F0423ED}" type="parTrans" cxnId="{D9B6F039-38CB-433E-968D-2E7AB584EDB3}">
      <dgm:prSet/>
      <dgm:spPr/>
      <dgm:t>
        <a:bodyPr/>
        <a:lstStyle/>
        <a:p>
          <a:endParaRPr lang="en-GB"/>
        </a:p>
      </dgm:t>
    </dgm:pt>
    <dgm:pt modelId="{CB76CD93-A587-4064-9638-D609B9E4E2CC}" type="sibTrans" cxnId="{D9B6F039-38CB-433E-968D-2E7AB584EDB3}">
      <dgm:prSet/>
      <dgm:spPr/>
      <dgm:t>
        <a:bodyPr/>
        <a:lstStyle/>
        <a:p>
          <a:endParaRPr lang="en-GB"/>
        </a:p>
      </dgm:t>
    </dgm:pt>
    <dgm:pt modelId="{1F81B9D2-3A59-4C7A-B3A4-CE2AD2D296A4}">
      <dgm:prSet phldrT="[Text]" custT="1"/>
      <dgm:spPr/>
      <dgm:t>
        <a:bodyPr/>
        <a:lstStyle/>
        <a:p>
          <a:r>
            <a:rPr lang="en-US" sz="1400" dirty="0">
              <a:latin typeface="Arial" panose="020B0604020202020204" pitchFamily="34" charset="0"/>
              <a:cs typeface="Arial" panose="020B0604020202020204" pitchFamily="34" charset="0"/>
            </a:rPr>
            <a:t>GC0138/141 – 18 Dec</a:t>
          </a:r>
        </a:p>
      </dgm:t>
    </dgm:pt>
    <dgm:pt modelId="{0D1373D8-8093-491D-8B0E-3D89043B934E}" type="parTrans" cxnId="{78621A12-B556-4266-9FEE-715195658BF4}">
      <dgm:prSet/>
      <dgm:spPr/>
      <dgm:t>
        <a:bodyPr/>
        <a:lstStyle/>
        <a:p>
          <a:endParaRPr lang="en-GB"/>
        </a:p>
      </dgm:t>
    </dgm:pt>
    <dgm:pt modelId="{3AA68CF8-16FB-4826-9892-F09FA133C539}" type="sibTrans" cxnId="{78621A12-B556-4266-9FEE-715195658BF4}">
      <dgm:prSet/>
      <dgm:spPr/>
      <dgm:t>
        <a:bodyPr/>
        <a:lstStyle/>
        <a:p>
          <a:endParaRPr lang="en-GB"/>
        </a:p>
      </dgm:t>
    </dgm:pt>
    <dgm:pt modelId="{D5D59762-32AB-4B95-8E45-614B03E1BE0B}">
      <dgm:prSet phldrT="[Text]" custT="1"/>
      <dgm:spPr/>
      <dgm:t>
        <a:bodyPr/>
        <a:lstStyle/>
        <a:p>
          <a:r>
            <a:rPr lang="en-US" sz="1400" dirty="0">
              <a:latin typeface="Arial" panose="020B0604020202020204" pitchFamily="34" charset="0"/>
              <a:cs typeface="Arial" panose="020B0604020202020204" pitchFamily="34" charset="0"/>
            </a:rPr>
            <a:t>GC0134 – 11 Dec</a:t>
          </a:r>
        </a:p>
      </dgm:t>
    </dgm:pt>
    <dgm:pt modelId="{BABA2C65-DD0F-4017-B54E-50FA0715A354}" type="parTrans" cxnId="{FBFBD681-4218-481A-B2C0-B577B4907688}">
      <dgm:prSet/>
      <dgm:spPr/>
      <dgm:t>
        <a:bodyPr/>
        <a:lstStyle/>
        <a:p>
          <a:endParaRPr lang="en-GB"/>
        </a:p>
      </dgm:t>
    </dgm:pt>
    <dgm:pt modelId="{CE46E616-177D-48C4-823A-6B68CED00D78}" type="sibTrans" cxnId="{FBFBD681-4218-481A-B2C0-B577B4907688}">
      <dgm:prSet/>
      <dgm:spPr/>
      <dgm:t>
        <a:bodyPr/>
        <a:lstStyle/>
        <a:p>
          <a:endParaRPr lang="en-GB"/>
        </a:p>
      </dgm:t>
    </dgm:pt>
    <dgm:pt modelId="{1C8C810C-192D-4B98-84A0-FC298960AB83}">
      <dgm:prSet phldrT="[Text]" custT="1"/>
      <dgm:spPr/>
      <dgm:t>
        <a:bodyPr/>
        <a:lstStyle/>
        <a:p>
          <a:r>
            <a:rPr lang="en-GB" sz="1400" b="1" dirty="0">
              <a:latin typeface="Arial" panose="020B0604020202020204" pitchFamily="34" charset="0"/>
              <a:cs typeface="Arial" panose="020B0604020202020204" pitchFamily="34" charset="0"/>
            </a:rPr>
            <a:t>January (total = 6)</a:t>
          </a:r>
          <a:endParaRPr lang="en-US" sz="1400" dirty="0">
            <a:latin typeface="Arial" panose="020B0604020202020204" pitchFamily="34" charset="0"/>
            <a:cs typeface="Arial" panose="020B0604020202020204" pitchFamily="34" charset="0"/>
          </a:endParaRPr>
        </a:p>
      </dgm:t>
    </dgm:pt>
    <dgm:pt modelId="{206E9315-3E6E-4039-AF6B-0A151E9A4DDB}" type="parTrans" cxnId="{C46C7285-0068-48A2-8084-40D7D52FD5C7}">
      <dgm:prSet/>
      <dgm:spPr/>
      <dgm:t>
        <a:bodyPr/>
        <a:lstStyle/>
        <a:p>
          <a:endParaRPr lang="en-GB"/>
        </a:p>
      </dgm:t>
    </dgm:pt>
    <dgm:pt modelId="{C381B38C-4FB2-4485-8FB5-F5F9914ECD4A}" type="sibTrans" cxnId="{C46C7285-0068-48A2-8084-40D7D52FD5C7}">
      <dgm:prSet/>
      <dgm:spPr/>
      <dgm:t>
        <a:bodyPr/>
        <a:lstStyle/>
        <a:p>
          <a:endParaRPr lang="en-GB"/>
        </a:p>
      </dgm:t>
    </dgm:pt>
    <dgm:pt modelId="{4C0B4ABC-6CE8-4C6B-9288-2D2FA19F7117}">
      <dgm:prSet phldrT="[Text]" custT="1"/>
      <dgm:spPr/>
      <dgm:t>
        <a:bodyPr/>
        <a:lstStyle/>
        <a:p>
          <a:r>
            <a:rPr lang="en-US" sz="1400" dirty="0">
              <a:latin typeface="Arial" panose="020B0604020202020204" pitchFamily="34" charset="0"/>
              <a:cs typeface="Arial" panose="020B0604020202020204" pitchFamily="34" charset="0"/>
            </a:rPr>
            <a:t>GC0109 – 11 and 13 Jan</a:t>
          </a:r>
        </a:p>
      </dgm:t>
    </dgm:pt>
    <dgm:pt modelId="{324506AD-DEEA-4EEC-90FE-30BA43BB57B4}" type="parTrans" cxnId="{4B375B48-F537-4042-92B3-155C6F7BF3A5}">
      <dgm:prSet/>
      <dgm:spPr/>
      <dgm:t>
        <a:bodyPr/>
        <a:lstStyle/>
        <a:p>
          <a:endParaRPr lang="en-GB"/>
        </a:p>
      </dgm:t>
    </dgm:pt>
    <dgm:pt modelId="{98FB35AA-C96B-4906-BEF1-DBFEA340E1C6}" type="sibTrans" cxnId="{4B375B48-F537-4042-92B3-155C6F7BF3A5}">
      <dgm:prSet/>
      <dgm:spPr/>
      <dgm:t>
        <a:bodyPr/>
        <a:lstStyle/>
        <a:p>
          <a:endParaRPr lang="en-GB"/>
        </a:p>
      </dgm:t>
    </dgm:pt>
    <dgm:pt modelId="{BB5A071A-1023-48B7-92C2-057C207EFDFB}">
      <dgm:prSet phldrT="[Text]" custT="1"/>
      <dgm:spPr/>
      <dgm:t>
        <a:bodyPr/>
        <a:lstStyle/>
        <a:p>
          <a:r>
            <a:rPr lang="en-GB" sz="1400" b="1" dirty="0">
              <a:latin typeface="Arial" panose="020B0604020202020204" pitchFamily="34" charset="0"/>
              <a:cs typeface="Arial" panose="020B0604020202020204" pitchFamily="34" charset="0"/>
            </a:rPr>
            <a:t>February (total = 5)</a:t>
          </a:r>
          <a:endParaRPr lang="en-US" sz="1400" dirty="0">
            <a:latin typeface="Arial" panose="020B0604020202020204" pitchFamily="34" charset="0"/>
            <a:cs typeface="Arial" panose="020B0604020202020204" pitchFamily="34" charset="0"/>
          </a:endParaRPr>
        </a:p>
      </dgm:t>
    </dgm:pt>
    <dgm:pt modelId="{7EA6B976-4F77-446D-95CF-A2C6DF7EC79D}" type="parTrans" cxnId="{92928164-4B7E-47B8-B8E9-02CD8CB057C0}">
      <dgm:prSet/>
      <dgm:spPr/>
      <dgm:t>
        <a:bodyPr/>
        <a:lstStyle/>
        <a:p>
          <a:endParaRPr lang="en-GB"/>
        </a:p>
      </dgm:t>
    </dgm:pt>
    <dgm:pt modelId="{B1A1C6FA-0632-4BBC-B49E-46D37A5FE5C1}" type="sibTrans" cxnId="{92928164-4B7E-47B8-B8E9-02CD8CB057C0}">
      <dgm:prSet/>
      <dgm:spPr/>
      <dgm:t>
        <a:bodyPr/>
        <a:lstStyle/>
        <a:p>
          <a:endParaRPr lang="en-GB"/>
        </a:p>
      </dgm:t>
    </dgm:pt>
    <dgm:pt modelId="{3FF9215A-4721-4C43-9B52-EF4150304FBC}">
      <dgm:prSet phldrT="[Text]" custT="1"/>
      <dgm:spPr/>
      <dgm:t>
        <a:bodyPr/>
        <a:lstStyle/>
        <a:p>
          <a:r>
            <a:rPr lang="en-US" sz="1400" dirty="0">
              <a:latin typeface="Arial" panose="020B0604020202020204" pitchFamily="34" charset="0"/>
              <a:cs typeface="Arial" panose="020B0604020202020204" pitchFamily="34" charset="0"/>
            </a:rPr>
            <a:t>GC0139</a:t>
          </a:r>
        </a:p>
      </dgm:t>
    </dgm:pt>
    <dgm:pt modelId="{C98B33F8-FFB0-4956-BF0E-92A385C26404}" type="parTrans" cxnId="{C290ECF8-CB11-4585-9BDD-8D651DFA9BFF}">
      <dgm:prSet/>
      <dgm:spPr/>
      <dgm:t>
        <a:bodyPr/>
        <a:lstStyle/>
        <a:p>
          <a:endParaRPr lang="en-GB"/>
        </a:p>
      </dgm:t>
    </dgm:pt>
    <dgm:pt modelId="{06AFEFEC-AD7C-4602-B652-C087FBBF0E64}" type="sibTrans" cxnId="{C290ECF8-CB11-4585-9BDD-8D651DFA9BFF}">
      <dgm:prSet/>
      <dgm:spPr/>
      <dgm:t>
        <a:bodyPr/>
        <a:lstStyle/>
        <a:p>
          <a:endParaRPr lang="en-GB"/>
        </a:p>
      </dgm:t>
    </dgm:pt>
    <dgm:pt modelId="{6970AFC8-A135-42E5-B49D-F6C8D2FA9D37}">
      <dgm:prSet phldrT="[Text]" custT="1"/>
      <dgm:spPr/>
      <dgm:t>
        <a:bodyPr/>
        <a:lstStyle/>
        <a:p>
          <a:r>
            <a:rPr lang="en-GB" sz="1400" b="1" dirty="0">
              <a:latin typeface="Arial" panose="020B0604020202020204" pitchFamily="34" charset="0"/>
              <a:cs typeface="Arial" panose="020B0604020202020204" pitchFamily="34" charset="0"/>
            </a:rPr>
            <a:t>March (total = 4 so far)</a:t>
          </a:r>
          <a:endParaRPr lang="en-US" sz="1400" dirty="0">
            <a:latin typeface="Arial" panose="020B0604020202020204" pitchFamily="34" charset="0"/>
            <a:cs typeface="Arial" panose="020B0604020202020204" pitchFamily="34" charset="0"/>
          </a:endParaRPr>
        </a:p>
      </dgm:t>
    </dgm:pt>
    <dgm:pt modelId="{66D82EBB-C52C-4E6D-94F3-2041925FDFB7}" type="parTrans" cxnId="{D7DD8B97-7F04-4A4E-91C0-D9E4E8006774}">
      <dgm:prSet/>
      <dgm:spPr/>
      <dgm:t>
        <a:bodyPr/>
        <a:lstStyle/>
        <a:p>
          <a:endParaRPr lang="en-GB"/>
        </a:p>
      </dgm:t>
    </dgm:pt>
    <dgm:pt modelId="{B5F8BA3A-C1A5-4818-BC09-81B5A549088F}" type="sibTrans" cxnId="{D7DD8B97-7F04-4A4E-91C0-D9E4E8006774}">
      <dgm:prSet/>
      <dgm:spPr/>
      <dgm:t>
        <a:bodyPr/>
        <a:lstStyle/>
        <a:p>
          <a:endParaRPr lang="en-GB"/>
        </a:p>
      </dgm:t>
    </dgm:pt>
    <dgm:pt modelId="{17A36192-86BC-4ED2-9608-A811EB21B58F}">
      <dgm:prSet phldrT="[Text]" custT="1"/>
      <dgm:spPr/>
      <dgm:t>
        <a:bodyPr/>
        <a:lstStyle/>
        <a:p>
          <a:r>
            <a:rPr lang="en-US" sz="1400" dirty="0">
              <a:latin typeface="Arial" panose="020B0604020202020204" pitchFamily="34" charset="0"/>
              <a:cs typeface="Arial" panose="020B0604020202020204" pitchFamily="34" charset="0"/>
            </a:rPr>
            <a:t>GC0147</a:t>
          </a:r>
        </a:p>
      </dgm:t>
    </dgm:pt>
    <dgm:pt modelId="{FE4D7B08-7460-48CE-B0A1-8DBB91AAAEE8}" type="parTrans" cxnId="{22F300C7-9C08-4CCC-ADEE-CC9F113AD211}">
      <dgm:prSet/>
      <dgm:spPr/>
      <dgm:t>
        <a:bodyPr/>
        <a:lstStyle/>
        <a:p>
          <a:endParaRPr lang="en-GB"/>
        </a:p>
      </dgm:t>
    </dgm:pt>
    <dgm:pt modelId="{6387EC7A-9BD3-42AA-998D-8A95A29CF361}" type="sibTrans" cxnId="{22F300C7-9C08-4CCC-ADEE-CC9F113AD211}">
      <dgm:prSet/>
      <dgm:spPr/>
      <dgm:t>
        <a:bodyPr/>
        <a:lstStyle/>
        <a:p>
          <a:endParaRPr lang="en-GB"/>
        </a:p>
      </dgm:t>
    </dgm:pt>
    <dgm:pt modelId="{F82C9D42-3AB4-4903-A681-9E4EE78D99C5}">
      <dgm:prSet phldrT="[Text]" custT="1"/>
      <dgm:spPr/>
      <dgm:t>
        <a:bodyPr/>
        <a:lstStyle/>
        <a:p>
          <a:r>
            <a:rPr lang="en-US" sz="1400" dirty="0">
              <a:latin typeface="Arial" panose="020B0604020202020204" pitchFamily="34" charset="0"/>
              <a:cs typeface="Arial" panose="020B0604020202020204" pitchFamily="34" charset="0"/>
            </a:rPr>
            <a:t>GC0145</a:t>
          </a:r>
        </a:p>
      </dgm:t>
    </dgm:pt>
    <dgm:pt modelId="{4F504DE0-BDD2-46A2-A5E7-673BAD02BD26}" type="parTrans" cxnId="{81DFF021-C7D1-4C8B-826E-1AD4CF704DC5}">
      <dgm:prSet/>
      <dgm:spPr/>
      <dgm:t>
        <a:bodyPr/>
        <a:lstStyle/>
        <a:p>
          <a:endParaRPr lang="en-GB"/>
        </a:p>
      </dgm:t>
    </dgm:pt>
    <dgm:pt modelId="{4139C70F-B6EC-47CE-AA22-8B54BEBEE50B}" type="sibTrans" cxnId="{81DFF021-C7D1-4C8B-826E-1AD4CF704DC5}">
      <dgm:prSet/>
      <dgm:spPr/>
      <dgm:t>
        <a:bodyPr/>
        <a:lstStyle/>
        <a:p>
          <a:endParaRPr lang="en-GB"/>
        </a:p>
      </dgm:t>
    </dgm:pt>
    <dgm:pt modelId="{879299C0-6DFF-4931-8C68-4A3F5DB95E3D}">
      <dgm:prSet phldrT="[Text]" custT="1"/>
      <dgm:spPr/>
      <dgm:t>
        <a:bodyPr/>
        <a:lstStyle/>
        <a:p>
          <a:r>
            <a:rPr lang="en-US" sz="1400" dirty="0">
              <a:latin typeface="Arial" panose="020B0604020202020204" pitchFamily="34" charset="0"/>
              <a:cs typeface="Arial" panose="020B0604020202020204" pitchFamily="34" charset="0"/>
            </a:rPr>
            <a:t>GC0144</a:t>
          </a:r>
        </a:p>
      </dgm:t>
    </dgm:pt>
    <dgm:pt modelId="{D1EB8214-D779-4F22-93D4-710DFA51BF5D}" type="parTrans" cxnId="{CF123A88-B422-4A96-9969-66677880C1D4}">
      <dgm:prSet/>
      <dgm:spPr/>
      <dgm:t>
        <a:bodyPr/>
        <a:lstStyle/>
        <a:p>
          <a:endParaRPr lang="en-GB"/>
        </a:p>
      </dgm:t>
    </dgm:pt>
    <dgm:pt modelId="{05E57722-48F3-45E0-A774-5FF42C46BE09}" type="sibTrans" cxnId="{CF123A88-B422-4A96-9969-66677880C1D4}">
      <dgm:prSet/>
      <dgm:spPr/>
      <dgm:t>
        <a:bodyPr/>
        <a:lstStyle/>
        <a:p>
          <a:endParaRPr lang="en-GB"/>
        </a:p>
      </dgm:t>
    </dgm:pt>
    <dgm:pt modelId="{16FA5049-613D-444F-83E1-C12510E0D4DD}">
      <dgm:prSet phldrT="[Text]" custT="1"/>
      <dgm:spPr/>
      <dgm:t>
        <a:bodyPr/>
        <a:lstStyle/>
        <a:p>
          <a:r>
            <a:rPr lang="en-GB" sz="1400" b="0" dirty="0">
              <a:latin typeface="Arial" panose="020B0604020202020204" pitchFamily="34" charset="0"/>
              <a:cs typeface="Arial" panose="020B0604020202020204" pitchFamily="34" charset="0"/>
            </a:rPr>
            <a:t>GC0133</a:t>
          </a:r>
          <a:endParaRPr lang="en-US" sz="1400" dirty="0">
            <a:latin typeface="Arial" panose="020B0604020202020204" pitchFamily="34" charset="0"/>
            <a:cs typeface="Arial" panose="020B0604020202020204" pitchFamily="34" charset="0"/>
          </a:endParaRPr>
        </a:p>
      </dgm:t>
    </dgm:pt>
    <dgm:pt modelId="{6352D380-D188-4413-B730-9F63860614BE}" type="sibTrans" cxnId="{445689E2-C14D-464C-B8EF-2A46D7AF5758}">
      <dgm:prSet/>
      <dgm:spPr/>
      <dgm:t>
        <a:bodyPr/>
        <a:lstStyle/>
        <a:p>
          <a:endParaRPr lang="en-GB"/>
        </a:p>
      </dgm:t>
    </dgm:pt>
    <dgm:pt modelId="{88F390F5-5881-4202-B1A3-F6ED726A119E}" type="parTrans" cxnId="{445689E2-C14D-464C-B8EF-2A46D7AF5758}">
      <dgm:prSet/>
      <dgm:spPr/>
      <dgm:t>
        <a:bodyPr/>
        <a:lstStyle/>
        <a:p>
          <a:endParaRPr lang="en-GB"/>
        </a:p>
      </dgm:t>
    </dgm:pt>
    <dgm:pt modelId="{68264350-3EFB-466D-9FFA-F2E51853E9DA}">
      <dgm:prSet phldrT="[Text]" custT="1"/>
      <dgm:spPr/>
      <dgm:t>
        <a:bodyPr/>
        <a:lstStyle/>
        <a:p>
          <a:r>
            <a:rPr lang="en-US" sz="1400" dirty="0">
              <a:latin typeface="Arial" panose="020B0604020202020204" pitchFamily="34" charset="0"/>
              <a:cs typeface="Arial" panose="020B0604020202020204" pitchFamily="34" charset="0"/>
            </a:rPr>
            <a:t>GC0138/141</a:t>
          </a:r>
        </a:p>
      </dgm:t>
    </dgm:pt>
    <dgm:pt modelId="{8F4CF159-91B8-4778-AF3E-85E1CB6ACBA7}" type="parTrans" cxnId="{AEB1A207-E892-4322-94D0-36660CA9EDAE}">
      <dgm:prSet/>
      <dgm:spPr/>
      <dgm:t>
        <a:bodyPr/>
        <a:lstStyle/>
        <a:p>
          <a:endParaRPr lang="en-GB"/>
        </a:p>
      </dgm:t>
    </dgm:pt>
    <dgm:pt modelId="{9F29CC2D-E486-4CA1-809B-CB0EE8FC2952}" type="sibTrans" cxnId="{AEB1A207-E892-4322-94D0-36660CA9EDAE}">
      <dgm:prSet/>
      <dgm:spPr/>
      <dgm:t>
        <a:bodyPr/>
        <a:lstStyle/>
        <a:p>
          <a:endParaRPr lang="en-GB"/>
        </a:p>
      </dgm:t>
    </dgm:pt>
    <dgm:pt modelId="{0EA4428C-1570-403C-8D98-7C9F947D7543}">
      <dgm:prSet phldrT="[Text]" custT="1"/>
      <dgm:spPr/>
      <dgm:t>
        <a:bodyPr/>
        <a:lstStyle/>
        <a:p>
          <a:r>
            <a:rPr lang="en-US" sz="1400" dirty="0">
              <a:latin typeface="Arial" panose="020B0604020202020204" pitchFamily="34" charset="0"/>
              <a:cs typeface="Arial" panose="020B0604020202020204" pitchFamily="34" charset="0"/>
            </a:rPr>
            <a:t>GC0133</a:t>
          </a:r>
        </a:p>
      </dgm:t>
    </dgm:pt>
    <dgm:pt modelId="{A32642AE-9CC7-41EE-AA88-A7B412CF31CB}" type="parTrans" cxnId="{D179DC78-BF21-4C17-81DF-4287A7D34CB0}">
      <dgm:prSet/>
      <dgm:spPr/>
      <dgm:t>
        <a:bodyPr/>
        <a:lstStyle/>
        <a:p>
          <a:endParaRPr lang="en-GB"/>
        </a:p>
      </dgm:t>
    </dgm:pt>
    <dgm:pt modelId="{6490B1A8-CD9F-4BA6-9C1E-A9668FB61343}" type="sibTrans" cxnId="{D179DC78-BF21-4C17-81DF-4287A7D34CB0}">
      <dgm:prSet/>
      <dgm:spPr/>
      <dgm:t>
        <a:bodyPr/>
        <a:lstStyle/>
        <a:p>
          <a:endParaRPr lang="en-GB"/>
        </a:p>
      </dgm:t>
    </dgm:pt>
    <dgm:pt modelId="{ADFC780F-3ED2-455E-868B-5108C4E6BCC2}">
      <dgm:prSet phldrT="[Text]" custT="1"/>
      <dgm:spPr/>
      <dgm:t>
        <a:bodyPr/>
        <a:lstStyle/>
        <a:p>
          <a:r>
            <a:rPr lang="en-US" sz="1400" dirty="0">
              <a:latin typeface="Arial" panose="020B0604020202020204" pitchFamily="34" charset="0"/>
              <a:cs typeface="Arial" panose="020B0604020202020204" pitchFamily="34" charset="0"/>
            </a:rPr>
            <a:t>GC0138/141</a:t>
          </a:r>
        </a:p>
      </dgm:t>
    </dgm:pt>
    <dgm:pt modelId="{0993C76D-39E7-423F-85A9-A5C71C1C7AB4}" type="parTrans" cxnId="{ED4FFD74-D3D7-4567-AD43-A8119087CD59}">
      <dgm:prSet/>
      <dgm:spPr/>
    </dgm:pt>
    <dgm:pt modelId="{035A34FE-AFB7-4DD3-8E26-C8EF24A14473}" type="sibTrans" cxnId="{ED4FFD74-D3D7-4567-AD43-A8119087CD59}">
      <dgm:prSet/>
      <dgm:spPr/>
    </dgm:pt>
    <dgm:pt modelId="{949EF762-D2F8-4022-AD35-5D9C39A20C65}">
      <dgm:prSet phldrT="[Text]" custT="1"/>
      <dgm:spPr/>
      <dgm:t>
        <a:bodyPr/>
        <a:lstStyle/>
        <a:p>
          <a:r>
            <a:rPr lang="en-US" sz="1400" dirty="0">
              <a:latin typeface="Arial" panose="020B0604020202020204" pitchFamily="34" charset="0"/>
              <a:cs typeface="Arial" panose="020B0604020202020204" pitchFamily="34" charset="0"/>
            </a:rPr>
            <a:t>GC0134</a:t>
          </a:r>
        </a:p>
      </dgm:t>
    </dgm:pt>
    <dgm:pt modelId="{2336ECBA-368C-414C-96E4-5EC4F0FBCEAC}" type="parTrans" cxnId="{D21B4445-44E5-4417-9994-CDFC498919E6}">
      <dgm:prSet/>
      <dgm:spPr/>
    </dgm:pt>
    <dgm:pt modelId="{482A4388-371B-4947-BA4C-0CA124F512A3}" type="sibTrans" cxnId="{D21B4445-44E5-4417-9994-CDFC498919E6}">
      <dgm:prSet/>
      <dgm:spPr/>
    </dgm:pt>
    <dgm:pt modelId="{2F46C6D7-B4A2-44F5-8356-01239E89EE5B}">
      <dgm:prSet phldrT="[Text]" custT="1"/>
      <dgm:spPr/>
      <dgm:t>
        <a:bodyPr/>
        <a:lstStyle/>
        <a:p>
          <a:r>
            <a:rPr lang="en-US" sz="1400" dirty="0">
              <a:latin typeface="Arial" panose="020B0604020202020204" pitchFamily="34" charset="0"/>
              <a:cs typeface="Arial" panose="020B0604020202020204" pitchFamily="34" charset="0"/>
            </a:rPr>
            <a:t>GC0145 x 2</a:t>
          </a:r>
        </a:p>
      </dgm:t>
    </dgm:pt>
    <dgm:pt modelId="{815CE30F-70FE-4F2A-A6AC-EA55D6B0BE24}" type="parTrans" cxnId="{D1DA6EC3-9C45-4A3A-9AC8-DAD71FDFF09F}">
      <dgm:prSet/>
      <dgm:spPr/>
    </dgm:pt>
    <dgm:pt modelId="{5E4C8E29-D722-4044-83D7-FC64C39BC752}" type="sibTrans" cxnId="{D1DA6EC3-9C45-4A3A-9AC8-DAD71FDFF09F}">
      <dgm:prSet/>
      <dgm:spPr/>
    </dgm:pt>
    <dgm:pt modelId="{25AA6D0F-2D80-485C-A702-F1C037DFC49C}">
      <dgm:prSet phldrT="[Text]" custT="1"/>
      <dgm:spPr/>
      <dgm:t>
        <a:bodyPr/>
        <a:lstStyle/>
        <a:p>
          <a:r>
            <a:rPr lang="en-US" sz="1400" dirty="0">
              <a:latin typeface="Arial" panose="020B0604020202020204" pitchFamily="34" charset="0"/>
              <a:cs typeface="Arial" panose="020B0604020202020204" pitchFamily="34" charset="0"/>
            </a:rPr>
            <a:t>GC0137</a:t>
          </a:r>
        </a:p>
      </dgm:t>
    </dgm:pt>
    <dgm:pt modelId="{11D482F7-9777-4D43-8020-209DFB3ED879}" type="parTrans" cxnId="{B440E603-04E1-4611-8334-4BF0A90671CE}">
      <dgm:prSet/>
      <dgm:spPr/>
    </dgm:pt>
    <dgm:pt modelId="{812E8938-F043-4CC4-B2EE-DA9BC8464E6A}" type="sibTrans" cxnId="{B440E603-04E1-4611-8334-4BF0A90671CE}">
      <dgm:prSet/>
      <dgm:spPr/>
    </dgm:pt>
    <dgm:pt modelId="{E173EB6E-DB59-42B6-BAB5-423A6616465C}">
      <dgm:prSet phldrT="[Text]" custT="1"/>
      <dgm:spPr/>
      <dgm:t>
        <a:bodyPr/>
        <a:lstStyle/>
        <a:p>
          <a:r>
            <a:rPr lang="en-GB" sz="1400" b="0" dirty="0">
              <a:latin typeface="Arial" panose="020B0604020202020204" pitchFamily="34" charset="0"/>
              <a:cs typeface="Arial" panose="020B0604020202020204" pitchFamily="34" charset="0"/>
            </a:rPr>
            <a:t>GC0148</a:t>
          </a:r>
          <a:endParaRPr lang="en-US" sz="1400" dirty="0">
            <a:latin typeface="Arial" panose="020B0604020202020204" pitchFamily="34" charset="0"/>
            <a:cs typeface="Arial" panose="020B0604020202020204" pitchFamily="34" charset="0"/>
          </a:endParaRPr>
        </a:p>
      </dgm:t>
    </dgm:pt>
    <dgm:pt modelId="{B9BD884B-39CE-4418-9C30-5B73596E4F7F}" type="parTrans" cxnId="{FC4829BA-F3FB-45AD-BEA3-2008D05C8AE5}">
      <dgm:prSet/>
      <dgm:spPr/>
    </dgm:pt>
    <dgm:pt modelId="{A5501C21-4D18-4A6F-A768-3A89CEDF6943}" type="sibTrans" cxnId="{FC4829BA-F3FB-45AD-BEA3-2008D05C8AE5}">
      <dgm:prSet/>
      <dgm:spPr/>
    </dgm:pt>
    <dgm:pt modelId="{359C684E-398C-4671-B157-35001035EDE8}">
      <dgm:prSet phldrT="[Text]" custT="1"/>
      <dgm:spPr/>
      <dgm:t>
        <a:bodyPr/>
        <a:lstStyle/>
        <a:p>
          <a:r>
            <a:rPr lang="en-GB" sz="1400" b="0" dirty="0">
              <a:latin typeface="Arial" panose="020B0604020202020204" pitchFamily="34" charset="0"/>
              <a:cs typeface="Arial" panose="020B0604020202020204" pitchFamily="34" charset="0"/>
            </a:rPr>
            <a:t>GC0117</a:t>
          </a:r>
        </a:p>
        <a:p>
          <a:endParaRPr lang="en-US" sz="1400" dirty="0">
            <a:latin typeface="Arial" panose="020B0604020202020204" pitchFamily="34" charset="0"/>
            <a:cs typeface="Arial" panose="020B0604020202020204" pitchFamily="34" charset="0"/>
          </a:endParaRPr>
        </a:p>
      </dgm:t>
    </dgm:pt>
    <dgm:pt modelId="{C6D13BDD-F3B1-4ECA-85B3-F042E8D922D3}" type="parTrans" cxnId="{DAFECE56-FB4E-4A71-9F57-557738C1D919}">
      <dgm:prSet/>
      <dgm:spPr/>
    </dgm:pt>
    <dgm:pt modelId="{45C25CA2-95D8-4C62-B249-C752E12F95CA}" type="sibTrans" cxnId="{DAFECE56-FB4E-4A71-9F57-557738C1D919}">
      <dgm:prSet/>
      <dgm:spPr/>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a:solidFill>
          <a:schemeClr val="accent2">
            <a:lumMod val="20000"/>
            <a:lumOff val="80000"/>
          </a:schemeClr>
        </a:solidFill>
      </dgm:spPr>
    </dgm:pt>
    <dgm:pt modelId="{7C29544A-5B95-4706-92CC-754F2DA6E449}" type="pres">
      <dgm:prSet presAssocID="{B32BE603-0F34-465F-9929-BD40BCCABAB0}" presName="points" presStyleCnt="0"/>
      <dgm:spPr/>
    </dgm:pt>
    <dgm:pt modelId="{BA3167D4-D54B-4441-A557-CAB315CE6E3D}" type="pres">
      <dgm:prSet presAssocID="{B2CDC2D0-9BFD-4BF5-8937-305145466DF6}" presName="compositeA" presStyleCnt="0"/>
      <dgm:spPr/>
    </dgm:pt>
    <dgm:pt modelId="{F44D2272-2FAF-4862-871B-5B44B8B697D7}" type="pres">
      <dgm:prSet presAssocID="{B2CDC2D0-9BFD-4BF5-8937-305145466DF6}" presName="textA" presStyleLbl="revTx" presStyleIdx="0" presStyleCnt="4" custScaleX="127507">
        <dgm:presLayoutVars>
          <dgm:bulletEnabled val="1"/>
        </dgm:presLayoutVars>
      </dgm:prSet>
      <dgm:spPr/>
    </dgm:pt>
    <dgm:pt modelId="{1E3DCE74-E11B-438C-B21F-FDA952F01A51}" type="pres">
      <dgm:prSet presAssocID="{B2CDC2D0-9BFD-4BF5-8937-305145466DF6}" presName="circleA" presStyleLbl="node1" presStyleIdx="0" presStyleCnt="4"/>
      <dgm:spPr/>
    </dgm:pt>
    <dgm:pt modelId="{C72A8C4B-F58F-4395-85F8-84D39E448B55}" type="pres">
      <dgm:prSet presAssocID="{B2CDC2D0-9BFD-4BF5-8937-305145466DF6}" presName="spaceA" presStyleCnt="0"/>
      <dgm:spPr/>
    </dgm:pt>
    <dgm:pt modelId="{3638444F-936E-46E5-8F00-6E339CF00F1C}" type="pres">
      <dgm:prSet presAssocID="{24B27A78-DD17-4FEC-8210-B147735FDD56}" presName="space" presStyleCnt="0"/>
      <dgm:spPr/>
    </dgm:pt>
    <dgm:pt modelId="{E54F16A5-C075-4820-B812-8ADCEB02B00B}" type="pres">
      <dgm:prSet presAssocID="{1C8C810C-192D-4B98-84A0-FC298960AB83}" presName="compositeB" presStyleCnt="0"/>
      <dgm:spPr/>
    </dgm:pt>
    <dgm:pt modelId="{98C33A7B-A7DE-4669-8217-1BFEEFA43665}" type="pres">
      <dgm:prSet presAssocID="{1C8C810C-192D-4B98-84A0-FC298960AB83}" presName="textB" presStyleLbl="revTx" presStyleIdx="1" presStyleCnt="4" custScaleX="174944">
        <dgm:presLayoutVars>
          <dgm:bulletEnabled val="1"/>
        </dgm:presLayoutVars>
      </dgm:prSet>
      <dgm:spPr/>
    </dgm:pt>
    <dgm:pt modelId="{6DB27797-7660-4C47-8038-13E8AB16721C}" type="pres">
      <dgm:prSet presAssocID="{1C8C810C-192D-4B98-84A0-FC298960AB83}" presName="circleB" presStyleLbl="node1" presStyleIdx="1" presStyleCnt="4"/>
      <dgm:spPr/>
    </dgm:pt>
    <dgm:pt modelId="{9F5D5722-BD49-476E-A9A2-5BB9932C5D70}" type="pres">
      <dgm:prSet presAssocID="{1C8C810C-192D-4B98-84A0-FC298960AB83}" presName="spaceB" presStyleCnt="0"/>
      <dgm:spPr/>
    </dgm:pt>
    <dgm:pt modelId="{39DD2C9A-5682-4646-919F-FA7881D1CE63}" type="pres">
      <dgm:prSet presAssocID="{C381B38C-4FB2-4485-8FB5-F5F9914ECD4A}" presName="space" presStyleCnt="0"/>
      <dgm:spPr/>
    </dgm:pt>
    <dgm:pt modelId="{8514FF8E-F8F8-42C5-8DB5-984A862CD614}" type="pres">
      <dgm:prSet presAssocID="{BB5A071A-1023-48B7-92C2-057C207EFDFB}" presName="compositeA" presStyleCnt="0"/>
      <dgm:spPr/>
    </dgm:pt>
    <dgm:pt modelId="{A6496D81-06CD-4EFB-A2F4-DE4679ECAF69}" type="pres">
      <dgm:prSet presAssocID="{BB5A071A-1023-48B7-92C2-057C207EFDFB}" presName="textA" presStyleLbl="revTx" presStyleIdx="2" presStyleCnt="4">
        <dgm:presLayoutVars>
          <dgm:bulletEnabled val="1"/>
        </dgm:presLayoutVars>
      </dgm:prSet>
      <dgm:spPr/>
    </dgm:pt>
    <dgm:pt modelId="{445D7C4D-318F-4F02-9A7C-E596C18E6049}" type="pres">
      <dgm:prSet presAssocID="{BB5A071A-1023-48B7-92C2-057C207EFDFB}" presName="circleA" presStyleLbl="node1" presStyleIdx="2" presStyleCnt="4"/>
      <dgm:spPr/>
    </dgm:pt>
    <dgm:pt modelId="{73C18AB2-59FE-478C-84FB-89C2BF695C0D}" type="pres">
      <dgm:prSet presAssocID="{BB5A071A-1023-48B7-92C2-057C207EFDFB}" presName="spaceA" presStyleCnt="0"/>
      <dgm:spPr/>
    </dgm:pt>
    <dgm:pt modelId="{31A643D9-A2CA-45D3-A337-3C2A3FDF47A4}" type="pres">
      <dgm:prSet presAssocID="{B1A1C6FA-0632-4BBC-B49E-46D37A5FE5C1}" presName="space" presStyleCnt="0"/>
      <dgm:spPr/>
    </dgm:pt>
    <dgm:pt modelId="{3B9DAC14-1D60-4D94-8984-E80D053D3D25}" type="pres">
      <dgm:prSet presAssocID="{6970AFC8-A135-42E5-B49D-F6C8D2FA9D37}" presName="compositeB" presStyleCnt="0"/>
      <dgm:spPr/>
    </dgm:pt>
    <dgm:pt modelId="{AE49D3CC-EE95-4CBB-B410-5FE9A4BE8665}" type="pres">
      <dgm:prSet presAssocID="{6970AFC8-A135-42E5-B49D-F6C8D2FA9D37}" presName="textB" presStyleLbl="revTx" presStyleIdx="3" presStyleCnt="4">
        <dgm:presLayoutVars>
          <dgm:bulletEnabled val="1"/>
        </dgm:presLayoutVars>
      </dgm:prSet>
      <dgm:spPr/>
    </dgm:pt>
    <dgm:pt modelId="{7715F2B4-E46D-4F7C-A115-D6C36E5AAAF3}" type="pres">
      <dgm:prSet presAssocID="{6970AFC8-A135-42E5-B49D-F6C8D2FA9D37}" presName="circleB" presStyleLbl="node1" presStyleIdx="3" presStyleCnt="4"/>
      <dgm:spPr/>
    </dgm:pt>
    <dgm:pt modelId="{B5300832-13EC-411A-8991-640C1EBA0112}" type="pres">
      <dgm:prSet presAssocID="{6970AFC8-A135-42E5-B49D-F6C8D2FA9D37}" presName="spaceB" presStyleCnt="0"/>
      <dgm:spPr/>
    </dgm:pt>
  </dgm:ptLst>
  <dgm:cxnLst>
    <dgm:cxn modelId="{8C5CC701-CFDC-433B-8A2E-65B7EDD24D49}" srcId="{B2CDC2D0-9BFD-4BF5-8937-305145466DF6}" destId="{1E76F26F-73A5-4F16-AFBB-47158353CC38}" srcOrd="1" destOrd="0" parTransId="{EBC7C7A4-B75F-46C3-9CC5-157E6B2F140C}" sibTransId="{68DBA37B-FFCA-4436-B1AA-BA3E1369FF03}"/>
    <dgm:cxn modelId="{B440E603-04E1-4611-8334-4BF0A90671CE}" srcId="{BB5A071A-1023-48B7-92C2-057C207EFDFB}" destId="{25AA6D0F-2D80-485C-A702-F1C037DFC49C}" srcOrd="4" destOrd="0" parTransId="{11D482F7-9777-4D43-8020-209DFB3ED879}" sibTransId="{812E8938-F043-4CC4-B2EE-DA9BC8464E6A}"/>
    <dgm:cxn modelId="{DB7CB706-FC3D-4816-B27C-A6D3D0699E23}" type="presOf" srcId="{F82C9D42-3AB4-4903-A681-9E4EE78D99C5}" destId="{98C33A7B-A7DE-4669-8217-1BFEEFA43665}" srcOrd="0" destOrd="2" presId="urn:microsoft.com/office/officeart/2005/8/layout/hProcess11"/>
    <dgm:cxn modelId="{6191BA06-CC79-44B8-82AF-725D498DD5C8}" type="presOf" srcId="{68264350-3EFB-466D-9FFA-F2E51853E9DA}" destId="{A6496D81-06CD-4EFB-A2F4-DE4679ECAF69}" srcOrd="0" destOrd="4" presId="urn:microsoft.com/office/officeart/2005/8/layout/hProcess11"/>
    <dgm:cxn modelId="{AEB1A207-E892-4322-94D0-36660CA9EDAE}" srcId="{BB5A071A-1023-48B7-92C2-057C207EFDFB}" destId="{68264350-3EFB-466D-9FFA-F2E51853E9DA}" srcOrd="3" destOrd="0" parTransId="{8F4CF159-91B8-4778-AF3E-85E1CB6ACBA7}" sibTransId="{9F29CC2D-E486-4CA1-809B-CB0EE8FC2952}"/>
    <dgm:cxn modelId="{444AA90F-548A-4594-94F4-3F35C88C84B1}" type="presOf" srcId="{E173EB6E-DB59-42B6-BAB5-423A6616465C}" destId="{AE49D3CC-EE95-4CBB-B410-5FE9A4BE8665}" srcOrd="0" destOrd="3" presId="urn:microsoft.com/office/officeart/2005/8/layout/hProcess11"/>
    <dgm:cxn modelId="{78621A12-B556-4266-9FEE-715195658BF4}" srcId="{B2CDC2D0-9BFD-4BF5-8937-305145466DF6}" destId="{1F81B9D2-3A59-4C7A-B3A4-CE2AD2D296A4}" srcOrd="4" destOrd="0" parTransId="{0D1373D8-8093-491D-8B0E-3D89043B934E}" sibTransId="{3AA68CF8-16FB-4826-9892-F09FA133C539}"/>
    <dgm:cxn modelId="{A6AA5716-8CDC-4124-860E-A06A428F18BF}" type="presOf" srcId="{6970AFC8-A135-42E5-B49D-F6C8D2FA9D37}" destId="{AE49D3CC-EE95-4CBB-B410-5FE9A4BE8665}" srcOrd="0" destOrd="0" presId="urn:microsoft.com/office/officeart/2005/8/layout/hProcess11"/>
    <dgm:cxn modelId="{105E151C-06A2-4DFE-B6E8-09FFE85CE916}" type="presOf" srcId="{3FF9215A-4721-4C43-9B52-EF4150304FBC}" destId="{98C33A7B-A7DE-4669-8217-1BFEEFA43665}" srcOrd="0" destOrd="5" presId="urn:microsoft.com/office/officeart/2005/8/layout/hProcess11"/>
    <dgm:cxn modelId="{81DFF021-C7D1-4C8B-826E-1AD4CF704DC5}" srcId="{1C8C810C-192D-4B98-84A0-FC298960AB83}" destId="{F82C9D42-3AB4-4903-A681-9E4EE78D99C5}" srcOrd="1" destOrd="0" parTransId="{4F504DE0-BDD2-46A2-A5E7-673BAD02BD26}" sibTransId="{4139C70F-B6EC-47CE-AA22-8B54BEBEE50B}"/>
    <dgm:cxn modelId="{69001727-352D-44F1-967C-EE3CFED96117}" type="presOf" srcId="{B2CDC2D0-9BFD-4BF5-8937-305145466DF6}" destId="{F44D2272-2FAF-4862-871B-5B44B8B697D7}" srcOrd="0" destOrd="0" presId="urn:microsoft.com/office/officeart/2005/8/layout/hProcess11"/>
    <dgm:cxn modelId="{B7E0A22E-9588-4F6E-9877-46E4AEC5C851}" type="presOf" srcId="{1F81B9D2-3A59-4C7A-B3A4-CE2AD2D296A4}" destId="{F44D2272-2FAF-4862-871B-5B44B8B697D7}" srcOrd="0" destOrd="5" presId="urn:microsoft.com/office/officeart/2005/8/layout/hProcess11"/>
    <dgm:cxn modelId="{D9B6F039-38CB-433E-968D-2E7AB584EDB3}" srcId="{B2CDC2D0-9BFD-4BF5-8937-305145466DF6}" destId="{3CBB8683-E796-4E12-8502-EE8C3B6F078E}" srcOrd="2" destOrd="0" parTransId="{CF35CC95-6C35-4EC0-A70F-1B7C8F0423ED}" sibTransId="{CB76CD93-A587-4064-9638-D609B9E4E2CC}"/>
    <dgm:cxn modelId="{9C45555B-8921-4BF9-A2A0-61CA77334AD5}" type="presOf" srcId="{1C8C810C-192D-4B98-84A0-FC298960AB83}" destId="{98C33A7B-A7DE-4669-8217-1BFEEFA43665}" srcOrd="0" destOrd="0" presId="urn:microsoft.com/office/officeart/2005/8/layout/hProcess11"/>
    <dgm:cxn modelId="{533BC25D-D1A0-4085-98BF-17C8C8D5E257}" type="presOf" srcId="{879299C0-6DFF-4931-8C68-4A3F5DB95E3D}" destId="{98C33A7B-A7DE-4669-8217-1BFEEFA43665}" srcOrd="0" destOrd="3" presId="urn:microsoft.com/office/officeart/2005/8/layout/hProcess11"/>
    <dgm:cxn modelId="{92928164-4B7E-47B8-B8E9-02CD8CB057C0}" srcId="{B32BE603-0F34-465F-9929-BD40BCCABAB0}" destId="{BB5A071A-1023-48B7-92C2-057C207EFDFB}" srcOrd="2" destOrd="0" parTransId="{7EA6B976-4F77-446D-95CF-A2C6DF7EC79D}" sibTransId="{B1A1C6FA-0632-4BBC-B49E-46D37A5FE5C1}"/>
    <dgm:cxn modelId="{D21B4445-44E5-4417-9994-CDFC498919E6}" srcId="{BB5A071A-1023-48B7-92C2-057C207EFDFB}" destId="{949EF762-D2F8-4022-AD35-5D9C39A20C65}" srcOrd="2" destOrd="0" parTransId="{2336ECBA-368C-414C-96E4-5EC4F0FBCEAC}" sibTransId="{482A4388-371B-4947-BA4C-0CA124F512A3}"/>
    <dgm:cxn modelId="{4B375B48-F537-4042-92B3-155C6F7BF3A5}" srcId="{1C8C810C-192D-4B98-84A0-FC298960AB83}" destId="{4C0B4ABC-6CE8-4C6B-9288-2D2FA19F7117}" srcOrd="3" destOrd="0" parTransId="{324506AD-DEEA-4EEC-90FE-30BA43BB57B4}" sibTransId="{98FB35AA-C96B-4906-BEF1-DBFEA340E1C6}"/>
    <dgm:cxn modelId="{2A7D8C4F-0E45-435F-A707-09F63F8CA005}" type="presOf" srcId="{ADFC780F-3ED2-455E-868B-5108C4E6BCC2}" destId="{AE49D3CC-EE95-4CBB-B410-5FE9A4BE8665}" srcOrd="0" destOrd="2" presId="urn:microsoft.com/office/officeart/2005/8/layout/hProcess11"/>
    <dgm:cxn modelId="{ED4FFD74-D3D7-4567-AD43-A8119087CD59}" srcId="{6970AFC8-A135-42E5-B49D-F6C8D2FA9D37}" destId="{ADFC780F-3ED2-455E-868B-5108C4E6BCC2}" srcOrd="1" destOrd="0" parTransId="{0993C76D-39E7-423F-85A9-A5C71C1C7AB4}" sibTransId="{035A34FE-AFB7-4DD3-8E26-C8EF24A14473}"/>
    <dgm:cxn modelId="{DAFECE56-FB4E-4A71-9F57-557738C1D919}" srcId="{6970AFC8-A135-42E5-B49D-F6C8D2FA9D37}" destId="{359C684E-398C-4671-B157-35001035EDE8}" srcOrd="3" destOrd="0" parTransId="{C6D13BDD-F3B1-4ECA-85B3-F042E8D922D3}" sibTransId="{45C25CA2-95D8-4C62-B249-C752E12F95CA}"/>
    <dgm:cxn modelId="{D179DC78-BF21-4C17-81DF-4287A7D34CB0}" srcId="{6970AFC8-A135-42E5-B49D-F6C8D2FA9D37}" destId="{0EA4428C-1570-403C-8D98-7C9F947D7543}" srcOrd="0" destOrd="0" parTransId="{A32642AE-9CC7-41EE-AA88-A7B412CF31CB}" sibTransId="{6490B1A8-CD9F-4BA6-9C1E-A9668FB61343}"/>
    <dgm:cxn modelId="{FBFBD681-4218-481A-B2C0-B577B4907688}" srcId="{B2CDC2D0-9BFD-4BF5-8937-305145466DF6}" destId="{D5D59762-32AB-4B95-8E45-614B03E1BE0B}" srcOrd="3" destOrd="0" parTransId="{BABA2C65-DD0F-4017-B54E-50FA0715A354}" sibTransId="{CE46E616-177D-48C4-823A-6B68CED00D78}"/>
    <dgm:cxn modelId="{C46C7285-0068-48A2-8084-40D7D52FD5C7}" srcId="{B32BE603-0F34-465F-9929-BD40BCCABAB0}" destId="{1C8C810C-192D-4B98-84A0-FC298960AB83}" srcOrd="1" destOrd="0" parTransId="{206E9315-3E6E-4039-AF6B-0A151E9A4DDB}" sibTransId="{C381B38C-4FB2-4485-8FB5-F5F9914ECD4A}"/>
    <dgm:cxn modelId="{4300AF85-8CAA-4FB1-A90D-CA5466AFC3E6}" type="presOf" srcId="{949EF762-D2F8-4022-AD35-5D9C39A20C65}" destId="{A6496D81-06CD-4EFB-A2F4-DE4679ECAF69}" srcOrd="0" destOrd="3" presId="urn:microsoft.com/office/officeart/2005/8/layout/hProcess11"/>
    <dgm:cxn modelId="{472AE885-ED1B-4426-BDD8-962BE07B9B7A}" srcId="{B32BE603-0F34-465F-9929-BD40BCCABAB0}" destId="{B2CDC2D0-9BFD-4BF5-8937-305145466DF6}" srcOrd="0" destOrd="0" parTransId="{B3250FE3-3C26-4243-82FE-122E27E83F56}" sibTransId="{24B27A78-DD17-4FEC-8210-B147735FDD56}"/>
    <dgm:cxn modelId="{988F1887-8BAF-4D28-B761-B5D00092FA07}" type="presOf" srcId="{1E76F26F-73A5-4F16-AFBB-47158353CC38}" destId="{F44D2272-2FAF-4862-871B-5B44B8B697D7}" srcOrd="0" destOrd="2" presId="urn:microsoft.com/office/officeart/2005/8/layout/hProcess11"/>
    <dgm:cxn modelId="{CF123A88-B422-4A96-9969-66677880C1D4}" srcId="{1C8C810C-192D-4B98-84A0-FC298960AB83}" destId="{879299C0-6DFF-4931-8C68-4A3F5DB95E3D}" srcOrd="2" destOrd="0" parTransId="{D1EB8214-D779-4F22-93D4-710DFA51BF5D}" sibTransId="{05E57722-48F3-45E0-A774-5FF42C46BE09}"/>
    <dgm:cxn modelId="{CF7CB08B-EB90-4E36-A720-905E6716E374}" type="presOf" srcId="{B32BE603-0F34-465F-9929-BD40BCCABAB0}" destId="{8AF3F1BA-5969-43C5-8BFB-077865A2A651}" srcOrd="0" destOrd="0" presId="urn:microsoft.com/office/officeart/2005/8/layout/hProcess11"/>
    <dgm:cxn modelId="{568FD48C-D74E-453A-B780-6FE21B5FAF8A}" type="presOf" srcId="{16FA5049-613D-444F-83E1-C12510E0D4DD}" destId="{A6496D81-06CD-4EFB-A2F4-DE4679ECAF69}" srcOrd="0" destOrd="2" presId="urn:microsoft.com/office/officeart/2005/8/layout/hProcess11"/>
    <dgm:cxn modelId="{A69DF78E-88A2-44D0-910D-A05F194A5DCA}" type="presOf" srcId="{BB5A071A-1023-48B7-92C2-057C207EFDFB}" destId="{A6496D81-06CD-4EFB-A2F4-DE4679ECAF69}" srcOrd="0" destOrd="0" presId="urn:microsoft.com/office/officeart/2005/8/layout/hProcess11"/>
    <dgm:cxn modelId="{D7DD8B97-7F04-4A4E-91C0-D9E4E8006774}" srcId="{B32BE603-0F34-465F-9929-BD40BCCABAB0}" destId="{6970AFC8-A135-42E5-B49D-F6C8D2FA9D37}" srcOrd="3" destOrd="0" parTransId="{66D82EBB-C52C-4E6D-94F3-2041925FDFB7}" sibTransId="{B5F8BA3A-C1A5-4818-BC09-81B5A549088F}"/>
    <dgm:cxn modelId="{D0DFEF9F-5A13-498B-A18B-227602C4081B}" srcId="{B2CDC2D0-9BFD-4BF5-8937-305145466DF6}" destId="{E7ABA320-17E5-478C-A6D7-1632FEA06835}" srcOrd="0" destOrd="0" parTransId="{F5B9F348-A0AF-49D3-98F3-B558AA34BEDF}" sibTransId="{7F431A76-35FF-49F2-A681-4D7A832DBB03}"/>
    <dgm:cxn modelId="{FC4829BA-F3FB-45AD-BEA3-2008D05C8AE5}" srcId="{6970AFC8-A135-42E5-B49D-F6C8D2FA9D37}" destId="{E173EB6E-DB59-42B6-BAB5-423A6616465C}" srcOrd="2" destOrd="0" parTransId="{B9BD884B-39CE-4418-9C30-5B73596E4F7F}" sibTransId="{A5501C21-4D18-4A6F-A768-3A89CEDF6943}"/>
    <dgm:cxn modelId="{90B18BBB-ED19-4F1C-8EFD-DADEDA2FE74C}" type="presOf" srcId="{0EA4428C-1570-403C-8D98-7C9F947D7543}" destId="{AE49D3CC-EE95-4CBB-B410-5FE9A4BE8665}" srcOrd="0" destOrd="1" presId="urn:microsoft.com/office/officeart/2005/8/layout/hProcess11"/>
    <dgm:cxn modelId="{D1DA6EC3-9C45-4A3A-9AC8-DAD71FDFF09F}" srcId="{BB5A071A-1023-48B7-92C2-057C207EFDFB}" destId="{2F46C6D7-B4A2-44F5-8356-01239E89EE5B}" srcOrd="0" destOrd="0" parTransId="{815CE30F-70FE-4F2A-A6AC-EA55D6B0BE24}" sibTransId="{5E4C8E29-D722-4044-83D7-FC64C39BC752}"/>
    <dgm:cxn modelId="{F38CE1C5-BC65-429E-A71C-4E7B9D101F7C}" type="presOf" srcId="{E7ABA320-17E5-478C-A6D7-1632FEA06835}" destId="{F44D2272-2FAF-4862-871B-5B44B8B697D7}" srcOrd="0" destOrd="1" presId="urn:microsoft.com/office/officeart/2005/8/layout/hProcess11"/>
    <dgm:cxn modelId="{18A787C6-3C8D-4215-8BFA-67ECAA92ED06}" type="presOf" srcId="{359C684E-398C-4671-B157-35001035EDE8}" destId="{AE49D3CC-EE95-4CBB-B410-5FE9A4BE8665}" srcOrd="0" destOrd="4" presId="urn:microsoft.com/office/officeart/2005/8/layout/hProcess11"/>
    <dgm:cxn modelId="{22F300C7-9C08-4CCC-ADEE-CC9F113AD211}" srcId="{1C8C810C-192D-4B98-84A0-FC298960AB83}" destId="{17A36192-86BC-4ED2-9608-A811EB21B58F}" srcOrd="0" destOrd="0" parTransId="{FE4D7B08-7460-48CE-B0A1-8DBB91AAAEE8}" sibTransId="{6387EC7A-9BD3-42AA-998D-8A95A29CF361}"/>
    <dgm:cxn modelId="{678E3EC7-922A-4C13-A0C7-BE37803161B6}" type="presOf" srcId="{2F46C6D7-B4A2-44F5-8356-01239E89EE5B}" destId="{A6496D81-06CD-4EFB-A2F4-DE4679ECAF69}" srcOrd="0" destOrd="1" presId="urn:microsoft.com/office/officeart/2005/8/layout/hProcess11"/>
    <dgm:cxn modelId="{919400E0-EDC1-44E3-B9BC-94442E4FF311}" type="presOf" srcId="{17A36192-86BC-4ED2-9608-A811EB21B58F}" destId="{98C33A7B-A7DE-4669-8217-1BFEEFA43665}" srcOrd="0" destOrd="1" presId="urn:microsoft.com/office/officeart/2005/8/layout/hProcess11"/>
    <dgm:cxn modelId="{445689E2-C14D-464C-B8EF-2A46D7AF5758}" srcId="{BB5A071A-1023-48B7-92C2-057C207EFDFB}" destId="{16FA5049-613D-444F-83E1-C12510E0D4DD}" srcOrd="1" destOrd="0" parTransId="{88F390F5-5881-4202-B1A3-F6ED726A119E}" sibTransId="{6352D380-D188-4413-B730-9F63860614BE}"/>
    <dgm:cxn modelId="{5B1092E4-2F38-4675-9A08-1F5082DAFD51}" type="presOf" srcId="{25AA6D0F-2D80-485C-A702-F1C037DFC49C}" destId="{A6496D81-06CD-4EFB-A2F4-DE4679ECAF69}" srcOrd="0" destOrd="5" presId="urn:microsoft.com/office/officeart/2005/8/layout/hProcess11"/>
    <dgm:cxn modelId="{DD8BAEEE-4862-487D-A9DA-3292CD199560}" type="presOf" srcId="{3CBB8683-E796-4E12-8502-EE8C3B6F078E}" destId="{F44D2272-2FAF-4862-871B-5B44B8B697D7}" srcOrd="0" destOrd="3" presId="urn:microsoft.com/office/officeart/2005/8/layout/hProcess11"/>
    <dgm:cxn modelId="{C290ECF8-CB11-4585-9BDD-8D651DFA9BFF}" srcId="{1C8C810C-192D-4B98-84A0-FC298960AB83}" destId="{3FF9215A-4721-4C43-9B52-EF4150304FBC}" srcOrd="4" destOrd="0" parTransId="{C98B33F8-FFB0-4956-BF0E-92A385C26404}" sibTransId="{06AFEFEC-AD7C-4602-B652-C087FBBF0E64}"/>
    <dgm:cxn modelId="{6A212AF9-51E5-4A39-AE72-5CBCE6CF8BD3}" type="presOf" srcId="{D5D59762-32AB-4B95-8E45-614B03E1BE0B}" destId="{F44D2272-2FAF-4862-871B-5B44B8B697D7}" srcOrd="0" destOrd="4" presId="urn:microsoft.com/office/officeart/2005/8/layout/hProcess11"/>
    <dgm:cxn modelId="{FA8E0AFF-9CBA-459B-A3E0-E5F39DCC19A3}" type="presOf" srcId="{4C0B4ABC-6CE8-4C6B-9288-2D2FA19F7117}" destId="{98C33A7B-A7DE-4669-8217-1BFEEFA43665}" srcOrd="0" destOrd="4"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E34B71A1-CD58-40B9-B4E3-854D36A9AFF0}" type="presParOf" srcId="{7C29544A-5B95-4706-92CC-754F2DA6E449}" destId="{BA3167D4-D54B-4441-A557-CAB315CE6E3D}" srcOrd="0" destOrd="0" presId="urn:microsoft.com/office/officeart/2005/8/layout/hProcess11"/>
    <dgm:cxn modelId="{8538259B-469B-4603-A9D5-BCC2E37F258B}" type="presParOf" srcId="{BA3167D4-D54B-4441-A557-CAB315CE6E3D}" destId="{F44D2272-2FAF-4862-871B-5B44B8B697D7}" srcOrd="0" destOrd="0" presId="urn:microsoft.com/office/officeart/2005/8/layout/hProcess11"/>
    <dgm:cxn modelId="{D0A1AB9F-B021-4E26-8152-CF94B1AFE0D3}" type="presParOf" srcId="{BA3167D4-D54B-4441-A557-CAB315CE6E3D}" destId="{1E3DCE74-E11B-438C-B21F-FDA952F01A51}" srcOrd="1" destOrd="0" presId="urn:microsoft.com/office/officeart/2005/8/layout/hProcess11"/>
    <dgm:cxn modelId="{4588B389-E76E-4121-A7A3-D9C4D9CE1989}" type="presParOf" srcId="{BA3167D4-D54B-4441-A557-CAB315CE6E3D}" destId="{C72A8C4B-F58F-4395-85F8-84D39E448B55}" srcOrd="2" destOrd="0" presId="urn:microsoft.com/office/officeart/2005/8/layout/hProcess11"/>
    <dgm:cxn modelId="{5BCB9AD5-F054-4A29-B2B9-DD756AEF5B6A}" type="presParOf" srcId="{7C29544A-5B95-4706-92CC-754F2DA6E449}" destId="{3638444F-936E-46E5-8F00-6E339CF00F1C}" srcOrd="1" destOrd="0" presId="urn:microsoft.com/office/officeart/2005/8/layout/hProcess11"/>
    <dgm:cxn modelId="{9616C560-4FD4-4879-9A16-CDC4CB84DEB9}" type="presParOf" srcId="{7C29544A-5B95-4706-92CC-754F2DA6E449}" destId="{E54F16A5-C075-4820-B812-8ADCEB02B00B}" srcOrd="2" destOrd="0" presId="urn:microsoft.com/office/officeart/2005/8/layout/hProcess11"/>
    <dgm:cxn modelId="{3DA7329A-B3AC-4287-9A8B-018F445B8AD6}" type="presParOf" srcId="{E54F16A5-C075-4820-B812-8ADCEB02B00B}" destId="{98C33A7B-A7DE-4669-8217-1BFEEFA43665}" srcOrd="0" destOrd="0" presId="urn:microsoft.com/office/officeart/2005/8/layout/hProcess11"/>
    <dgm:cxn modelId="{667829BF-BC6A-4407-BDE0-CE71C02A25BF}" type="presParOf" srcId="{E54F16A5-C075-4820-B812-8ADCEB02B00B}" destId="{6DB27797-7660-4C47-8038-13E8AB16721C}" srcOrd="1" destOrd="0" presId="urn:microsoft.com/office/officeart/2005/8/layout/hProcess11"/>
    <dgm:cxn modelId="{F0CEDCD7-B575-42AA-968E-DF41926829F2}" type="presParOf" srcId="{E54F16A5-C075-4820-B812-8ADCEB02B00B}" destId="{9F5D5722-BD49-476E-A9A2-5BB9932C5D70}" srcOrd="2" destOrd="0" presId="urn:microsoft.com/office/officeart/2005/8/layout/hProcess11"/>
    <dgm:cxn modelId="{2A2A7F3B-6859-4A45-9789-19A8E7945875}" type="presParOf" srcId="{7C29544A-5B95-4706-92CC-754F2DA6E449}" destId="{39DD2C9A-5682-4646-919F-FA7881D1CE63}" srcOrd="3" destOrd="0" presId="urn:microsoft.com/office/officeart/2005/8/layout/hProcess11"/>
    <dgm:cxn modelId="{BBF3B94C-4946-4B60-B9B2-F89414737550}" type="presParOf" srcId="{7C29544A-5B95-4706-92CC-754F2DA6E449}" destId="{8514FF8E-F8F8-42C5-8DB5-984A862CD614}" srcOrd="4" destOrd="0" presId="urn:microsoft.com/office/officeart/2005/8/layout/hProcess11"/>
    <dgm:cxn modelId="{52185B2D-1957-405B-B5D7-FB27D23B18B5}" type="presParOf" srcId="{8514FF8E-F8F8-42C5-8DB5-984A862CD614}" destId="{A6496D81-06CD-4EFB-A2F4-DE4679ECAF69}" srcOrd="0" destOrd="0" presId="urn:microsoft.com/office/officeart/2005/8/layout/hProcess11"/>
    <dgm:cxn modelId="{048D9013-9534-4807-A7F7-2D750A75914A}" type="presParOf" srcId="{8514FF8E-F8F8-42C5-8DB5-984A862CD614}" destId="{445D7C4D-318F-4F02-9A7C-E596C18E6049}" srcOrd="1" destOrd="0" presId="urn:microsoft.com/office/officeart/2005/8/layout/hProcess11"/>
    <dgm:cxn modelId="{2E98B7A3-2E86-4822-A093-2A9B18242266}" type="presParOf" srcId="{8514FF8E-F8F8-42C5-8DB5-984A862CD614}" destId="{73C18AB2-59FE-478C-84FB-89C2BF695C0D}" srcOrd="2" destOrd="0" presId="urn:microsoft.com/office/officeart/2005/8/layout/hProcess11"/>
    <dgm:cxn modelId="{A36FB6C1-BF4D-4939-80E4-614380B5FF9B}" type="presParOf" srcId="{7C29544A-5B95-4706-92CC-754F2DA6E449}" destId="{31A643D9-A2CA-45D3-A337-3C2A3FDF47A4}" srcOrd="5" destOrd="0" presId="urn:microsoft.com/office/officeart/2005/8/layout/hProcess11"/>
    <dgm:cxn modelId="{1F710489-8DB4-4543-B23C-3F83B3BC4DC0}" type="presParOf" srcId="{7C29544A-5B95-4706-92CC-754F2DA6E449}" destId="{3B9DAC14-1D60-4D94-8984-E80D053D3D25}" srcOrd="6" destOrd="0" presId="urn:microsoft.com/office/officeart/2005/8/layout/hProcess11"/>
    <dgm:cxn modelId="{85E7DC20-E5F2-43E5-A168-8AF9429B5189}" type="presParOf" srcId="{3B9DAC14-1D60-4D94-8984-E80D053D3D25}" destId="{AE49D3CC-EE95-4CBB-B410-5FE9A4BE8665}" srcOrd="0" destOrd="0" presId="urn:microsoft.com/office/officeart/2005/8/layout/hProcess11"/>
    <dgm:cxn modelId="{F3A01A56-C1DF-42BB-AE91-CE4750C82020}" type="presParOf" srcId="{3B9DAC14-1D60-4D94-8984-E80D053D3D25}" destId="{7715F2B4-E46D-4F7C-A115-D6C36E5AAAF3}" srcOrd="1" destOrd="0" presId="urn:microsoft.com/office/officeart/2005/8/layout/hProcess11"/>
    <dgm:cxn modelId="{7B967E67-C323-4882-BC80-5624404A0BD8}" type="presParOf" srcId="{3B9DAC14-1D60-4D94-8984-E80D053D3D25}" destId="{B5300832-13EC-411A-8991-640C1EBA0112}"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F895CFA8-F30F-4C93-936B-7AF08A3CF7E3}">
      <dgm:prSet phldrT="[Text]" custT="1"/>
      <dgm:spPr/>
      <dgm:t>
        <a:bodyPr/>
        <a:lstStyle/>
        <a:p>
          <a:r>
            <a:rPr lang="en-GB" sz="1400" b="1" dirty="0">
              <a:latin typeface="Arial" panose="020B0604020202020204" pitchFamily="34" charset="0"/>
              <a:cs typeface="Arial" panose="020B0604020202020204" pitchFamily="34" charset="0"/>
            </a:rPr>
            <a:t>November</a:t>
          </a:r>
        </a:p>
      </dgm:t>
    </dgm:pt>
    <dgm:pt modelId="{5B83E484-FBF0-4928-8B90-400B9AF65264}" type="parTrans" cxnId="{94C0FDF7-AE96-4091-B7CA-BE0C0CC9CA77}">
      <dgm:prSet/>
      <dgm:spPr/>
      <dgm:t>
        <a:bodyPr/>
        <a:lstStyle/>
        <a:p>
          <a:endParaRPr lang="en-GB"/>
        </a:p>
      </dgm:t>
    </dgm:pt>
    <dgm:pt modelId="{78D7E204-6E6C-4E79-A10E-14AA27EE6A02}" type="sibTrans" cxnId="{94C0FDF7-AE96-4091-B7CA-BE0C0CC9CA77}">
      <dgm:prSet/>
      <dgm:spPr/>
      <dgm:t>
        <a:bodyPr/>
        <a:lstStyle/>
        <a:p>
          <a:endParaRPr lang="en-GB"/>
        </a:p>
      </dgm:t>
    </dgm:pt>
    <dgm:pt modelId="{68CC81F2-940D-40BE-9483-985AB5CD5E5C}">
      <dgm:prSet phldrT="[Text]" custT="1"/>
      <dgm:spPr/>
      <dgm:t>
        <a:bodyPr/>
        <a:lstStyle/>
        <a:p>
          <a:r>
            <a:rPr lang="en-GB" sz="1400" b="1" dirty="0">
              <a:latin typeface="Arial" panose="020B0604020202020204" pitchFamily="34" charset="0"/>
              <a:cs typeface="Arial" panose="020B0604020202020204" pitchFamily="34" charset="0"/>
            </a:rPr>
            <a:t>December</a:t>
          </a:r>
        </a:p>
      </dgm:t>
    </dgm:pt>
    <dgm:pt modelId="{2BF8F893-6DE5-455D-8AA5-D19E6FCEC9BD}" type="parTrans" cxnId="{65B34ADE-33B8-4D27-958D-1E6652493286}">
      <dgm:prSet/>
      <dgm:spPr/>
      <dgm:t>
        <a:bodyPr/>
        <a:lstStyle/>
        <a:p>
          <a:endParaRPr lang="en-GB"/>
        </a:p>
      </dgm:t>
    </dgm:pt>
    <dgm:pt modelId="{19BA551D-7CCE-47C4-B1FB-FB94C3536DDE}" type="sibTrans" cxnId="{65B34ADE-33B8-4D27-958D-1E6652493286}">
      <dgm:prSet/>
      <dgm:spPr/>
      <dgm:t>
        <a:bodyPr/>
        <a:lstStyle/>
        <a:p>
          <a:endParaRPr lang="en-GB"/>
        </a:p>
      </dgm:t>
    </dgm:pt>
    <dgm:pt modelId="{FB1E6296-C4CB-46AC-A72B-CCC6EA6D5AC7}">
      <dgm:prSet phldrT="[Text]" custT="1"/>
      <dgm:spPr/>
      <dgm:t>
        <a:bodyPr/>
        <a:lstStyle/>
        <a:p>
          <a:r>
            <a:rPr lang="en-GB" sz="1400" b="1" dirty="0">
              <a:latin typeface="Arial" panose="020B0604020202020204" pitchFamily="34" charset="0"/>
              <a:cs typeface="Arial" panose="020B0604020202020204" pitchFamily="34" charset="0"/>
            </a:rPr>
            <a:t>January</a:t>
          </a:r>
        </a:p>
      </dgm:t>
    </dgm:pt>
    <dgm:pt modelId="{0D027524-3769-4F77-AD53-A95E95C43486}" type="parTrans" cxnId="{CBE1062F-5E69-4D51-B281-256BC93B10CC}">
      <dgm:prSet/>
      <dgm:spPr/>
      <dgm:t>
        <a:bodyPr/>
        <a:lstStyle/>
        <a:p>
          <a:endParaRPr lang="en-GB"/>
        </a:p>
      </dgm:t>
    </dgm:pt>
    <dgm:pt modelId="{81C677F3-DEB1-4396-B3DA-1D88CAA5F507}" type="sibTrans" cxnId="{CBE1062F-5E69-4D51-B281-256BC93B10CC}">
      <dgm:prSet/>
      <dgm:spPr/>
      <dgm:t>
        <a:bodyPr/>
        <a:lstStyle/>
        <a:p>
          <a:endParaRPr lang="en-GB"/>
        </a:p>
      </dgm:t>
    </dgm:pt>
    <dgm:pt modelId="{C5F4EBFE-216A-4023-BBE0-3783B391C095}">
      <dgm:prSet phldrT="[Text]" custT="1"/>
      <dgm:spPr/>
      <dgm:t>
        <a:bodyPr/>
        <a:lstStyle/>
        <a:p>
          <a:r>
            <a:rPr lang="en-GB" sz="1400" b="1" dirty="0">
              <a:latin typeface="Arial" panose="020B0604020202020204" pitchFamily="34" charset="0"/>
              <a:cs typeface="Arial" panose="020B0604020202020204" pitchFamily="34" charset="0"/>
            </a:rPr>
            <a:t>February</a:t>
          </a:r>
        </a:p>
      </dgm:t>
    </dgm:pt>
    <dgm:pt modelId="{DD9119BC-2FE0-4577-8F39-AB8DB8409EB4}" type="parTrans" cxnId="{1842C898-CBA8-47EE-BEC4-6D4209898FF4}">
      <dgm:prSet/>
      <dgm:spPr/>
    </dgm:pt>
    <dgm:pt modelId="{B2D9DF2E-D0E3-4776-BCFA-63BD28D42765}" type="sibTrans" cxnId="{1842C898-CBA8-47EE-BEC4-6D4209898FF4}">
      <dgm:prSet/>
      <dgm:spPr/>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1E5B3F35-949C-4C3D-A679-8FACE01DB0E3}" type="pres">
      <dgm:prSet presAssocID="{F895CFA8-F30F-4C93-936B-7AF08A3CF7E3}" presName="compositeA" presStyleCnt="0"/>
      <dgm:spPr/>
    </dgm:pt>
    <dgm:pt modelId="{4B9A21A6-DF11-4800-8D51-643C632E9F65}" type="pres">
      <dgm:prSet presAssocID="{F895CFA8-F30F-4C93-936B-7AF08A3CF7E3}" presName="textA" presStyleLbl="revTx" presStyleIdx="0" presStyleCnt="4">
        <dgm:presLayoutVars>
          <dgm:bulletEnabled val="1"/>
        </dgm:presLayoutVars>
      </dgm:prSet>
      <dgm:spPr/>
    </dgm:pt>
    <dgm:pt modelId="{4C0615C0-2CA9-41B1-ADF0-0D5E45D45892}" type="pres">
      <dgm:prSet presAssocID="{F895CFA8-F30F-4C93-936B-7AF08A3CF7E3}" presName="circleA" presStyleLbl="node1" presStyleIdx="0" presStyleCnt="4"/>
      <dgm:spPr/>
    </dgm:pt>
    <dgm:pt modelId="{88B46944-05C9-4E71-9238-9EF0B6F152D4}" type="pres">
      <dgm:prSet presAssocID="{F895CFA8-F30F-4C93-936B-7AF08A3CF7E3}" presName="spaceA" presStyleCnt="0"/>
      <dgm:spPr/>
    </dgm:pt>
    <dgm:pt modelId="{2FA98C90-3151-4FCC-ACC1-62A5709D4BB9}" type="pres">
      <dgm:prSet presAssocID="{78D7E204-6E6C-4E79-A10E-14AA27EE6A02}" presName="space" presStyleCnt="0"/>
      <dgm:spPr/>
    </dgm:pt>
    <dgm:pt modelId="{C1259FEA-87BF-49B6-A60A-99D0F01F78B9}" type="pres">
      <dgm:prSet presAssocID="{68CC81F2-940D-40BE-9483-985AB5CD5E5C}" presName="compositeB" presStyleCnt="0"/>
      <dgm:spPr/>
    </dgm:pt>
    <dgm:pt modelId="{B392BDEA-25ED-4029-BEA5-BB7D497F6FE8}" type="pres">
      <dgm:prSet presAssocID="{68CC81F2-940D-40BE-9483-985AB5CD5E5C}" presName="textB" presStyleLbl="revTx" presStyleIdx="1" presStyleCnt="4">
        <dgm:presLayoutVars>
          <dgm:bulletEnabled val="1"/>
        </dgm:presLayoutVars>
      </dgm:prSet>
      <dgm:spPr/>
    </dgm:pt>
    <dgm:pt modelId="{F8E297D5-592F-47A9-A8F9-F46070BB902E}" type="pres">
      <dgm:prSet presAssocID="{68CC81F2-940D-40BE-9483-985AB5CD5E5C}" presName="circleB" presStyleLbl="node1" presStyleIdx="1" presStyleCnt="4"/>
      <dgm:spPr/>
    </dgm:pt>
    <dgm:pt modelId="{87BE2DC8-AE9B-4D40-B130-183CE14FC7A7}" type="pres">
      <dgm:prSet presAssocID="{68CC81F2-940D-40BE-9483-985AB5CD5E5C}" presName="spaceB" presStyleCnt="0"/>
      <dgm:spPr/>
    </dgm:pt>
    <dgm:pt modelId="{5F9095D7-CFB3-4778-8392-69CA73DF0998}" type="pres">
      <dgm:prSet presAssocID="{19BA551D-7CCE-47C4-B1FB-FB94C3536DDE}" presName="space" presStyleCnt="0"/>
      <dgm:spPr/>
    </dgm:pt>
    <dgm:pt modelId="{46C4C5D9-C93D-4ED9-9C2F-7A0BD824480A}" type="pres">
      <dgm:prSet presAssocID="{FB1E6296-C4CB-46AC-A72B-CCC6EA6D5AC7}" presName="compositeA" presStyleCnt="0"/>
      <dgm:spPr/>
    </dgm:pt>
    <dgm:pt modelId="{A769FEA5-2ED3-4ECA-BBF7-C7D94966FC63}" type="pres">
      <dgm:prSet presAssocID="{FB1E6296-C4CB-46AC-A72B-CCC6EA6D5AC7}" presName="textA" presStyleLbl="revTx" presStyleIdx="2" presStyleCnt="4">
        <dgm:presLayoutVars>
          <dgm:bulletEnabled val="1"/>
        </dgm:presLayoutVars>
      </dgm:prSet>
      <dgm:spPr/>
    </dgm:pt>
    <dgm:pt modelId="{0016089B-6A3A-471E-B51E-19462E6C3472}" type="pres">
      <dgm:prSet presAssocID="{FB1E6296-C4CB-46AC-A72B-CCC6EA6D5AC7}" presName="circleA" presStyleLbl="node1" presStyleIdx="2" presStyleCnt="4"/>
      <dgm:spPr/>
    </dgm:pt>
    <dgm:pt modelId="{CAB8D9F5-FC88-49E8-92F9-C4D78FD04C92}" type="pres">
      <dgm:prSet presAssocID="{FB1E6296-C4CB-46AC-A72B-CCC6EA6D5AC7}" presName="spaceA" presStyleCnt="0"/>
      <dgm:spPr/>
    </dgm:pt>
    <dgm:pt modelId="{07CC349D-EECD-4631-B7A7-0B0C09781E5D}" type="pres">
      <dgm:prSet presAssocID="{81C677F3-DEB1-4396-B3DA-1D88CAA5F507}" presName="space" presStyleCnt="0"/>
      <dgm:spPr/>
    </dgm:pt>
    <dgm:pt modelId="{96AB44F5-ED1D-4D4B-ABD9-4591543DE94A}" type="pres">
      <dgm:prSet presAssocID="{C5F4EBFE-216A-4023-BBE0-3783B391C095}" presName="compositeB" presStyleCnt="0"/>
      <dgm:spPr/>
    </dgm:pt>
    <dgm:pt modelId="{8DEC7842-CD99-483B-97E7-E5B03F7F74C9}" type="pres">
      <dgm:prSet presAssocID="{C5F4EBFE-216A-4023-BBE0-3783B391C095}" presName="textB" presStyleLbl="revTx" presStyleIdx="3" presStyleCnt="4">
        <dgm:presLayoutVars>
          <dgm:bulletEnabled val="1"/>
        </dgm:presLayoutVars>
      </dgm:prSet>
      <dgm:spPr/>
    </dgm:pt>
    <dgm:pt modelId="{63412923-695A-4620-ABFE-6C30090F5AB9}" type="pres">
      <dgm:prSet presAssocID="{C5F4EBFE-216A-4023-BBE0-3783B391C095}" presName="circleB" presStyleLbl="node1" presStyleIdx="3" presStyleCnt="4"/>
      <dgm:spPr/>
    </dgm:pt>
    <dgm:pt modelId="{5686871A-23B6-4B1B-8BA2-AF4A03DDAC58}" type="pres">
      <dgm:prSet presAssocID="{C5F4EBFE-216A-4023-BBE0-3783B391C095}" presName="spaceB" presStyleCnt="0"/>
      <dgm:spPr/>
    </dgm:pt>
  </dgm:ptLst>
  <dgm:cxnLst>
    <dgm:cxn modelId="{CBE1062F-5E69-4D51-B281-256BC93B10CC}" srcId="{B32BE603-0F34-465F-9929-BD40BCCABAB0}" destId="{FB1E6296-C4CB-46AC-A72B-CCC6EA6D5AC7}" srcOrd="2" destOrd="0" parTransId="{0D027524-3769-4F77-AD53-A95E95C43486}" sibTransId="{81C677F3-DEB1-4396-B3DA-1D88CAA5F507}"/>
    <dgm:cxn modelId="{40F91D30-0D08-46C7-A851-64C3FC9E9F52}" type="presOf" srcId="{C5F4EBFE-216A-4023-BBE0-3783B391C095}" destId="{8DEC7842-CD99-483B-97E7-E5B03F7F74C9}" srcOrd="0" destOrd="0" presId="urn:microsoft.com/office/officeart/2005/8/layout/hProcess11"/>
    <dgm:cxn modelId="{FFC1E55D-EB47-439C-9E46-66619E88BE5F}" type="presOf" srcId="{FB1E6296-C4CB-46AC-A72B-CCC6EA6D5AC7}" destId="{A769FEA5-2ED3-4ECA-BBF7-C7D94966FC63}" srcOrd="0" destOrd="0" presId="urn:microsoft.com/office/officeart/2005/8/layout/hProcess11"/>
    <dgm:cxn modelId="{FCB93146-7E5E-405B-AC9C-4DE91B9C18FC}" type="presOf" srcId="{F895CFA8-F30F-4C93-936B-7AF08A3CF7E3}" destId="{4B9A21A6-DF11-4800-8D51-643C632E9F65}"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1842C898-CBA8-47EE-BEC4-6D4209898FF4}" srcId="{B32BE603-0F34-465F-9929-BD40BCCABAB0}" destId="{C5F4EBFE-216A-4023-BBE0-3783B391C095}" srcOrd="3" destOrd="0" parTransId="{DD9119BC-2FE0-4577-8F39-AB8DB8409EB4}" sibTransId="{B2D9DF2E-D0E3-4776-BCFA-63BD28D42765}"/>
    <dgm:cxn modelId="{65B34ADE-33B8-4D27-958D-1E6652493286}" srcId="{B32BE603-0F34-465F-9929-BD40BCCABAB0}" destId="{68CC81F2-940D-40BE-9483-985AB5CD5E5C}" srcOrd="1" destOrd="0" parTransId="{2BF8F893-6DE5-455D-8AA5-D19E6FCEC9BD}" sibTransId="{19BA551D-7CCE-47C4-B1FB-FB94C3536DDE}"/>
    <dgm:cxn modelId="{94C0FDF7-AE96-4091-B7CA-BE0C0CC9CA77}" srcId="{B32BE603-0F34-465F-9929-BD40BCCABAB0}" destId="{F895CFA8-F30F-4C93-936B-7AF08A3CF7E3}" srcOrd="0" destOrd="0" parTransId="{5B83E484-FBF0-4928-8B90-400B9AF65264}" sibTransId="{78D7E204-6E6C-4E79-A10E-14AA27EE6A02}"/>
    <dgm:cxn modelId="{1528F2FC-C153-4717-9A46-8B55CE3A035F}" type="presOf" srcId="{68CC81F2-940D-40BE-9483-985AB5CD5E5C}" destId="{B392BDEA-25ED-4029-BEA5-BB7D497F6FE8}" srcOrd="0" destOrd="0"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419AD32C-1320-49A3-9800-6DFDD11D2234}" type="presParOf" srcId="{7C29544A-5B95-4706-92CC-754F2DA6E449}" destId="{1E5B3F35-949C-4C3D-A679-8FACE01DB0E3}" srcOrd="0" destOrd="0" presId="urn:microsoft.com/office/officeart/2005/8/layout/hProcess11"/>
    <dgm:cxn modelId="{BFC298C3-1FB7-4637-91F9-D6C453A84FF0}" type="presParOf" srcId="{1E5B3F35-949C-4C3D-A679-8FACE01DB0E3}" destId="{4B9A21A6-DF11-4800-8D51-643C632E9F65}" srcOrd="0" destOrd="0" presId="urn:microsoft.com/office/officeart/2005/8/layout/hProcess11"/>
    <dgm:cxn modelId="{9132B5E4-4AA5-4118-9762-F338E5240FC3}" type="presParOf" srcId="{1E5B3F35-949C-4C3D-A679-8FACE01DB0E3}" destId="{4C0615C0-2CA9-41B1-ADF0-0D5E45D45892}" srcOrd="1" destOrd="0" presId="urn:microsoft.com/office/officeart/2005/8/layout/hProcess11"/>
    <dgm:cxn modelId="{CAF4C847-6F06-4D10-9626-05B96F08367A}" type="presParOf" srcId="{1E5B3F35-949C-4C3D-A679-8FACE01DB0E3}" destId="{88B46944-05C9-4E71-9238-9EF0B6F152D4}" srcOrd="2" destOrd="0" presId="urn:microsoft.com/office/officeart/2005/8/layout/hProcess11"/>
    <dgm:cxn modelId="{F72E826F-F183-4154-A274-44350EBBE30C}" type="presParOf" srcId="{7C29544A-5B95-4706-92CC-754F2DA6E449}" destId="{2FA98C90-3151-4FCC-ACC1-62A5709D4BB9}" srcOrd="1" destOrd="0" presId="urn:microsoft.com/office/officeart/2005/8/layout/hProcess11"/>
    <dgm:cxn modelId="{634B39D9-9D39-4079-86F5-7E4BE51EBF32}" type="presParOf" srcId="{7C29544A-5B95-4706-92CC-754F2DA6E449}" destId="{C1259FEA-87BF-49B6-A60A-99D0F01F78B9}" srcOrd="2" destOrd="0" presId="urn:microsoft.com/office/officeart/2005/8/layout/hProcess11"/>
    <dgm:cxn modelId="{452BF4C5-AE34-4BF5-A5E7-88801A68B31B}" type="presParOf" srcId="{C1259FEA-87BF-49B6-A60A-99D0F01F78B9}" destId="{B392BDEA-25ED-4029-BEA5-BB7D497F6FE8}" srcOrd="0" destOrd="0" presId="urn:microsoft.com/office/officeart/2005/8/layout/hProcess11"/>
    <dgm:cxn modelId="{B0188ADA-EACA-4CF9-8BCF-76FD6FFCC06A}" type="presParOf" srcId="{C1259FEA-87BF-49B6-A60A-99D0F01F78B9}" destId="{F8E297D5-592F-47A9-A8F9-F46070BB902E}" srcOrd="1" destOrd="0" presId="urn:microsoft.com/office/officeart/2005/8/layout/hProcess11"/>
    <dgm:cxn modelId="{12914B88-A623-4DEB-9334-7525E60971EC}" type="presParOf" srcId="{C1259FEA-87BF-49B6-A60A-99D0F01F78B9}" destId="{87BE2DC8-AE9B-4D40-B130-183CE14FC7A7}" srcOrd="2" destOrd="0" presId="urn:microsoft.com/office/officeart/2005/8/layout/hProcess11"/>
    <dgm:cxn modelId="{548515B6-79C6-4D18-BB26-278942CA240A}" type="presParOf" srcId="{7C29544A-5B95-4706-92CC-754F2DA6E449}" destId="{5F9095D7-CFB3-4778-8392-69CA73DF0998}" srcOrd="3" destOrd="0" presId="urn:microsoft.com/office/officeart/2005/8/layout/hProcess11"/>
    <dgm:cxn modelId="{31689E21-6E19-4E86-995D-DFCA487B652A}" type="presParOf" srcId="{7C29544A-5B95-4706-92CC-754F2DA6E449}" destId="{46C4C5D9-C93D-4ED9-9C2F-7A0BD824480A}" srcOrd="4" destOrd="0" presId="urn:microsoft.com/office/officeart/2005/8/layout/hProcess11"/>
    <dgm:cxn modelId="{A91C8425-4BC5-473A-A3E8-CB5210EEE61B}" type="presParOf" srcId="{46C4C5D9-C93D-4ED9-9C2F-7A0BD824480A}" destId="{A769FEA5-2ED3-4ECA-BBF7-C7D94966FC63}" srcOrd="0" destOrd="0" presId="urn:microsoft.com/office/officeart/2005/8/layout/hProcess11"/>
    <dgm:cxn modelId="{A7EA7CB4-8686-46EF-84DB-7437419DC016}" type="presParOf" srcId="{46C4C5D9-C93D-4ED9-9C2F-7A0BD824480A}" destId="{0016089B-6A3A-471E-B51E-19462E6C3472}" srcOrd="1" destOrd="0" presId="urn:microsoft.com/office/officeart/2005/8/layout/hProcess11"/>
    <dgm:cxn modelId="{A9CD97E8-3694-4740-9F12-5DAA6F06BF1A}" type="presParOf" srcId="{46C4C5D9-C93D-4ED9-9C2F-7A0BD824480A}" destId="{CAB8D9F5-FC88-49E8-92F9-C4D78FD04C92}" srcOrd="2" destOrd="0" presId="urn:microsoft.com/office/officeart/2005/8/layout/hProcess11"/>
    <dgm:cxn modelId="{7839BCAB-2F5A-4D14-92C0-B00F81612B79}" type="presParOf" srcId="{7C29544A-5B95-4706-92CC-754F2DA6E449}" destId="{07CC349D-EECD-4631-B7A7-0B0C09781E5D}" srcOrd="5" destOrd="0" presId="urn:microsoft.com/office/officeart/2005/8/layout/hProcess11"/>
    <dgm:cxn modelId="{AEA90A06-058D-4AEF-9FC8-0254E030CF10}" type="presParOf" srcId="{7C29544A-5B95-4706-92CC-754F2DA6E449}" destId="{96AB44F5-ED1D-4D4B-ABD9-4591543DE94A}" srcOrd="6" destOrd="0" presId="urn:microsoft.com/office/officeart/2005/8/layout/hProcess11"/>
    <dgm:cxn modelId="{48B59C98-32E5-48CD-A000-6B03D20FBE10}" type="presParOf" srcId="{96AB44F5-ED1D-4D4B-ABD9-4591543DE94A}" destId="{8DEC7842-CD99-483B-97E7-E5B03F7F74C9}" srcOrd="0" destOrd="0" presId="urn:microsoft.com/office/officeart/2005/8/layout/hProcess11"/>
    <dgm:cxn modelId="{CC13FBC6-D731-4338-BE18-04309ED56F02}" type="presParOf" srcId="{96AB44F5-ED1D-4D4B-ABD9-4591543DE94A}" destId="{63412923-695A-4620-ABFE-6C30090F5AB9}" srcOrd="1" destOrd="0" presId="urn:microsoft.com/office/officeart/2005/8/layout/hProcess11"/>
    <dgm:cxn modelId="{175589EF-A656-4349-B151-7B6427299081}" type="presParOf" srcId="{96AB44F5-ED1D-4D4B-ABD9-4591543DE94A}" destId="{5686871A-23B6-4B1B-8BA2-AF4A03DDAC58}"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026FBCE-7C3A-47EB-AAEA-7229C66FEA0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9C3AA700-4518-47EC-9C92-66345E01A439}">
      <dgm:prSet custT="1"/>
      <dgm:spPr/>
      <dgm:t>
        <a:bodyPr/>
        <a:lstStyle/>
        <a:p>
          <a:pPr algn="just"/>
          <a:r>
            <a:rPr lang="en-GB" sz="2000" b="1" dirty="0">
              <a:latin typeface="Arial" panose="020B0604020202020204" pitchFamily="34" charset="0"/>
              <a:cs typeface="Arial" panose="020B0604020202020204" pitchFamily="34" charset="0"/>
            </a:rPr>
            <a:t>Proposed Change </a:t>
          </a:r>
          <a:r>
            <a:rPr lang="en-GB" sz="2000" b="1" i="1" dirty="0">
              <a:latin typeface="Arial" panose="020B0604020202020204" pitchFamily="34" charset="0"/>
              <a:cs typeface="Arial" panose="020B0604020202020204" pitchFamily="34" charset="0"/>
            </a:rPr>
            <a:t>(between CAC issued and now with change shown in red text)</a:t>
          </a:r>
          <a:endParaRPr lang="en-GB" sz="2000" dirty="0">
            <a:latin typeface="Arial" panose="020B0604020202020204" pitchFamily="34" charset="0"/>
            <a:cs typeface="Arial" panose="020B0604020202020204" pitchFamily="34" charset="0"/>
          </a:endParaRPr>
        </a:p>
      </dgm:t>
    </dgm:pt>
    <dgm:pt modelId="{9C9A05D9-6C3B-4263-8531-478AA2931FD4}" type="parTrans" cxnId="{1369610B-16E5-45BB-9B5C-5A5FCA8063AE}">
      <dgm:prSet/>
      <dgm:spPr/>
      <dgm:t>
        <a:bodyPr/>
        <a:lstStyle/>
        <a:p>
          <a:endParaRPr lang="en-GB"/>
        </a:p>
      </dgm:t>
    </dgm:pt>
    <dgm:pt modelId="{D432E4D8-BB69-4DB7-92A1-5920B3527624}" type="sibTrans" cxnId="{1369610B-16E5-45BB-9B5C-5A5FCA8063AE}">
      <dgm:prSet/>
      <dgm:spPr/>
      <dgm:t>
        <a:bodyPr/>
        <a:lstStyle/>
        <a:p>
          <a:endParaRPr lang="en-GB"/>
        </a:p>
      </dgm:t>
    </dgm:pt>
    <dgm:pt modelId="{7D89A873-19E4-4A8F-ACDA-915A9A7CBB5A}">
      <dgm:prSet custT="1"/>
      <dgm:spPr/>
      <dgm:t>
        <a:bodyPr/>
        <a:lstStyle/>
        <a:p>
          <a:pPr algn="just"/>
          <a:r>
            <a:rPr lang="en-GB" sz="2000" i="0" dirty="0">
              <a:latin typeface="Arial" panose="020B0604020202020204" pitchFamily="34" charset="0"/>
              <a:cs typeface="Arial" panose="020B0604020202020204" pitchFamily="34" charset="0"/>
            </a:rPr>
            <a:t>A User with a “CfD BMU” (a BM Unit</a:t>
          </a:r>
          <a:r>
            <a:rPr lang="en-GB" sz="2000" b="1" i="0" dirty="0">
              <a:latin typeface="Arial" panose="020B0604020202020204" pitchFamily="34" charset="0"/>
              <a:cs typeface="Arial" panose="020B0604020202020204" pitchFamily="34" charset="0"/>
            </a:rPr>
            <a:t> </a:t>
          </a:r>
          <a:r>
            <a:rPr lang="en-GB" sz="2000" i="0" dirty="0">
              <a:latin typeface="Arial" panose="020B0604020202020204" pitchFamily="34" charset="0"/>
              <a:cs typeface="Arial" panose="020B0604020202020204" pitchFamily="34" charset="0"/>
            </a:rPr>
            <a:t>registered in respect of  a Power Station  whose operator is a party to an agreement with the CfD Counterparty) the User can elect </a:t>
          </a:r>
          <a:r>
            <a:rPr lang="en-GB" sz="2000" i="0" dirty="0">
              <a:solidFill>
                <a:srgbClr val="FF0000"/>
              </a:solidFill>
              <a:latin typeface="Arial" panose="020B0604020202020204" pitchFamily="34" charset="0"/>
              <a:cs typeface="Arial" panose="020B0604020202020204" pitchFamily="34" charset="0"/>
            </a:rPr>
            <a:t>within 28 calendar days of ESO’s notice asking them to indicate their choice</a:t>
          </a:r>
          <a:r>
            <a:rPr lang="en-GB" sz="2000" i="0" dirty="0">
              <a:latin typeface="Arial" panose="020B0604020202020204" pitchFamily="34" charset="0"/>
              <a:cs typeface="Arial" panose="020B0604020202020204" pitchFamily="34" charset="0"/>
            </a:rPr>
            <a:t>, at the outset of the agreement with the CfD Counterparty, to set the Reference Price to </a:t>
          </a:r>
          <a:r>
            <a:rPr lang="en-GB" sz="2000" i="0" dirty="0">
              <a:solidFill>
                <a:srgbClr val="FF0000"/>
              </a:solidFill>
              <a:latin typeface="Arial" panose="020B0604020202020204" pitchFamily="34" charset="0"/>
              <a:cs typeface="Arial" panose="020B0604020202020204" pitchFamily="34" charset="0"/>
            </a:rPr>
            <a:t>max (∑</a:t>
          </a:r>
          <a:r>
            <a:rPr lang="en-GB" sz="2000" i="0" baseline="-25000" dirty="0">
              <a:solidFill>
                <a:srgbClr val="FF0000"/>
              </a:solidFill>
              <a:latin typeface="Arial" panose="020B0604020202020204" pitchFamily="34" charset="0"/>
              <a:cs typeface="Arial" panose="020B0604020202020204" pitchFamily="34" charset="0"/>
            </a:rPr>
            <a:t>s</a:t>
          </a:r>
          <a:r>
            <a:rPr lang="en-GB" sz="2000" i="0" dirty="0">
              <a:solidFill>
                <a:srgbClr val="FF0000"/>
              </a:solidFill>
              <a:latin typeface="Arial" panose="020B0604020202020204" pitchFamily="34" charset="0"/>
              <a:cs typeface="Arial" panose="020B0604020202020204" pitchFamily="34" charset="0"/>
            </a:rPr>
            <a:t> {</a:t>
          </a:r>
          <a:r>
            <a:rPr lang="en-GB" sz="2000" b="1" i="0" dirty="0">
              <a:solidFill>
                <a:srgbClr val="FF0000"/>
              </a:solidFill>
              <a:latin typeface="Arial" panose="020B0604020202020204" pitchFamily="34" charset="0"/>
              <a:cs typeface="Arial" panose="020B0604020202020204" pitchFamily="34" charset="0"/>
            </a:rPr>
            <a:t>PXP</a:t>
          </a:r>
          <a:r>
            <a:rPr lang="en-GB" sz="2000" b="1" i="0" baseline="-25000" dirty="0">
              <a:solidFill>
                <a:srgbClr val="FF0000"/>
              </a:solidFill>
              <a:latin typeface="Arial" panose="020B0604020202020204" pitchFamily="34" charset="0"/>
              <a:cs typeface="Arial" panose="020B0604020202020204" pitchFamily="34" charset="0"/>
            </a:rPr>
            <a:t>sj</a:t>
          </a:r>
          <a:r>
            <a:rPr lang="en-GB" sz="2000" i="0" dirty="0">
              <a:solidFill>
                <a:srgbClr val="FF0000"/>
              </a:solidFill>
              <a:latin typeface="Arial" panose="020B0604020202020204" pitchFamily="34" charset="0"/>
              <a:cs typeface="Arial" panose="020B0604020202020204" pitchFamily="34" charset="0"/>
            </a:rPr>
            <a:t> x </a:t>
          </a:r>
          <a:r>
            <a:rPr lang="en-GB" sz="2000" b="1" i="0" dirty="0">
              <a:solidFill>
                <a:srgbClr val="FF0000"/>
              </a:solidFill>
              <a:latin typeface="Arial" panose="020B0604020202020204" pitchFamily="34" charset="0"/>
              <a:cs typeface="Arial" panose="020B0604020202020204" pitchFamily="34" charset="0"/>
            </a:rPr>
            <a:t>QXP</a:t>
          </a:r>
          <a:r>
            <a:rPr lang="en-GB" sz="2000" b="1" i="0" baseline="-25000" dirty="0">
              <a:solidFill>
                <a:srgbClr val="FF0000"/>
              </a:solidFill>
              <a:latin typeface="Arial" panose="020B0604020202020204" pitchFamily="34" charset="0"/>
              <a:cs typeface="Arial" panose="020B0604020202020204" pitchFamily="34" charset="0"/>
            </a:rPr>
            <a:t>sj</a:t>
          </a:r>
          <a:r>
            <a:rPr lang="en-GB" sz="2000" i="0" dirty="0">
              <a:solidFill>
                <a:srgbClr val="FF0000"/>
              </a:solidFill>
              <a:latin typeface="Arial" panose="020B0604020202020204" pitchFamily="34" charset="0"/>
              <a:cs typeface="Arial" panose="020B0604020202020204" pitchFamily="34" charset="0"/>
            </a:rPr>
            <a:t>} / ∑</a:t>
          </a:r>
          <a:r>
            <a:rPr lang="en-GB" sz="2000" i="0" baseline="-25000" dirty="0">
              <a:solidFill>
                <a:srgbClr val="FF0000"/>
              </a:solidFill>
              <a:latin typeface="Arial" panose="020B0604020202020204" pitchFamily="34" charset="0"/>
              <a:cs typeface="Arial" panose="020B0604020202020204" pitchFamily="34" charset="0"/>
            </a:rPr>
            <a:t>s</a:t>
          </a:r>
          <a:r>
            <a:rPr lang="en-GB" sz="2000" i="0" dirty="0">
              <a:solidFill>
                <a:srgbClr val="FF0000"/>
              </a:solidFill>
              <a:latin typeface="Arial" panose="020B0604020202020204" pitchFamily="34" charset="0"/>
              <a:cs typeface="Arial" panose="020B0604020202020204" pitchFamily="34" charset="0"/>
            </a:rPr>
            <a:t> {</a:t>
          </a:r>
          <a:r>
            <a:rPr lang="en-GB" sz="2000" b="1" i="0" dirty="0">
              <a:solidFill>
                <a:srgbClr val="FF0000"/>
              </a:solidFill>
              <a:latin typeface="Arial" panose="020B0604020202020204" pitchFamily="34" charset="0"/>
              <a:cs typeface="Arial" panose="020B0604020202020204" pitchFamily="34" charset="0"/>
            </a:rPr>
            <a:t>QXP</a:t>
          </a:r>
          <a:r>
            <a:rPr lang="en-GB" sz="2000" b="1" i="0" baseline="-25000" dirty="0">
              <a:solidFill>
                <a:srgbClr val="FF0000"/>
              </a:solidFill>
              <a:latin typeface="Arial" panose="020B0604020202020204" pitchFamily="34" charset="0"/>
              <a:cs typeface="Arial" panose="020B0604020202020204" pitchFamily="34" charset="0"/>
            </a:rPr>
            <a:t>sj</a:t>
          </a:r>
          <a:r>
            <a:rPr lang="en-GB" sz="2000" i="0" dirty="0">
              <a:solidFill>
                <a:srgbClr val="FF0000"/>
              </a:solidFill>
              <a:latin typeface="Arial" panose="020B0604020202020204" pitchFamily="34" charset="0"/>
              <a:cs typeface="Arial" panose="020B0604020202020204" pitchFamily="34" charset="0"/>
            </a:rPr>
            <a:t>} x 1.25, 0 )</a:t>
          </a:r>
          <a:r>
            <a:rPr lang="en-GB" sz="2000" i="0" strike="sngStrike" baseline="0" dirty="0">
              <a:solidFill>
                <a:srgbClr val="FF0000"/>
              </a:solidFill>
              <a:latin typeface="Arial" panose="020B0604020202020204" pitchFamily="34" charset="0"/>
              <a:cs typeface="Arial" panose="020B0604020202020204" pitchFamily="34" charset="0"/>
            </a:rPr>
            <a:t>Max </a:t>
          </a:r>
          <a:r>
            <a:rPr lang="en-GB" sz="2000" i="0" dirty="0">
              <a:latin typeface="Arial" panose="020B0604020202020204" pitchFamily="34" charset="0"/>
              <a:cs typeface="Arial" panose="020B0604020202020204" pitchFamily="34" charset="0"/>
            </a:rPr>
            <a:t>for Response Energy Payments for that CfD BMU for the duration of that agreement. </a:t>
          </a:r>
          <a:r>
            <a:rPr lang="en-GB" sz="2000" i="0" dirty="0">
              <a:solidFill>
                <a:srgbClr val="FF0000"/>
              </a:solidFill>
              <a:latin typeface="Arial" panose="020B0604020202020204" pitchFamily="34" charset="0"/>
              <a:cs typeface="Arial" panose="020B0604020202020204" pitchFamily="34" charset="0"/>
            </a:rPr>
            <a:t>In the absence of </a:t>
          </a:r>
          <a:r>
            <a:rPr lang="en-GB" sz="2000" i="0" strike="sngStrike" baseline="0" dirty="0">
              <a:solidFill>
                <a:srgbClr val="FF0000"/>
              </a:solidFill>
              <a:latin typeface="Arial" panose="020B0604020202020204" pitchFamily="34" charset="0"/>
              <a:cs typeface="Arial" panose="020B0604020202020204" pitchFamily="34" charset="0"/>
            </a:rPr>
            <a:t>Until</a:t>
          </a:r>
          <a:r>
            <a:rPr lang="en-GB" sz="2000" i="0" dirty="0">
              <a:latin typeface="Arial" panose="020B0604020202020204" pitchFamily="34" charset="0"/>
              <a:cs typeface="Arial" panose="020B0604020202020204" pitchFamily="34" charset="0"/>
            </a:rPr>
            <a:t> such election, which can only be made once by reference to that CfD agreement, the Reference Price shall be </a:t>
          </a:r>
          <a:r>
            <a:rPr lang="en-GB" sz="2000" i="0" strike="sngStrike" baseline="0" dirty="0">
              <a:solidFill>
                <a:srgbClr val="FF0000"/>
              </a:solidFill>
              <a:latin typeface="Arial" panose="020B0604020202020204" pitchFamily="34" charset="0"/>
              <a:cs typeface="Arial" panose="020B0604020202020204" pitchFamily="34" charset="0"/>
            </a:rPr>
            <a:t>0</a:t>
          </a:r>
          <a:r>
            <a:rPr lang="en-GB" sz="2000" i="0" dirty="0">
              <a:solidFill>
                <a:srgbClr val="FF0000"/>
              </a:solidFill>
              <a:latin typeface="Arial" panose="020B0604020202020204" pitchFamily="34" charset="0"/>
              <a:cs typeface="Arial" panose="020B0604020202020204" pitchFamily="34" charset="0"/>
            </a:rPr>
            <a:t>zero</a:t>
          </a:r>
          <a:r>
            <a:rPr lang="en-GB" sz="2000" i="0" dirty="0">
              <a:latin typeface="Arial" panose="020B0604020202020204" pitchFamily="34" charset="0"/>
              <a:cs typeface="Arial" panose="020B0604020202020204" pitchFamily="34" charset="0"/>
            </a:rPr>
            <a:t> by default</a:t>
          </a:r>
          <a:r>
            <a:rPr lang="en-GB" sz="2000" i="0" dirty="0"/>
            <a:t>. </a:t>
          </a:r>
          <a:endParaRPr lang="en-GB" sz="2000" i="0" dirty="0">
            <a:latin typeface="Arial" panose="020B0604020202020204" pitchFamily="34" charset="0"/>
            <a:cs typeface="Arial" panose="020B0604020202020204" pitchFamily="34" charset="0"/>
          </a:endParaRPr>
        </a:p>
      </dgm:t>
    </dgm:pt>
    <dgm:pt modelId="{AE994B4E-816F-47A4-93E2-505DBB39681D}" type="parTrans" cxnId="{5AC2065B-1C54-40C2-B8D9-99FD5812AE61}">
      <dgm:prSet/>
      <dgm:spPr/>
      <dgm:t>
        <a:bodyPr/>
        <a:lstStyle/>
        <a:p>
          <a:endParaRPr lang="en-GB"/>
        </a:p>
      </dgm:t>
    </dgm:pt>
    <dgm:pt modelId="{73865636-EEB0-490B-8327-04540FA5AE9A}" type="sibTrans" cxnId="{5AC2065B-1C54-40C2-B8D9-99FD5812AE61}">
      <dgm:prSet/>
      <dgm:spPr/>
      <dgm:t>
        <a:bodyPr/>
        <a:lstStyle/>
        <a:p>
          <a:endParaRPr lang="en-GB"/>
        </a:p>
      </dgm:t>
    </dgm:pt>
    <dgm:pt modelId="{51FAB11C-78F6-4D3F-8861-715D499AF74A}">
      <dgm:prSet custT="1"/>
      <dgm:spPr/>
      <dgm:t>
        <a:bodyPr/>
        <a:lstStyle/>
        <a:p>
          <a:r>
            <a:rPr lang="en-GB" sz="2000" b="1" dirty="0">
              <a:latin typeface="Arial" panose="020B0604020202020204" pitchFamily="34" charset="0"/>
              <a:cs typeface="Arial" panose="020B0604020202020204" pitchFamily="34" charset="0"/>
            </a:rPr>
            <a:t>Ask of Panel</a:t>
          </a:r>
        </a:p>
      </dgm:t>
    </dgm:pt>
    <dgm:pt modelId="{2984E8BF-3F0C-46AF-937F-520831007652}" type="parTrans" cxnId="{E13D39F8-6AA4-4F6B-A431-2699E7C344C8}">
      <dgm:prSet/>
      <dgm:spPr/>
      <dgm:t>
        <a:bodyPr/>
        <a:lstStyle/>
        <a:p>
          <a:endParaRPr lang="en-GB"/>
        </a:p>
      </dgm:t>
    </dgm:pt>
    <dgm:pt modelId="{7136C487-2A7F-4E0C-9213-527F8A45D922}" type="sibTrans" cxnId="{E13D39F8-6AA4-4F6B-A431-2699E7C344C8}">
      <dgm:prSet/>
      <dgm:spPr/>
      <dgm:t>
        <a:bodyPr/>
        <a:lstStyle/>
        <a:p>
          <a:endParaRPr lang="en-GB"/>
        </a:p>
      </dgm:t>
    </dgm:pt>
    <dgm:pt modelId="{487EBC1C-309F-4B9E-A680-C35E45A6412D}">
      <dgm:prSet custT="1"/>
      <dgm:spPr/>
      <dgm:t>
        <a:bodyPr/>
        <a:lstStyle/>
        <a:p>
          <a:pPr algn="just"/>
          <a:r>
            <a:rPr lang="en-GB" sz="2000" b="1" dirty="0">
              <a:solidFill>
                <a:schemeClr val="tx1"/>
              </a:solidFill>
              <a:latin typeface="Arial" panose="020B0604020202020204" pitchFamily="34" charset="0"/>
              <a:cs typeface="Arial" panose="020B0604020202020204" pitchFamily="34" charset="0"/>
            </a:rPr>
            <a:t>Code Admin consider that these changes are typographical (as they do not change intent and the merely provide clarification) and are seeking Panel agreement under 8.23.4(i) to make these changes</a:t>
          </a:r>
        </a:p>
      </dgm:t>
    </dgm:pt>
    <dgm:pt modelId="{B9FFA1A8-BBB7-4F0A-911C-7106C55B90A3}" type="parTrans" cxnId="{FFF2C52C-4602-4CF5-9C7C-D28AFAE94966}">
      <dgm:prSet/>
      <dgm:spPr/>
      <dgm:t>
        <a:bodyPr/>
        <a:lstStyle/>
        <a:p>
          <a:endParaRPr lang="en-GB"/>
        </a:p>
      </dgm:t>
    </dgm:pt>
    <dgm:pt modelId="{917E2524-90C1-40B3-B01C-CCD1CB763D0C}" type="sibTrans" cxnId="{FFF2C52C-4602-4CF5-9C7C-D28AFAE94966}">
      <dgm:prSet/>
      <dgm:spPr/>
      <dgm:t>
        <a:bodyPr/>
        <a:lstStyle/>
        <a:p>
          <a:endParaRPr lang="en-GB"/>
        </a:p>
      </dgm:t>
    </dgm:pt>
    <dgm:pt modelId="{B9538E45-9CF5-4D42-B3CB-9407C0AC1DF8}" type="pres">
      <dgm:prSet presAssocID="{8026FBCE-7C3A-47EB-AAEA-7229C66FEA03}" presName="linear" presStyleCnt="0">
        <dgm:presLayoutVars>
          <dgm:animLvl val="lvl"/>
          <dgm:resizeHandles val="exact"/>
        </dgm:presLayoutVars>
      </dgm:prSet>
      <dgm:spPr/>
    </dgm:pt>
    <dgm:pt modelId="{D1757D43-8826-4BCE-BB49-3963338E09CD}" type="pres">
      <dgm:prSet presAssocID="{9C3AA700-4518-47EC-9C92-66345E01A439}" presName="parentText" presStyleLbl="node1" presStyleIdx="0" presStyleCnt="2">
        <dgm:presLayoutVars>
          <dgm:chMax val="0"/>
          <dgm:bulletEnabled val="1"/>
        </dgm:presLayoutVars>
      </dgm:prSet>
      <dgm:spPr/>
    </dgm:pt>
    <dgm:pt modelId="{B652CDFD-297D-4AF5-AFF5-D5D2CC891270}" type="pres">
      <dgm:prSet presAssocID="{9C3AA700-4518-47EC-9C92-66345E01A439}" presName="childText" presStyleLbl="revTx" presStyleIdx="0" presStyleCnt="2">
        <dgm:presLayoutVars>
          <dgm:bulletEnabled val="1"/>
        </dgm:presLayoutVars>
      </dgm:prSet>
      <dgm:spPr/>
    </dgm:pt>
    <dgm:pt modelId="{33E2037D-8584-4856-A8A5-54E1E9B436FC}" type="pres">
      <dgm:prSet presAssocID="{51FAB11C-78F6-4D3F-8861-715D499AF74A}" presName="parentText" presStyleLbl="node1" presStyleIdx="1" presStyleCnt="2">
        <dgm:presLayoutVars>
          <dgm:chMax val="0"/>
          <dgm:bulletEnabled val="1"/>
        </dgm:presLayoutVars>
      </dgm:prSet>
      <dgm:spPr/>
    </dgm:pt>
    <dgm:pt modelId="{6530826B-F115-47B8-9F7F-E0170B69A336}" type="pres">
      <dgm:prSet presAssocID="{51FAB11C-78F6-4D3F-8861-715D499AF74A}" presName="childText" presStyleLbl="revTx" presStyleIdx="1" presStyleCnt="2">
        <dgm:presLayoutVars>
          <dgm:bulletEnabled val="1"/>
        </dgm:presLayoutVars>
      </dgm:prSet>
      <dgm:spPr/>
    </dgm:pt>
  </dgm:ptLst>
  <dgm:cxnLst>
    <dgm:cxn modelId="{1369610B-16E5-45BB-9B5C-5A5FCA8063AE}" srcId="{8026FBCE-7C3A-47EB-AAEA-7229C66FEA03}" destId="{9C3AA700-4518-47EC-9C92-66345E01A439}" srcOrd="0" destOrd="0" parTransId="{9C9A05D9-6C3B-4263-8531-478AA2931FD4}" sibTransId="{D432E4D8-BB69-4DB7-92A1-5920B3527624}"/>
    <dgm:cxn modelId="{FFF2C52C-4602-4CF5-9C7C-D28AFAE94966}" srcId="{51FAB11C-78F6-4D3F-8861-715D499AF74A}" destId="{487EBC1C-309F-4B9E-A680-C35E45A6412D}" srcOrd="0" destOrd="0" parTransId="{B9FFA1A8-BBB7-4F0A-911C-7106C55B90A3}" sibTransId="{917E2524-90C1-40B3-B01C-CCD1CB763D0C}"/>
    <dgm:cxn modelId="{5AC2065B-1C54-40C2-B8D9-99FD5812AE61}" srcId="{9C3AA700-4518-47EC-9C92-66345E01A439}" destId="{7D89A873-19E4-4A8F-ACDA-915A9A7CBB5A}" srcOrd="0" destOrd="0" parTransId="{AE994B4E-816F-47A4-93E2-505DBB39681D}" sibTransId="{73865636-EEB0-490B-8327-04540FA5AE9A}"/>
    <dgm:cxn modelId="{94B01761-96A6-43F0-8E4A-CC850FF40C8A}" type="presOf" srcId="{7D89A873-19E4-4A8F-ACDA-915A9A7CBB5A}" destId="{B652CDFD-297D-4AF5-AFF5-D5D2CC891270}" srcOrd="0" destOrd="0" presId="urn:microsoft.com/office/officeart/2005/8/layout/vList2"/>
    <dgm:cxn modelId="{49DD6947-C6B1-42B0-BE96-B2159F29276C}" type="presOf" srcId="{9C3AA700-4518-47EC-9C92-66345E01A439}" destId="{D1757D43-8826-4BCE-BB49-3963338E09CD}" srcOrd="0" destOrd="0" presId="urn:microsoft.com/office/officeart/2005/8/layout/vList2"/>
    <dgm:cxn modelId="{D4F1B27F-8DF7-49BB-8EC8-2ADF6620ECA1}" type="presOf" srcId="{51FAB11C-78F6-4D3F-8861-715D499AF74A}" destId="{33E2037D-8584-4856-A8A5-54E1E9B436FC}" srcOrd="0" destOrd="0" presId="urn:microsoft.com/office/officeart/2005/8/layout/vList2"/>
    <dgm:cxn modelId="{1D9905F5-8447-4C25-93B0-98CBB0C66476}" type="presOf" srcId="{8026FBCE-7C3A-47EB-AAEA-7229C66FEA03}" destId="{B9538E45-9CF5-4D42-B3CB-9407C0AC1DF8}" srcOrd="0" destOrd="0" presId="urn:microsoft.com/office/officeart/2005/8/layout/vList2"/>
    <dgm:cxn modelId="{E13D39F8-6AA4-4F6B-A431-2699E7C344C8}" srcId="{8026FBCE-7C3A-47EB-AAEA-7229C66FEA03}" destId="{51FAB11C-78F6-4D3F-8861-715D499AF74A}" srcOrd="1" destOrd="0" parTransId="{2984E8BF-3F0C-46AF-937F-520831007652}" sibTransId="{7136C487-2A7F-4E0C-9213-527F8A45D922}"/>
    <dgm:cxn modelId="{BFCA2DFA-4D87-4207-8E01-0385BBB26DCE}" type="presOf" srcId="{487EBC1C-309F-4B9E-A680-C35E45A6412D}" destId="{6530826B-F115-47B8-9F7F-E0170B69A336}" srcOrd="0" destOrd="0" presId="urn:microsoft.com/office/officeart/2005/8/layout/vList2"/>
    <dgm:cxn modelId="{A0794061-FB59-4D72-81F4-54C090A1BA75}" type="presParOf" srcId="{B9538E45-9CF5-4D42-B3CB-9407C0AC1DF8}" destId="{D1757D43-8826-4BCE-BB49-3963338E09CD}" srcOrd="0" destOrd="0" presId="urn:microsoft.com/office/officeart/2005/8/layout/vList2"/>
    <dgm:cxn modelId="{7DF104D8-C2D7-4A2F-AC14-52692BFFBB0B}" type="presParOf" srcId="{B9538E45-9CF5-4D42-B3CB-9407C0AC1DF8}" destId="{B652CDFD-297D-4AF5-AFF5-D5D2CC891270}" srcOrd="1" destOrd="0" presId="urn:microsoft.com/office/officeart/2005/8/layout/vList2"/>
    <dgm:cxn modelId="{567A1A0F-00CF-41DF-BFAE-351822E98FCD}" type="presParOf" srcId="{B9538E45-9CF5-4D42-B3CB-9407C0AC1DF8}" destId="{33E2037D-8584-4856-A8A5-54E1E9B436FC}" srcOrd="2" destOrd="0" presId="urn:microsoft.com/office/officeart/2005/8/layout/vList2"/>
    <dgm:cxn modelId="{9A69466D-921E-4B99-885B-B703FCAA05C7}" type="presParOf" srcId="{B9538E45-9CF5-4D42-B3CB-9407C0AC1DF8}" destId="{6530826B-F115-47B8-9F7F-E0170B69A336}"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377224"/>
          <a:ext cx="11565691" cy="1904294"/>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9FFD8050-2DBE-4A9D-BF92-E7EE4A15901E}">
      <dsp:nvSpPr>
        <dsp:cNvPr id="0" name=""/>
        <dsp:cNvSpPr/>
      </dsp:nvSpPr>
      <dsp:spPr>
        <a:xfrm>
          <a:off x="667" y="0"/>
          <a:ext cx="2121976"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2)</a:t>
          </a:r>
          <a:endParaRPr lang="en-GB" sz="1400" b="1" kern="1200" dirty="0">
            <a:highlight>
              <a:srgbClr val="FFFF00"/>
            </a:highlight>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11 Dec</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14 Dec</a:t>
          </a:r>
        </a:p>
      </dsp:txBody>
      <dsp:txXfrm>
        <a:off x="667" y="0"/>
        <a:ext cx="2121976" cy="1904294"/>
      </dsp:txXfrm>
    </dsp:sp>
    <dsp:sp modelId="{653C4CCD-BDA5-4C50-B4C1-A0C7190AE863}">
      <dsp:nvSpPr>
        <dsp:cNvPr id="0" name=""/>
        <dsp:cNvSpPr/>
      </dsp:nvSpPr>
      <dsp:spPr>
        <a:xfrm>
          <a:off x="823619"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5B23E5A-6E83-4EF3-B994-055ED8F4F6DE}">
      <dsp:nvSpPr>
        <dsp:cNvPr id="0" name=""/>
        <dsp:cNvSpPr/>
      </dsp:nvSpPr>
      <dsp:spPr>
        <a:xfrm>
          <a:off x="2228743" y="2856442"/>
          <a:ext cx="2121976"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 </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12 Jan</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15 Jan</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19 Jan</a:t>
          </a:r>
        </a:p>
      </dsp:txBody>
      <dsp:txXfrm>
        <a:off x="2228743" y="2856442"/>
        <a:ext cx="2121976" cy="1904294"/>
      </dsp:txXfrm>
    </dsp:sp>
    <dsp:sp modelId="{BD17F519-2FC1-42DC-BF78-4D05EC46AF48}">
      <dsp:nvSpPr>
        <dsp:cNvPr id="0" name=""/>
        <dsp:cNvSpPr/>
      </dsp:nvSpPr>
      <dsp:spPr>
        <a:xfrm>
          <a:off x="3051695"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81E420DD-0F61-4BE9-BC19-5922997B5E0A}">
      <dsp:nvSpPr>
        <dsp:cNvPr id="0" name=""/>
        <dsp:cNvSpPr/>
      </dsp:nvSpPr>
      <dsp:spPr>
        <a:xfrm>
          <a:off x="4456819" y="0"/>
          <a:ext cx="2545502"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r>
            <a:rPr lang="en-GB" sz="1400" b="0" kern="1200" dirty="0">
              <a:latin typeface="Arial" panose="020B0604020202020204" pitchFamily="34" charset="0"/>
              <a:cs typeface="Arial" panose="020B0604020202020204" pitchFamily="34" charset="0"/>
            </a:rPr>
            <a:t> </a:t>
          </a:r>
          <a:r>
            <a:rPr lang="en-GB" sz="1400" b="1" kern="1200" dirty="0">
              <a:latin typeface="Arial" panose="020B0604020202020204" pitchFamily="34" charset="0"/>
              <a:cs typeface="Arial" panose="020B0604020202020204" pitchFamily="34" charset="0"/>
            </a:rPr>
            <a:t>(total = 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 + New Expansion Constant Mod?</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24 Feb</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 x 2  - 3 and 23 Feb</a:t>
          </a:r>
        </a:p>
      </dsp:txBody>
      <dsp:txXfrm>
        <a:off x="4456819" y="0"/>
        <a:ext cx="2545502" cy="1904294"/>
      </dsp:txXfrm>
    </dsp:sp>
    <dsp:sp modelId="{49AB4A09-6C6C-4098-BCF2-27D01A7F1602}">
      <dsp:nvSpPr>
        <dsp:cNvPr id="0" name=""/>
        <dsp:cNvSpPr/>
      </dsp:nvSpPr>
      <dsp:spPr>
        <a:xfrm>
          <a:off x="5491533"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1C08A4E-3B80-4630-AF56-84B442C11883}">
      <dsp:nvSpPr>
        <dsp:cNvPr id="0" name=""/>
        <dsp:cNvSpPr/>
      </dsp:nvSpPr>
      <dsp:spPr>
        <a:xfrm>
          <a:off x="7108420" y="2856442"/>
          <a:ext cx="3300034"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5 so far)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 + New Section 14 BSUoS Mod</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New Non Section 14 BSUoS Mod</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 + New Expansion Constant Mod?</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x 2</a:t>
          </a:r>
        </a:p>
      </dsp:txBody>
      <dsp:txXfrm>
        <a:off x="7108420" y="2856442"/>
        <a:ext cx="3300034" cy="1904294"/>
      </dsp:txXfrm>
    </dsp:sp>
    <dsp:sp modelId="{3BD20BAE-35FD-4A8E-AB84-45E51F8CCA2A}">
      <dsp:nvSpPr>
        <dsp:cNvPr id="0" name=""/>
        <dsp:cNvSpPr/>
      </dsp:nvSpPr>
      <dsp:spPr>
        <a:xfrm>
          <a:off x="8520400"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F44D2272-2FAF-4862-871B-5B44B8B697D7}">
      <dsp:nvSpPr>
        <dsp:cNvPr id="0" name=""/>
        <dsp:cNvSpPr/>
      </dsp:nvSpPr>
      <dsp:spPr>
        <a:xfrm>
          <a:off x="3680" y="0"/>
          <a:ext cx="25057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6)</a:t>
          </a:r>
          <a:endParaRPr lang="en-US" sz="1400" kern="1200" dirty="0"/>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x 2 - 3 and 15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 1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GC0144 – 2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 – 11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18 Dec</a:t>
          </a:r>
        </a:p>
      </dsp:txBody>
      <dsp:txXfrm>
        <a:off x="3680" y="0"/>
        <a:ext cx="2505775" cy="1728192"/>
      </dsp:txXfrm>
    </dsp:sp>
    <dsp:sp modelId="{1E3DCE74-E11B-438C-B21F-FDA952F01A51}">
      <dsp:nvSpPr>
        <dsp:cNvPr id="0" name=""/>
        <dsp:cNvSpPr/>
      </dsp:nvSpPr>
      <dsp:spPr>
        <a:xfrm>
          <a:off x="1040543"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C33A7B-A7DE-4669-8217-1BFEEFA43665}">
      <dsp:nvSpPr>
        <dsp:cNvPr id="0" name=""/>
        <dsp:cNvSpPr/>
      </dsp:nvSpPr>
      <dsp:spPr>
        <a:xfrm>
          <a:off x="2607716" y="2592288"/>
          <a:ext cx="3438010"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6)</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GC0144</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 11 and 13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a:t>
          </a:r>
        </a:p>
      </dsp:txBody>
      <dsp:txXfrm>
        <a:off x="2607716" y="2592288"/>
        <a:ext cx="3438010" cy="1728192"/>
      </dsp:txXfrm>
    </dsp:sp>
    <dsp:sp modelId="{6DB27797-7660-4C47-8038-13E8AB16721C}">
      <dsp:nvSpPr>
        <dsp:cNvPr id="0" name=""/>
        <dsp:cNvSpPr/>
      </dsp:nvSpPr>
      <dsp:spPr>
        <a:xfrm>
          <a:off x="4110697"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496D81-06CD-4EFB-A2F4-DE4679ECAF69}">
      <dsp:nvSpPr>
        <dsp:cNvPr id="0" name=""/>
        <dsp:cNvSpPr/>
      </dsp:nvSpPr>
      <dsp:spPr>
        <a:xfrm>
          <a:off x="6143986" y="0"/>
          <a:ext cx="1965206"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 (total = 5)</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x 2</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GC0133</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GC0137</a:t>
          </a:r>
        </a:p>
      </dsp:txBody>
      <dsp:txXfrm>
        <a:off x="6143986" y="0"/>
        <a:ext cx="1965206" cy="1728192"/>
      </dsp:txXfrm>
    </dsp:sp>
    <dsp:sp modelId="{445D7C4D-318F-4F02-9A7C-E596C18E6049}">
      <dsp:nvSpPr>
        <dsp:cNvPr id="0" name=""/>
        <dsp:cNvSpPr/>
      </dsp:nvSpPr>
      <dsp:spPr>
        <a:xfrm>
          <a:off x="691056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E49D3CC-EE95-4CBB-B410-5FE9A4BE8665}">
      <dsp:nvSpPr>
        <dsp:cNvPr id="0" name=""/>
        <dsp:cNvSpPr/>
      </dsp:nvSpPr>
      <dsp:spPr>
        <a:xfrm>
          <a:off x="8207453" y="2592288"/>
          <a:ext cx="1965206"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4 so far)</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GC0148</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GC0117</a:t>
          </a: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dsp:txBody>
      <dsp:txXfrm>
        <a:off x="8207453" y="2592288"/>
        <a:ext cx="1965206" cy="1728192"/>
      </dsp:txXfrm>
    </dsp:sp>
    <dsp:sp modelId="{7715F2B4-E46D-4F7C-A115-D6C36E5AAAF3}">
      <dsp:nvSpPr>
        <dsp:cNvPr id="0" name=""/>
        <dsp:cNvSpPr/>
      </dsp:nvSpPr>
      <dsp:spPr>
        <a:xfrm>
          <a:off x="8974032"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A21A6-DF11-4800-8D51-643C632E9F65}">
      <dsp:nvSpPr>
        <dsp:cNvPr id="0" name=""/>
        <dsp:cNvSpPr/>
      </dsp:nvSpPr>
      <dsp:spPr>
        <a:xfrm>
          <a:off x="5026"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a:t>
          </a:r>
        </a:p>
      </dsp:txBody>
      <dsp:txXfrm>
        <a:off x="5026" y="0"/>
        <a:ext cx="2417594" cy="1285264"/>
      </dsp:txXfrm>
    </dsp:sp>
    <dsp:sp modelId="{4C0615C0-2CA9-41B1-ADF0-0D5E45D45892}">
      <dsp:nvSpPr>
        <dsp:cNvPr id="0" name=""/>
        <dsp:cNvSpPr/>
      </dsp:nvSpPr>
      <dsp:spPr>
        <a:xfrm>
          <a:off x="1053165"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92BDEA-25ED-4029-BEA5-BB7D497F6FE8}">
      <dsp:nvSpPr>
        <dsp:cNvPr id="0" name=""/>
        <dsp:cNvSpPr/>
      </dsp:nvSpPr>
      <dsp:spPr>
        <a:xfrm>
          <a:off x="2543500"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a:t>
          </a:r>
        </a:p>
      </dsp:txBody>
      <dsp:txXfrm>
        <a:off x="2543500" y="1927896"/>
        <a:ext cx="2417594" cy="1285264"/>
      </dsp:txXfrm>
    </dsp:sp>
    <dsp:sp modelId="{F8E297D5-592F-47A9-A8F9-F46070BB902E}">
      <dsp:nvSpPr>
        <dsp:cNvPr id="0" name=""/>
        <dsp:cNvSpPr/>
      </dsp:nvSpPr>
      <dsp:spPr>
        <a:xfrm>
          <a:off x="3591639"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69FEA5-2ED3-4ECA-BBF7-C7D94966FC63}">
      <dsp:nvSpPr>
        <dsp:cNvPr id="0" name=""/>
        <dsp:cNvSpPr/>
      </dsp:nvSpPr>
      <dsp:spPr>
        <a:xfrm>
          <a:off x="5081974"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a:t>
          </a:r>
        </a:p>
      </dsp:txBody>
      <dsp:txXfrm>
        <a:off x="5081974" y="0"/>
        <a:ext cx="2417594" cy="1285264"/>
      </dsp:txXfrm>
    </dsp:sp>
    <dsp:sp modelId="{0016089B-6A3A-471E-B51E-19462E6C3472}">
      <dsp:nvSpPr>
        <dsp:cNvPr id="0" name=""/>
        <dsp:cNvSpPr/>
      </dsp:nvSpPr>
      <dsp:spPr>
        <a:xfrm>
          <a:off x="6130113"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EC7842-CD99-483B-97E7-E5B03F7F74C9}">
      <dsp:nvSpPr>
        <dsp:cNvPr id="0" name=""/>
        <dsp:cNvSpPr/>
      </dsp:nvSpPr>
      <dsp:spPr>
        <a:xfrm>
          <a:off x="7620447"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p>
      </dsp:txBody>
      <dsp:txXfrm>
        <a:off x="7620447" y="1927896"/>
        <a:ext cx="2417594" cy="1285264"/>
      </dsp:txXfrm>
    </dsp:sp>
    <dsp:sp modelId="{63412923-695A-4620-ABFE-6C30090F5AB9}">
      <dsp:nvSpPr>
        <dsp:cNvPr id="0" name=""/>
        <dsp:cNvSpPr/>
      </dsp:nvSpPr>
      <dsp:spPr>
        <a:xfrm>
          <a:off x="8668586"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757D43-8826-4BCE-BB49-3963338E09CD}">
      <dsp:nvSpPr>
        <dsp:cNvPr id="0" name=""/>
        <dsp:cNvSpPr/>
      </dsp:nvSpPr>
      <dsp:spPr>
        <a:xfrm>
          <a:off x="0" y="14009"/>
          <a:ext cx="11681637" cy="101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Proposed Change </a:t>
          </a:r>
          <a:r>
            <a:rPr lang="en-GB" sz="2000" b="1" i="1" kern="1200" dirty="0">
              <a:latin typeface="Arial" panose="020B0604020202020204" pitchFamily="34" charset="0"/>
              <a:cs typeface="Arial" panose="020B0604020202020204" pitchFamily="34" charset="0"/>
            </a:rPr>
            <a:t>(between CAC issued and now with change shown in red text)</a:t>
          </a:r>
          <a:endParaRPr lang="en-GB" sz="2000" kern="1200" dirty="0">
            <a:latin typeface="Arial" panose="020B0604020202020204" pitchFamily="34" charset="0"/>
            <a:cs typeface="Arial" panose="020B0604020202020204" pitchFamily="34" charset="0"/>
          </a:endParaRPr>
        </a:p>
      </dsp:txBody>
      <dsp:txXfrm>
        <a:off x="49347" y="63356"/>
        <a:ext cx="11582943" cy="912186"/>
      </dsp:txXfrm>
    </dsp:sp>
    <dsp:sp modelId="{B652CDFD-297D-4AF5-AFF5-D5D2CC891270}">
      <dsp:nvSpPr>
        <dsp:cNvPr id="0" name=""/>
        <dsp:cNvSpPr/>
      </dsp:nvSpPr>
      <dsp:spPr>
        <a:xfrm>
          <a:off x="0" y="1024889"/>
          <a:ext cx="11681637" cy="1956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0892" tIns="25400" rIns="142240" bIns="25400" numCol="1" spcCol="1270" anchor="t" anchorCtr="0">
          <a:noAutofit/>
        </a:bodyPr>
        <a:lstStyle/>
        <a:p>
          <a:pPr marL="228600" lvl="1" indent="-228600" algn="just" defTabSz="889000">
            <a:lnSpc>
              <a:spcPct val="90000"/>
            </a:lnSpc>
            <a:spcBef>
              <a:spcPct val="0"/>
            </a:spcBef>
            <a:spcAft>
              <a:spcPct val="20000"/>
            </a:spcAft>
            <a:buChar char="•"/>
          </a:pPr>
          <a:r>
            <a:rPr lang="en-GB" sz="2000" i="0" kern="1200" dirty="0">
              <a:latin typeface="Arial" panose="020B0604020202020204" pitchFamily="34" charset="0"/>
              <a:cs typeface="Arial" panose="020B0604020202020204" pitchFamily="34" charset="0"/>
            </a:rPr>
            <a:t>A User with a “CfD BMU” (a BM Unit</a:t>
          </a:r>
          <a:r>
            <a:rPr lang="en-GB" sz="2000" b="1" i="0" kern="1200" dirty="0">
              <a:latin typeface="Arial" panose="020B0604020202020204" pitchFamily="34" charset="0"/>
              <a:cs typeface="Arial" panose="020B0604020202020204" pitchFamily="34" charset="0"/>
            </a:rPr>
            <a:t> </a:t>
          </a:r>
          <a:r>
            <a:rPr lang="en-GB" sz="2000" i="0" kern="1200" dirty="0">
              <a:latin typeface="Arial" panose="020B0604020202020204" pitchFamily="34" charset="0"/>
              <a:cs typeface="Arial" panose="020B0604020202020204" pitchFamily="34" charset="0"/>
            </a:rPr>
            <a:t>registered in respect of  a Power Station  whose operator is a party to an agreement with the CfD Counterparty) the User can elect </a:t>
          </a:r>
          <a:r>
            <a:rPr lang="en-GB" sz="2000" i="0" kern="1200" dirty="0">
              <a:solidFill>
                <a:srgbClr val="FF0000"/>
              </a:solidFill>
              <a:latin typeface="Arial" panose="020B0604020202020204" pitchFamily="34" charset="0"/>
              <a:cs typeface="Arial" panose="020B0604020202020204" pitchFamily="34" charset="0"/>
            </a:rPr>
            <a:t>within 28 calendar days of ESO’s notice asking them to indicate their choice</a:t>
          </a:r>
          <a:r>
            <a:rPr lang="en-GB" sz="2000" i="0" kern="1200" dirty="0">
              <a:latin typeface="Arial" panose="020B0604020202020204" pitchFamily="34" charset="0"/>
              <a:cs typeface="Arial" panose="020B0604020202020204" pitchFamily="34" charset="0"/>
            </a:rPr>
            <a:t>, at the outset of the agreement with the CfD Counterparty, to set the Reference Price to </a:t>
          </a:r>
          <a:r>
            <a:rPr lang="en-GB" sz="2000" i="0" kern="1200" dirty="0">
              <a:solidFill>
                <a:srgbClr val="FF0000"/>
              </a:solidFill>
              <a:latin typeface="Arial" panose="020B0604020202020204" pitchFamily="34" charset="0"/>
              <a:cs typeface="Arial" panose="020B0604020202020204" pitchFamily="34" charset="0"/>
            </a:rPr>
            <a:t>max (∑</a:t>
          </a:r>
          <a:r>
            <a:rPr lang="en-GB" sz="2000" i="0" kern="1200" baseline="-25000" dirty="0">
              <a:solidFill>
                <a:srgbClr val="FF0000"/>
              </a:solidFill>
              <a:latin typeface="Arial" panose="020B0604020202020204" pitchFamily="34" charset="0"/>
              <a:cs typeface="Arial" panose="020B0604020202020204" pitchFamily="34" charset="0"/>
            </a:rPr>
            <a:t>s</a:t>
          </a:r>
          <a:r>
            <a:rPr lang="en-GB" sz="2000" i="0" kern="1200" dirty="0">
              <a:solidFill>
                <a:srgbClr val="FF0000"/>
              </a:solidFill>
              <a:latin typeface="Arial" panose="020B0604020202020204" pitchFamily="34" charset="0"/>
              <a:cs typeface="Arial" panose="020B0604020202020204" pitchFamily="34" charset="0"/>
            </a:rPr>
            <a:t> {</a:t>
          </a:r>
          <a:r>
            <a:rPr lang="en-GB" sz="2000" b="1" i="0" kern="1200" dirty="0">
              <a:solidFill>
                <a:srgbClr val="FF0000"/>
              </a:solidFill>
              <a:latin typeface="Arial" panose="020B0604020202020204" pitchFamily="34" charset="0"/>
              <a:cs typeface="Arial" panose="020B0604020202020204" pitchFamily="34" charset="0"/>
            </a:rPr>
            <a:t>PXP</a:t>
          </a:r>
          <a:r>
            <a:rPr lang="en-GB" sz="2000" b="1" i="0" kern="1200" baseline="-25000" dirty="0">
              <a:solidFill>
                <a:srgbClr val="FF0000"/>
              </a:solidFill>
              <a:latin typeface="Arial" panose="020B0604020202020204" pitchFamily="34" charset="0"/>
              <a:cs typeface="Arial" panose="020B0604020202020204" pitchFamily="34" charset="0"/>
            </a:rPr>
            <a:t>sj</a:t>
          </a:r>
          <a:r>
            <a:rPr lang="en-GB" sz="2000" i="0" kern="1200" dirty="0">
              <a:solidFill>
                <a:srgbClr val="FF0000"/>
              </a:solidFill>
              <a:latin typeface="Arial" panose="020B0604020202020204" pitchFamily="34" charset="0"/>
              <a:cs typeface="Arial" panose="020B0604020202020204" pitchFamily="34" charset="0"/>
            </a:rPr>
            <a:t> x </a:t>
          </a:r>
          <a:r>
            <a:rPr lang="en-GB" sz="2000" b="1" i="0" kern="1200" dirty="0">
              <a:solidFill>
                <a:srgbClr val="FF0000"/>
              </a:solidFill>
              <a:latin typeface="Arial" panose="020B0604020202020204" pitchFamily="34" charset="0"/>
              <a:cs typeface="Arial" panose="020B0604020202020204" pitchFamily="34" charset="0"/>
            </a:rPr>
            <a:t>QXP</a:t>
          </a:r>
          <a:r>
            <a:rPr lang="en-GB" sz="2000" b="1" i="0" kern="1200" baseline="-25000" dirty="0">
              <a:solidFill>
                <a:srgbClr val="FF0000"/>
              </a:solidFill>
              <a:latin typeface="Arial" panose="020B0604020202020204" pitchFamily="34" charset="0"/>
              <a:cs typeface="Arial" panose="020B0604020202020204" pitchFamily="34" charset="0"/>
            </a:rPr>
            <a:t>sj</a:t>
          </a:r>
          <a:r>
            <a:rPr lang="en-GB" sz="2000" i="0" kern="1200" dirty="0">
              <a:solidFill>
                <a:srgbClr val="FF0000"/>
              </a:solidFill>
              <a:latin typeface="Arial" panose="020B0604020202020204" pitchFamily="34" charset="0"/>
              <a:cs typeface="Arial" panose="020B0604020202020204" pitchFamily="34" charset="0"/>
            </a:rPr>
            <a:t>} / ∑</a:t>
          </a:r>
          <a:r>
            <a:rPr lang="en-GB" sz="2000" i="0" kern="1200" baseline="-25000" dirty="0">
              <a:solidFill>
                <a:srgbClr val="FF0000"/>
              </a:solidFill>
              <a:latin typeface="Arial" panose="020B0604020202020204" pitchFamily="34" charset="0"/>
              <a:cs typeface="Arial" panose="020B0604020202020204" pitchFamily="34" charset="0"/>
            </a:rPr>
            <a:t>s</a:t>
          </a:r>
          <a:r>
            <a:rPr lang="en-GB" sz="2000" i="0" kern="1200" dirty="0">
              <a:solidFill>
                <a:srgbClr val="FF0000"/>
              </a:solidFill>
              <a:latin typeface="Arial" panose="020B0604020202020204" pitchFamily="34" charset="0"/>
              <a:cs typeface="Arial" panose="020B0604020202020204" pitchFamily="34" charset="0"/>
            </a:rPr>
            <a:t> {</a:t>
          </a:r>
          <a:r>
            <a:rPr lang="en-GB" sz="2000" b="1" i="0" kern="1200" dirty="0">
              <a:solidFill>
                <a:srgbClr val="FF0000"/>
              </a:solidFill>
              <a:latin typeface="Arial" panose="020B0604020202020204" pitchFamily="34" charset="0"/>
              <a:cs typeface="Arial" panose="020B0604020202020204" pitchFamily="34" charset="0"/>
            </a:rPr>
            <a:t>QXP</a:t>
          </a:r>
          <a:r>
            <a:rPr lang="en-GB" sz="2000" b="1" i="0" kern="1200" baseline="-25000" dirty="0">
              <a:solidFill>
                <a:srgbClr val="FF0000"/>
              </a:solidFill>
              <a:latin typeface="Arial" panose="020B0604020202020204" pitchFamily="34" charset="0"/>
              <a:cs typeface="Arial" panose="020B0604020202020204" pitchFamily="34" charset="0"/>
            </a:rPr>
            <a:t>sj</a:t>
          </a:r>
          <a:r>
            <a:rPr lang="en-GB" sz="2000" i="0" kern="1200" dirty="0">
              <a:solidFill>
                <a:srgbClr val="FF0000"/>
              </a:solidFill>
              <a:latin typeface="Arial" panose="020B0604020202020204" pitchFamily="34" charset="0"/>
              <a:cs typeface="Arial" panose="020B0604020202020204" pitchFamily="34" charset="0"/>
            </a:rPr>
            <a:t>} x 1.25, 0 )</a:t>
          </a:r>
          <a:r>
            <a:rPr lang="en-GB" sz="2000" i="0" strike="sngStrike" kern="1200" baseline="0" dirty="0">
              <a:solidFill>
                <a:srgbClr val="FF0000"/>
              </a:solidFill>
              <a:latin typeface="Arial" panose="020B0604020202020204" pitchFamily="34" charset="0"/>
              <a:cs typeface="Arial" panose="020B0604020202020204" pitchFamily="34" charset="0"/>
            </a:rPr>
            <a:t>Max </a:t>
          </a:r>
          <a:r>
            <a:rPr lang="en-GB" sz="2000" i="0" kern="1200" dirty="0">
              <a:latin typeface="Arial" panose="020B0604020202020204" pitchFamily="34" charset="0"/>
              <a:cs typeface="Arial" panose="020B0604020202020204" pitchFamily="34" charset="0"/>
            </a:rPr>
            <a:t>for Response Energy Payments for that CfD BMU for the duration of that agreement. </a:t>
          </a:r>
          <a:r>
            <a:rPr lang="en-GB" sz="2000" i="0" kern="1200" dirty="0">
              <a:solidFill>
                <a:srgbClr val="FF0000"/>
              </a:solidFill>
              <a:latin typeface="Arial" panose="020B0604020202020204" pitchFamily="34" charset="0"/>
              <a:cs typeface="Arial" panose="020B0604020202020204" pitchFamily="34" charset="0"/>
            </a:rPr>
            <a:t>In the absence of </a:t>
          </a:r>
          <a:r>
            <a:rPr lang="en-GB" sz="2000" i="0" strike="sngStrike" kern="1200" baseline="0" dirty="0">
              <a:solidFill>
                <a:srgbClr val="FF0000"/>
              </a:solidFill>
              <a:latin typeface="Arial" panose="020B0604020202020204" pitchFamily="34" charset="0"/>
              <a:cs typeface="Arial" panose="020B0604020202020204" pitchFamily="34" charset="0"/>
            </a:rPr>
            <a:t>Until</a:t>
          </a:r>
          <a:r>
            <a:rPr lang="en-GB" sz="2000" i="0" kern="1200" dirty="0">
              <a:latin typeface="Arial" panose="020B0604020202020204" pitchFamily="34" charset="0"/>
              <a:cs typeface="Arial" panose="020B0604020202020204" pitchFamily="34" charset="0"/>
            </a:rPr>
            <a:t> such election, which can only be made once by reference to that CfD agreement, the Reference Price shall be </a:t>
          </a:r>
          <a:r>
            <a:rPr lang="en-GB" sz="2000" i="0" strike="sngStrike" kern="1200" baseline="0" dirty="0">
              <a:solidFill>
                <a:srgbClr val="FF0000"/>
              </a:solidFill>
              <a:latin typeface="Arial" panose="020B0604020202020204" pitchFamily="34" charset="0"/>
              <a:cs typeface="Arial" panose="020B0604020202020204" pitchFamily="34" charset="0"/>
            </a:rPr>
            <a:t>0</a:t>
          </a:r>
          <a:r>
            <a:rPr lang="en-GB" sz="2000" i="0" kern="1200" dirty="0">
              <a:solidFill>
                <a:srgbClr val="FF0000"/>
              </a:solidFill>
              <a:latin typeface="Arial" panose="020B0604020202020204" pitchFamily="34" charset="0"/>
              <a:cs typeface="Arial" panose="020B0604020202020204" pitchFamily="34" charset="0"/>
            </a:rPr>
            <a:t>zero</a:t>
          </a:r>
          <a:r>
            <a:rPr lang="en-GB" sz="2000" i="0" kern="1200" dirty="0">
              <a:latin typeface="Arial" panose="020B0604020202020204" pitchFamily="34" charset="0"/>
              <a:cs typeface="Arial" panose="020B0604020202020204" pitchFamily="34" charset="0"/>
            </a:rPr>
            <a:t> by default</a:t>
          </a:r>
          <a:r>
            <a:rPr lang="en-GB" sz="2000" i="0" kern="1200" dirty="0"/>
            <a:t>. </a:t>
          </a:r>
          <a:endParaRPr lang="en-GB" sz="2000" i="0" kern="1200" dirty="0">
            <a:latin typeface="Arial" panose="020B0604020202020204" pitchFamily="34" charset="0"/>
            <a:cs typeface="Arial" panose="020B0604020202020204" pitchFamily="34" charset="0"/>
          </a:endParaRPr>
        </a:p>
      </dsp:txBody>
      <dsp:txXfrm>
        <a:off x="0" y="1024889"/>
        <a:ext cx="11681637" cy="1956150"/>
      </dsp:txXfrm>
    </dsp:sp>
    <dsp:sp modelId="{33E2037D-8584-4856-A8A5-54E1E9B436FC}">
      <dsp:nvSpPr>
        <dsp:cNvPr id="0" name=""/>
        <dsp:cNvSpPr/>
      </dsp:nvSpPr>
      <dsp:spPr>
        <a:xfrm>
          <a:off x="0" y="2981039"/>
          <a:ext cx="11681637" cy="101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Ask of Panel</a:t>
          </a:r>
        </a:p>
      </dsp:txBody>
      <dsp:txXfrm>
        <a:off x="49347" y="3030386"/>
        <a:ext cx="11582943" cy="912186"/>
      </dsp:txXfrm>
    </dsp:sp>
    <dsp:sp modelId="{6530826B-F115-47B8-9F7F-E0170B69A336}">
      <dsp:nvSpPr>
        <dsp:cNvPr id="0" name=""/>
        <dsp:cNvSpPr/>
      </dsp:nvSpPr>
      <dsp:spPr>
        <a:xfrm>
          <a:off x="0" y="3991919"/>
          <a:ext cx="11681637" cy="894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0892" tIns="25400" rIns="142240" bIns="25400" numCol="1" spcCol="1270" anchor="t" anchorCtr="0">
          <a:noAutofit/>
        </a:bodyPr>
        <a:lstStyle/>
        <a:p>
          <a:pPr marL="228600" lvl="1" indent="-228600" algn="just" defTabSz="889000">
            <a:lnSpc>
              <a:spcPct val="90000"/>
            </a:lnSpc>
            <a:spcBef>
              <a:spcPct val="0"/>
            </a:spcBef>
            <a:spcAft>
              <a:spcPct val="20000"/>
            </a:spcAft>
            <a:buChar char="•"/>
          </a:pPr>
          <a:r>
            <a:rPr lang="en-GB" sz="2000" b="1" kern="1200" dirty="0">
              <a:solidFill>
                <a:schemeClr val="tx1"/>
              </a:solidFill>
              <a:latin typeface="Arial" panose="020B0604020202020204" pitchFamily="34" charset="0"/>
              <a:cs typeface="Arial" panose="020B0604020202020204" pitchFamily="34" charset="0"/>
            </a:rPr>
            <a:t>Code Admin consider that these changes are typographical (as they do not change intent and the merely provide clarification) and are seeking Panel agreement under 8.23.4(i) to make these changes</a:t>
          </a:r>
        </a:p>
      </dsp:txBody>
      <dsp:txXfrm>
        <a:off x="0" y="3991919"/>
        <a:ext cx="11681637" cy="89424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12/17/2020</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12/17/2020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10</a:t>
            </a:fld>
            <a:endParaRPr lang="en-US" dirty="0"/>
          </a:p>
        </p:txBody>
      </p:sp>
    </p:spTree>
    <p:extLst>
      <p:ext uri="{BB962C8B-B14F-4D97-AF65-F5344CB8AC3E}">
        <p14:creationId xmlns:p14="http://schemas.microsoft.com/office/powerpoint/2010/main" val="4124044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14</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CMP308 - </a:t>
            </a:r>
            <a:r>
              <a:rPr lang="en-GB" sz="1200" kern="1200" dirty="0">
                <a:solidFill>
                  <a:schemeClr val="tx1"/>
                </a:solidFill>
                <a:effectLst/>
                <a:latin typeface="+mn-lt"/>
                <a:ea typeface="+mn-ea"/>
                <a:cs typeface="+mn-cs"/>
              </a:rPr>
              <a:t>Removal of BSUoS charges from Generation</a:t>
            </a:r>
            <a:endParaRPr lang="en-GB" sz="1800" dirty="0"/>
          </a:p>
          <a:p>
            <a:r>
              <a:rPr lang="en-GB" sz="1800" dirty="0"/>
              <a:t>CMP315 - TNUoS: Review of the expansion constant and the elements of the transmission system charged for</a:t>
            </a:r>
          </a:p>
          <a:p>
            <a:r>
              <a:rPr lang="en-GB" sz="1800" dirty="0"/>
              <a:t>CMP328 -  Put in place an appropriate process to be utilised when any connection triggers a Distribution impact assessment. </a:t>
            </a:r>
          </a:p>
          <a:p>
            <a:r>
              <a:rPr lang="en-GB" sz="1800" dirty="0"/>
              <a:t>CMP326 - Introducing a 'Turbine Availability Factor' for use in Frequency Response</a:t>
            </a:r>
          </a:p>
          <a:p>
            <a:r>
              <a:rPr lang="en-GB" sz="1800" dirty="0"/>
              <a:t>Capacity Calculation for Power Park Modules (PPMs)</a:t>
            </a:r>
          </a:p>
          <a:p>
            <a:r>
              <a:rPr lang="en-GB" sz="1800" dirty="0"/>
              <a:t>CMP330 - Allowing new Transmission Connected parties to build Connection Assets greater than 2km in length</a:t>
            </a:r>
          </a:p>
          <a:p>
            <a:r>
              <a:rPr lang="en-GB" dirty="0"/>
              <a:t>CMP298 - </a:t>
            </a:r>
            <a:r>
              <a:rPr lang="en-GB" sz="1200" kern="1200" dirty="0">
                <a:solidFill>
                  <a:schemeClr val="tx1"/>
                </a:solidFill>
                <a:effectLst/>
                <a:latin typeface="+mn-lt"/>
                <a:ea typeface="+mn-ea"/>
                <a:cs typeface="+mn-cs"/>
              </a:rPr>
              <a:t>Updating the Statement of Works process to facilitate aggregated assessment of relevant and collectively relevant embedded generation. </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15</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pPr marL="0" marR="0" lvl="0" indent="0" algn="l" defTabSz="415869" rtl="0" eaLnBrk="1" fontAlgn="auto" latinLnBrk="0" hangingPunct="1">
              <a:lnSpc>
                <a:spcPct val="100000"/>
              </a:lnSpc>
              <a:spcBef>
                <a:spcPts val="0"/>
              </a:spcBef>
              <a:spcAft>
                <a:spcPts val="0"/>
              </a:spcAft>
              <a:buClrTx/>
              <a:buSzTx/>
              <a:buFontTx/>
              <a:buNone/>
              <a:tabLst/>
              <a:defRPr/>
            </a:pPr>
            <a:r>
              <a:rPr lang="en-GB" sz="1000" dirty="0"/>
              <a:t>GC0141 - User Compliance Processes and Modelling following 9th August Power Disruption</a:t>
            </a:r>
          </a:p>
          <a:p>
            <a:r>
              <a:rPr lang="en-GB" sz="1000" dirty="0"/>
              <a:t>GC0138 – Compliance process technical improvements (EU and GB User)</a:t>
            </a:r>
          </a:p>
          <a:p>
            <a:r>
              <a:rPr lang="en-US" dirty="0"/>
              <a:t>GC0134 -  R</a:t>
            </a:r>
            <a:r>
              <a:rPr lang="en-GB" dirty="0"/>
              <a:t>emove the need for 24/7 contact and telephony for small embedded generators forming part of an aggregator or participating in the Balancing Market as part of wider access.</a:t>
            </a:r>
            <a:endParaRPr lang="en-US" dirty="0"/>
          </a:p>
          <a:p>
            <a:r>
              <a:rPr lang="en-US" dirty="0"/>
              <a:t>GC0109 - </a:t>
            </a:r>
            <a:r>
              <a:rPr lang="en-GB" dirty="0"/>
              <a:t>Set out within the Grid Code the obligation on Network Operators to make available to market participants, in real time, all the types of system  warnings issued</a:t>
            </a:r>
          </a:p>
          <a:p>
            <a:r>
              <a:rPr lang="en-GB" dirty="0"/>
              <a:t>GC0144 – Set out what criteria would constitute an emergency condition under Article 18(3) of the System Operation Guideline and under what conditions National Grid ESO would suspend the market. In addition, the modification also seeks to clarify under what conditions the TERRE market would be suspended and to align these provisions.</a:t>
            </a:r>
          </a:p>
          <a:p>
            <a:r>
              <a:rPr lang="en-GB" dirty="0"/>
              <a:t>GC0137 -  Proposes to add a non-mandatory technical specification to the Grid Code, relating to what is referred to as Virtual Synchronous Machine (“VSM”) capability</a:t>
            </a:r>
          </a:p>
          <a:p>
            <a:r>
              <a:rPr lang="en-GB" dirty="0"/>
              <a:t>GC0133 - Timely informing of the GB NETS System State condition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127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220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4032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 Id="rId4" Type="http://schemas.openxmlformats.org/officeDocument/2006/relationships/image" Target="../media/image1.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 Id="rId4" Type="http://schemas.openxmlformats.org/officeDocument/2006/relationships/image" Target="../media/image1.png"/></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14817656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63834900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5254833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148454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9054008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86875012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657889041"/>
      </p:ext>
    </p:extLst>
  </p:cSld>
  <p:clrMapOvr>
    <a:masterClrMapping/>
  </p:clrMapOvr>
  <p:extLst mod="1">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58976250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12/17/2020</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2387333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12/17/2020</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2605231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071212501"/>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88721566"/>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5030122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964317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8881396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57547185"/>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366426871"/>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6541017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19309623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3498173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604275"/>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42950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5945247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1302989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7876041"/>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0545299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12/17/2020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2931768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17/12/2020</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4334137"/>
      </p:ext>
    </p:extLst>
  </p:cSld>
  <p:clrMapOvr>
    <a:masterClrMapping/>
  </p:clrMapOvr>
  <p:extLst mod="1">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351561942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163205989"/>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497098302"/>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21396401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2603421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1941245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909783525"/>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54359747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8222959"/>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98824918"/>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10326202"/>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72914647"/>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0277709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2903530"/>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70311049"/>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21251361"/>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40464031"/>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2943935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327225382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16643169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5499876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56774732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82951192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14462373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8728128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44828233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01063416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846362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6.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13.emf"/><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theme" Target="../theme/theme7.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theme" Target="../theme/theme8.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19" Type="http://schemas.openxmlformats.org/officeDocument/2006/relationships/image" Target="../media/image13.emf"/><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3" Type="http://schemas.openxmlformats.org/officeDocument/2006/relationships/slideLayout" Target="../slideLayouts/slideLayout92.xml"/><Relationship Id="rId21" Type="http://schemas.openxmlformats.org/officeDocument/2006/relationships/image" Target="../media/image1.png"/><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theme" Target="../theme/theme9.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10" Type="http://schemas.openxmlformats.org/officeDocument/2006/relationships/slideLayout" Target="../slideLayouts/slideLayout99.xml"/><Relationship Id="rId19" Type="http://schemas.openxmlformats.org/officeDocument/2006/relationships/slideLayout" Target="../slideLayouts/slideLayout108.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4046"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18711251"/>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17/12/2020</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 id="214748402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2412859883"/>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 id="2147484019" r:id="rId12"/>
    <p:sldLayoutId id="2147484020" r:id="rId13"/>
    <p:sldLayoutId id="2147484021" r:id="rId14"/>
    <p:sldLayoutId id="2147484022" r:id="rId15"/>
    <p:sldLayoutId id="2147484023" r:id="rId16"/>
    <p:sldLayoutId id="2147484025"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125075904"/>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 id="2147484038" r:id="rId12"/>
    <p:sldLayoutId id="2147484039" r:id="rId13"/>
    <p:sldLayoutId id="2147484040" r:id="rId14"/>
    <p:sldLayoutId id="2147484041" r:id="rId15"/>
    <p:sldLayoutId id="2147484042" r:id="rId16"/>
    <p:sldLayoutId id="2147484043" r:id="rId17"/>
    <p:sldLayoutId id="2147484044" r:id="rId18"/>
    <p:sldLayoutId id="2147484045"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7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7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8.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hyperlink" Target="https://www.ofgem.gov.uk/system/files/docs/2016/02/urgency_criteria.pdf"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18 December 2020</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66020"/>
            <a:ext cx="11645088" cy="657605"/>
          </a:xfrm>
        </p:spPr>
        <p:txBody>
          <a:bodyPr/>
          <a:lstStyle/>
          <a:p>
            <a:r>
              <a:rPr lang="en-GB" altLang="en-US" sz="3200" b="1" dirty="0"/>
              <a:t>Proposer’s Justification vs Ofgem’s Urgency Criteria</a:t>
            </a:r>
          </a:p>
        </p:txBody>
      </p:sp>
      <p:graphicFrame>
        <p:nvGraphicFramePr>
          <p:cNvPr id="5" name="Table 4">
            <a:extLst>
              <a:ext uri="{FF2B5EF4-FFF2-40B4-BE49-F238E27FC236}">
                <a16:creationId xmlns:a16="http://schemas.microsoft.com/office/drawing/2014/main" id="{EB3E0D36-08D3-4482-9696-A7549EFFAEC6}"/>
              </a:ext>
            </a:extLst>
          </p:cNvPr>
          <p:cNvGraphicFramePr>
            <a:graphicFrameLocks noGrp="1"/>
          </p:cNvGraphicFramePr>
          <p:nvPr>
            <p:extLst>
              <p:ext uri="{D42A27DB-BD31-4B8C-83A1-F6EECF244321}">
                <p14:modId xmlns:p14="http://schemas.microsoft.com/office/powerpoint/2010/main" val="4161855662"/>
              </p:ext>
            </p:extLst>
          </p:nvPr>
        </p:nvGraphicFramePr>
        <p:xfrm>
          <a:off x="279207" y="1287151"/>
          <a:ext cx="11788746" cy="4541520"/>
        </p:xfrm>
        <a:graphic>
          <a:graphicData uri="http://schemas.openxmlformats.org/drawingml/2006/table">
            <a:tbl>
              <a:tblPr firstRow="1" bandRow="1">
                <a:tableStyleId>{5C22544A-7EE6-4342-B048-85BDC9FD1C3A}</a:tableStyleId>
              </a:tblPr>
              <a:tblGrid>
                <a:gridCol w="3652651">
                  <a:extLst>
                    <a:ext uri="{9D8B030D-6E8A-4147-A177-3AD203B41FA5}">
                      <a16:colId xmlns:a16="http://schemas.microsoft.com/office/drawing/2014/main" val="3085215915"/>
                    </a:ext>
                  </a:extLst>
                </a:gridCol>
                <a:gridCol w="8136095">
                  <a:extLst>
                    <a:ext uri="{9D8B030D-6E8A-4147-A177-3AD203B41FA5}">
                      <a16:colId xmlns:a16="http://schemas.microsoft.com/office/drawing/2014/main" val="2353058680"/>
                    </a:ext>
                  </a:extLst>
                </a:gridCol>
              </a:tblGrid>
              <a:tr h="356256">
                <a:tc>
                  <a:txBody>
                    <a:bodyPr/>
                    <a:lstStyle/>
                    <a:p>
                      <a:r>
                        <a:rPr lang="en-GB" sz="1800" dirty="0">
                          <a:latin typeface="Arial" panose="020B0604020202020204" pitchFamily="34" charset="0"/>
                          <a:cs typeface="Arial" panose="020B0604020202020204" pitchFamily="34" charset="0"/>
                        </a:rPr>
                        <a:t>Ofgem’s Urgency Criteria</a:t>
                      </a:r>
                    </a:p>
                  </a:txBody>
                  <a:tcPr/>
                </a:tc>
                <a:tc>
                  <a:txBody>
                    <a:bodyPr/>
                    <a:lstStyle/>
                    <a:p>
                      <a:r>
                        <a:rPr lang="en-GB" sz="1800" dirty="0">
                          <a:latin typeface="Arial" panose="020B0604020202020204" pitchFamily="34" charset="0"/>
                          <a:cs typeface="Arial" panose="020B0604020202020204" pitchFamily="34" charset="0"/>
                        </a:rPr>
                        <a:t>Proposer’s Justification</a:t>
                      </a:r>
                    </a:p>
                  </a:txBody>
                  <a:tcPr/>
                </a:tc>
                <a:extLst>
                  <a:ext uri="{0D108BD9-81ED-4DB2-BD59-A6C34878D82A}">
                    <a16:rowId xmlns:a16="http://schemas.microsoft.com/office/drawing/2014/main" val="577926798"/>
                  </a:ext>
                </a:extLst>
              </a:tr>
              <a:tr h="1324205">
                <a:tc>
                  <a:txBody>
                    <a:bodyPr/>
                    <a:lstStyle/>
                    <a:p>
                      <a:pPr algn="just"/>
                      <a:r>
                        <a:rPr lang="en-US" sz="1600" u="none" dirty="0">
                          <a:latin typeface="Arial" panose="020B0604020202020204" pitchFamily="34" charset="0"/>
                          <a:cs typeface="Arial" panose="020B0604020202020204" pitchFamily="34" charset="0"/>
                        </a:rPr>
                        <a:t>a) A significant commercial impact on parties, consumers or other stakeholder(s).</a:t>
                      </a:r>
                      <a:endParaRPr lang="en-GB" sz="1600" u="none" dirty="0">
                        <a:latin typeface="Arial" panose="020B0604020202020204" pitchFamily="34" charset="0"/>
                        <a:cs typeface="Arial" panose="020B0604020202020204" pitchFamily="34" charset="0"/>
                      </a:endParaRPr>
                    </a:p>
                  </a:txBody>
                  <a:tcPr/>
                </a:tc>
                <a:tc>
                  <a:txBody>
                    <a:bodyPr/>
                    <a:lstStyle/>
                    <a:p>
                      <a:pPr algn="just"/>
                      <a:r>
                        <a:rPr lang="en-GB" sz="1600" kern="1200" dirty="0">
                          <a:solidFill>
                            <a:schemeClr val="dk1"/>
                          </a:solidFill>
                          <a:effectLst/>
                          <a:latin typeface="Arial" panose="020B0604020202020204" pitchFamily="34" charset="0"/>
                          <a:ea typeface="+mn-ea"/>
                          <a:cs typeface="Arial" panose="020B0604020202020204" pitchFamily="34" charset="0"/>
                        </a:rPr>
                        <a:t>The Proposer considers that this is  an imminent issue or a current issue that if not urgently addressed may cause a significant commercial impact on parties, consumers or other stakeholder(s) and therefore meets Ofgem’s Urgency Criteria (a). This is due to incorrectly calculated network tariffs requiring revision. To avoid this, CMP355 and CMP356 require approval in time to allow NGESO to set tariffs at the end of January 2021.</a:t>
                      </a:r>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8130396"/>
                  </a:ext>
                </a:extLst>
              </a:tr>
              <a:tr h="801576">
                <a:tc>
                  <a:txBody>
                    <a:bodyPr/>
                    <a:lstStyle/>
                    <a:p>
                      <a:pPr algn="just"/>
                      <a:r>
                        <a:rPr lang="en-GB" sz="1600" u="none" dirty="0">
                          <a:latin typeface="Arial" panose="020B0604020202020204" pitchFamily="34" charset="0"/>
                          <a:cs typeface="Arial" panose="020B0604020202020204" pitchFamily="34" charset="0"/>
                        </a:rPr>
                        <a:t>b) </a:t>
                      </a:r>
                      <a:r>
                        <a:rPr lang="en-US" sz="1600" u="none" dirty="0">
                          <a:latin typeface="Arial" panose="020B0604020202020204" pitchFamily="34" charset="0"/>
                          <a:cs typeface="Arial" panose="020B0604020202020204" pitchFamily="34" charset="0"/>
                        </a:rPr>
                        <a:t>A significant impact on the safety and security of the electricity and/or gas systems.</a:t>
                      </a:r>
                      <a:endParaRPr lang="en-GB" sz="1600" u="none" dirty="0">
                        <a:latin typeface="Arial" panose="020B0604020202020204" pitchFamily="34" charset="0"/>
                        <a:cs typeface="Arial" panose="020B0604020202020204" pitchFamily="34" charset="0"/>
                      </a:endParaRPr>
                    </a:p>
                  </a:txBody>
                  <a:tcPr/>
                </a:tc>
                <a:tc>
                  <a:txBody>
                    <a:bodyPr/>
                    <a:lstStyle/>
                    <a:p>
                      <a:pPr algn="just"/>
                      <a:r>
                        <a:rPr lang="en-GB" sz="1600" u="none" dirty="0">
                          <a:latin typeface="Arial" panose="020B0604020202020204" pitchFamily="34" charset="0"/>
                          <a:cs typeface="Arial" panose="020B0604020202020204" pitchFamily="34" charset="0"/>
                        </a:rPr>
                        <a:t>n/a</a:t>
                      </a:r>
                    </a:p>
                  </a:txBody>
                  <a:tcPr/>
                </a:tc>
                <a:extLst>
                  <a:ext uri="{0D108BD9-81ED-4DB2-BD59-A6C34878D82A}">
                    <a16:rowId xmlns:a16="http://schemas.microsoft.com/office/drawing/2014/main" val="984152188"/>
                  </a:ext>
                </a:extLst>
              </a:tr>
              <a:tr h="0">
                <a:tc>
                  <a:txBody>
                    <a:bodyPr/>
                    <a:lstStyle/>
                    <a:p>
                      <a:pPr algn="just"/>
                      <a:r>
                        <a:rPr lang="en-GB" sz="1600" u="none" dirty="0">
                          <a:latin typeface="Arial" panose="020B0604020202020204" pitchFamily="34" charset="0"/>
                          <a:cs typeface="Arial" panose="020B0604020202020204" pitchFamily="34" charset="0"/>
                        </a:rPr>
                        <a:t>c) </a:t>
                      </a:r>
                      <a:r>
                        <a:rPr lang="en-US" sz="1600" u="none" dirty="0">
                          <a:latin typeface="Arial" panose="020B0604020202020204" pitchFamily="34" charset="0"/>
                          <a:cs typeface="Arial" panose="020B0604020202020204" pitchFamily="34" charset="0"/>
                        </a:rPr>
                        <a:t>A party to be in breach of any relevant legal requirements</a:t>
                      </a:r>
                      <a:endParaRPr lang="en-GB" sz="1600" u="none" dirty="0">
                        <a:latin typeface="Arial" panose="020B0604020202020204" pitchFamily="34" charset="0"/>
                        <a:cs typeface="Arial" panose="020B0604020202020204" pitchFamily="34" charset="0"/>
                      </a:endParaRPr>
                    </a:p>
                  </a:txBody>
                  <a:tcPr/>
                </a:tc>
                <a:tc>
                  <a: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The Proposer also considers that this is  an imminent issue or a current issue that if not urgently addressed may cause a </a:t>
                      </a:r>
                      <a:r>
                        <a:rPr lang="en-US" sz="1600" kern="1200" dirty="0">
                          <a:solidFill>
                            <a:schemeClr val="dk1"/>
                          </a:solidFill>
                          <a:effectLst/>
                          <a:latin typeface="Arial" panose="020B0604020202020204" pitchFamily="34" charset="0"/>
                          <a:ea typeface="+mn-ea"/>
                          <a:cs typeface="Arial" panose="020B0604020202020204" pitchFamily="34" charset="0"/>
                        </a:rPr>
                        <a:t>party to be in breach of any relevant legal requirements (i.e. compliance with CUSC </a:t>
                      </a:r>
                      <a:r>
                        <a:rPr lang="en-GB" sz="1600" kern="1200" dirty="0">
                          <a:solidFill>
                            <a:schemeClr val="dk1"/>
                          </a:solidFill>
                          <a:effectLst/>
                          <a:latin typeface="Arial" panose="020B0604020202020204" pitchFamily="34" charset="0"/>
                          <a:ea typeface="+mn-ea"/>
                          <a:cs typeface="Arial" panose="020B0604020202020204" pitchFamily="34" charset="0"/>
                        </a:rPr>
                        <a:t>if NGESO just use the revised indexation approach without updating CUSC) and therefore meets Ofgem’s Urgency Criteria (c). If CMP355 and CMP356 were not treated as Urgent, it would not have time to complete and be approved prior to the tariff setting process being completed. If this were to happen, NGESO will be non-compliant with CUSC and so its licence.</a:t>
                      </a:r>
                      <a:endParaRPr lang="en-GB" sz="1600" u="none" dirty="0">
                        <a:solidFill>
                          <a:schemeClr val="dk1"/>
                        </a:solidFill>
                        <a:effectLst/>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3290147811"/>
                  </a:ext>
                </a:extLst>
              </a:tr>
            </a:tbl>
          </a:graphicData>
        </a:graphic>
      </p:graphicFrame>
      <p:sp>
        <p:nvSpPr>
          <p:cNvPr id="2" name="Rectangle 1">
            <a:extLst>
              <a:ext uri="{FF2B5EF4-FFF2-40B4-BE49-F238E27FC236}">
                <a16:creationId xmlns:a16="http://schemas.microsoft.com/office/drawing/2014/main" id="{05B21A7A-B69B-426A-92A0-2DCBF9216919}"/>
              </a:ext>
            </a:extLst>
          </p:cNvPr>
          <p:cNvSpPr/>
          <p:nvPr/>
        </p:nvSpPr>
        <p:spPr>
          <a:xfrm>
            <a:off x="249202" y="544575"/>
            <a:ext cx="11850650" cy="646331"/>
          </a:xfrm>
          <a:prstGeom prst="rect">
            <a:avLst/>
          </a:prstGeom>
        </p:spPr>
        <p:txBody>
          <a:bodyPr wrap="square">
            <a:spAutoFit/>
          </a:bodyPr>
          <a:lstStyle/>
          <a:p>
            <a:pPr lvl="0" algn="just" defTabSz="415869">
              <a:defRPr/>
            </a:pPr>
            <a:r>
              <a:rPr lang="en-GB" dirty="0">
                <a:solidFill>
                  <a:srgbClr val="454545"/>
                </a:solidFill>
                <a:latin typeface="Arial" panose="020B0604020202020204"/>
              </a:rPr>
              <a:t>The Proposer recommends that this modification should be treated as an Urgent Modification proposal and proceed directly to Code Administrator Consultation.</a:t>
            </a:r>
          </a:p>
        </p:txBody>
      </p:sp>
    </p:spTree>
    <p:extLst>
      <p:ext uri="{BB962C8B-B14F-4D97-AF65-F5344CB8AC3E}">
        <p14:creationId xmlns:p14="http://schemas.microsoft.com/office/powerpoint/2010/main" val="41248648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CMP355 – Proposed Urgent Timeline </a:t>
            </a:r>
            <a:r>
              <a:rPr lang="en-GB" sz="2400" b="1" i="1" dirty="0"/>
              <a:t>(Code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4615782"/>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18 December 2020</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(1 working day)</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13 January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Ofgem grant Urgency</a:t>
                      </a:r>
                    </a:p>
                  </a:txBody>
                  <a:tcPr/>
                </a:tc>
                <a:tc>
                  <a:txBody>
                    <a:bodyPr/>
                    <a:lstStyle/>
                    <a:p>
                      <a:r>
                        <a:rPr lang="en-GB" sz="1400" dirty="0">
                          <a:latin typeface="Arial" panose="020B0604020202020204" pitchFamily="34" charset="0"/>
                          <a:cs typeface="Arial" panose="020B0604020202020204" pitchFamily="34" charset="0"/>
                        </a:rPr>
                        <a:t>By 21 December 2020 (5pm)</a:t>
                      </a:r>
                    </a:p>
                  </a:txBody>
                  <a:tcPr/>
                </a:tc>
                <a:tc>
                  <a:txBody>
                    <a:bodyPr/>
                    <a:lstStyle/>
                    <a:p>
                      <a:r>
                        <a:rPr lang="en-US" sz="1400" dirty="0">
                          <a:latin typeface="Arial" panose="020B0604020202020204" pitchFamily="34" charset="0"/>
                          <a:cs typeface="Arial" panose="020B0604020202020204" pitchFamily="34" charset="0"/>
                        </a:rPr>
                        <a:t>Final Modification Report issued to Ofgem</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15 January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Code Administrator Consultation (10 working days)</a:t>
                      </a:r>
                    </a:p>
                  </a:txBody>
                  <a:tcPr/>
                </a:tc>
                <a:tc>
                  <a:txBody>
                    <a:bodyPr/>
                    <a:lstStyle/>
                    <a:p>
                      <a:r>
                        <a:rPr lang="en-GB" sz="1400" i="0">
                          <a:latin typeface="Arial" panose="020B0604020202020204" pitchFamily="34" charset="0"/>
                          <a:cs typeface="Arial" panose="020B0604020202020204" pitchFamily="34" charset="0"/>
                        </a:rPr>
                        <a:t>22 </a:t>
                      </a:r>
                      <a:r>
                        <a:rPr lang="en-GB" sz="1400" i="0" dirty="0">
                          <a:latin typeface="Arial" panose="020B0604020202020204" pitchFamily="34" charset="0"/>
                          <a:cs typeface="Arial" panose="020B0604020202020204" pitchFamily="34" charset="0"/>
                        </a:rPr>
                        <a:t>December 2020 (9am) to 7 January 2021 (5pm)</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latin typeface="Arial" panose="020B0604020202020204" pitchFamily="34" charset="0"/>
                          <a:cs typeface="Arial" panose="020B0604020202020204" pitchFamily="34" charset="0"/>
                        </a:rPr>
                        <a:t>Ofgem decision (5 working days)</a:t>
                      </a:r>
                    </a:p>
                  </a:txBody>
                  <a:tcPr/>
                </a:tc>
                <a:tc>
                  <a:txBody>
                    <a:bodyPr/>
                    <a:lstStyle/>
                    <a:p>
                      <a:r>
                        <a:rPr lang="en-GB" sz="1400" dirty="0">
                          <a:latin typeface="Arial" panose="020B0604020202020204" pitchFamily="34" charset="0"/>
                          <a:cs typeface="Arial" panose="020B0604020202020204" pitchFamily="34" charset="0"/>
                        </a:rPr>
                        <a:t>22 January 2021</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11 January 2021 (9am)</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2726378177"/>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(2 working days)</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13 January 2021</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461474842"/>
                  </a:ext>
                </a:extLst>
              </a:tr>
            </a:tbl>
          </a:graphicData>
        </a:graphic>
      </p:graphicFrame>
    </p:spTree>
    <p:extLst>
      <p:ext uri="{BB962C8B-B14F-4D97-AF65-F5344CB8AC3E}">
        <p14:creationId xmlns:p14="http://schemas.microsoft.com/office/powerpoint/2010/main" val="3420860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80" y="2053641"/>
            <a:ext cx="3527884" cy="2760098"/>
          </a:xfrm>
        </p:spPr>
        <p:txBody>
          <a:bodyPr vert="horz" lIns="91440" tIns="45720" rIns="91440" bIns="45720" rtlCol="0" anchor="ctr">
            <a:normAutofit/>
          </a:bodyPr>
          <a:lstStyle/>
          <a:p>
            <a:pPr algn="l" rtl="0">
              <a:lnSpc>
                <a:spcPct val="90000"/>
              </a:lnSpc>
              <a:spcBef>
                <a:spcPct val="0"/>
              </a:spcBef>
            </a:pPr>
            <a:r>
              <a:rPr lang="en-US" altLang="en-US" kern="1200" dirty="0">
                <a:solidFill>
                  <a:srgbClr val="FFFFFF"/>
                </a:solidFill>
                <a:latin typeface="+mj-lt"/>
                <a:ea typeface="+mj-ea"/>
                <a:cs typeface="+mj-cs"/>
              </a:rPr>
              <a:t>CMP355 and CMP356  - the asks of Panel</a:t>
            </a:r>
            <a:endParaRPr lang="en-US" altLang="en-US" b="0" kern="1200" dirty="0">
              <a:solidFill>
                <a:srgbClr val="FFFFFF"/>
              </a:solidFill>
              <a:latin typeface="+mj-lt"/>
              <a:ea typeface="+mj-ea"/>
              <a:cs typeface="+mj-cs"/>
            </a:endParaRPr>
          </a:p>
        </p:txBody>
      </p:sp>
      <p:sp>
        <p:nvSpPr>
          <p:cNvPr id="3" name="Rectangle 2"/>
          <p:cNvSpPr/>
          <p:nvPr/>
        </p:nvSpPr>
        <p:spPr>
          <a:xfrm>
            <a:off x="5674242" y="1541719"/>
            <a:ext cx="6517757" cy="4795285"/>
          </a:xfrm>
          <a:prstGeom prst="rect">
            <a:avLst/>
          </a:prstGeom>
        </p:spPr>
        <p:txBody>
          <a:bodyPr vert="horz" lIns="91440" tIns="45720" rIns="91440" bIns="45720" rtlCol="0" anchor="ctr">
            <a:normAutofit fontScale="85000" lnSpcReduction="20000"/>
          </a:bodyPr>
          <a:lstStyle/>
          <a:p>
            <a:pPr lvl="0" defTabSz="415869">
              <a:defRPr/>
            </a:pPr>
            <a:r>
              <a:rPr lang="en-GB" sz="2400" b="1" dirty="0">
                <a:solidFill>
                  <a:srgbClr val="454545"/>
                </a:solidFill>
              </a:rPr>
              <a:t>AGREE </a:t>
            </a:r>
            <a:r>
              <a:rPr lang="en-GB" sz="2400" dirty="0">
                <a:solidFill>
                  <a:srgbClr val="454545"/>
                </a:solidFill>
              </a:rPr>
              <a:t>that this modification should proceed directly to Code Administrator Consultation once legal text is final</a:t>
            </a:r>
          </a:p>
          <a:p>
            <a:pPr lvl="0" defTabSz="415869">
              <a:defRPr/>
            </a:pPr>
            <a:endParaRPr lang="en-GB" sz="2400" dirty="0">
              <a:solidFill>
                <a:srgbClr val="454545"/>
              </a:solidFill>
            </a:endParaRPr>
          </a:p>
          <a:p>
            <a:pPr lvl="0" defTabSz="415869">
              <a:defRPr/>
            </a:pPr>
            <a:r>
              <a:rPr lang="en-GB" sz="2400" b="1" dirty="0">
                <a:solidFill>
                  <a:srgbClr val="454545"/>
                </a:solidFill>
              </a:rPr>
              <a:t>AGREE </a:t>
            </a:r>
            <a:r>
              <a:rPr lang="en-GB" sz="2400" dirty="0">
                <a:solidFill>
                  <a:srgbClr val="454545"/>
                </a:solidFill>
              </a:rPr>
              <a:t>to have 1 working day to review and approve final legal text</a:t>
            </a:r>
          </a:p>
          <a:p>
            <a:pPr lvl="0" defTabSz="415869">
              <a:defRPr/>
            </a:pPr>
            <a:endParaRPr lang="en-GB" sz="2400" dirty="0">
              <a:solidFill>
                <a:srgbClr val="454545"/>
              </a:solidFill>
            </a:endParaRPr>
          </a:p>
          <a:p>
            <a:pPr lvl="0" defTabSz="415869">
              <a:defRPr/>
            </a:pPr>
            <a:r>
              <a:rPr lang="en-GB" sz="2400" b="1" dirty="0">
                <a:solidFill>
                  <a:srgbClr val="454545"/>
                </a:solidFill>
              </a:rPr>
              <a:t>VOTE</a:t>
            </a:r>
            <a:r>
              <a:rPr lang="en-GB" sz="2400" dirty="0">
                <a:solidFill>
                  <a:srgbClr val="454545"/>
                </a:solidFill>
              </a:rPr>
              <a:t> whether or not to recommend Urgency</a:t>
            </a:r>
          </a:p>
          <a:p>
            <a:pPr lvl="0" defTabSz="415869">
              <a:defRPr/>
            </a:pPr>
            <a:endParaRPr lang="en-GB" sz="2400" dirty="0">
              <a:solidFill>
                <a:srgbClr val="454545"/>
              </a:solidFill>
            </a:endParaRPr>
          </a:p>
          <a:p>
            <a:pPr lvl="0" defTabSz="415869">
              <a:defRPr/>
            </a:pPr>
            <a:r>
              <a:rPr lang="en-GB" sz="2400" b="1" dirty="0">
                <a:solidFill>
                  <a:srgbClr val="454545"/>
                </a:solidFill>
              </a:rPr>
              <a:t>AGREE</a:t>
            </a:r>
            <a:r>
              <a:rPr lang="en-GB" sz="2400" dirty="0">
                <a:solidFill>
                  <a:srgbClr val="454545"/>
                </a:solidFill>
              </a:rPr>
              <a:t> timetable for Urgency</a:t>
            </a:r>
          </a:p>
          <a:p>
            <a:pPr lvl="0" defTabSz="415869">
              <a:defRPr/>
            </a:pPr>
            <a:endParaRPr lang="en-GB" sz="2400" dirty="0">
              <a:solidFill>
                <a:srgbClr val="454545"/>
              </a:solidFill>
            </a:endParaRPr>
          </a:p>
          <a:p>
            <a:pPr lvl="0" defTabSz="415869">
              <a:defRPr/>
            </a:pPr>
            <a:endParaRPr lang="en-GB" sz="2400" dirty="0">
              <a:solidFill>
                <a:srgbClr val="454545"/>
              </a:solidFill>
            </a:endParaRPr>
          </a:p>
          <a:p>
            <a:pPr lvl="0" defTabSz="415869">
              <a:defRPr/>
            </a:pPr>
            <a:r>
              <a:rPr lang="en-GB" sz="2400" b="1" dirty="0">
                <a:solidFill>
                  <a:srgbClr val="454545"/>
                </a:solidFill>
              </a:rPr>
              <a:t>NOTE</a:t>
            </a:r>
            <a:r>
              <a:rPr lang="en-GB" sz="2400" dirty="0">
                <a:solidFill>
                  <a:srgbClr val="454545"/>
                </a:solidFill>
              </a:rPr>
              <a:t> next steps:</a:t>
            </a:r>
          </a:p>
          <a:p>
            <a:pPr marL="285750" lvl="0" indent="-285750" defTabSz="415869">
              <a:buFont typeface="Arial" panose="020B0604020202020204" pitchFamily="34" charset="0"/>
              <a:buChar char="•"/>
              <a:defRPr/>
            </a:pPr>
            <a:r>
              <a:rPr lang="en-GB" sz="2000" dirty="0">
                <a:solidFill>
                  <a:srgbClr val="454545"/>
                </a:solidFill>
              </a:rPr>
              <a:t>Under CUSC Section 8.24.4, we will  now consult the Authority as to whether this Modification is an Urgent CUSC Modification Proposal</a:t>
            </a:r>
          </a:p>
          <a:p>
            <a:pPr marL="742950" lvl="1" indent="-285750" defTabSz="415869">
              <a:buFont typeface="Arial" panose="020B0604020202020204" pitchFamily="34" charset="0"/>
              <a:buChar char="•"/>
              <a:defRPr/>
            </a:pPr>
            <a:r>
              <a:rPr lang="en-GB" sz="2000" dirty="0">
                <a:solidFill>
                  <a:srgbClr val="454545"/>
                </a:solidFill>
              </a:rPr>
              <a:t>Letter to be sent to Ofgem 18 December 2020</a:t>
            </a:r>
          </a:p>
          <a:p>
            <a:pPr marL="742950" lvl="1" indent="-285750" defTabSz="415869">
              <a:buFont typeface="Arial" panose="020B0604020202020204" pitchFamily="34" charset="0"/>
              <a:buChar char="•"/>
              <a:defRPr/>
            </a:pPr>
            <a:r>
              <a:rPr lang="en-GB" sz="2000" dirty="0">
                <a:solidFill>
                  <a:srgbClr val="454545"/>
                </a:solidFill>
              </a:rPr>
              <a:t>Ofgem approval of Urgent treatment sought by 5pm on 21 December 2020</a:t>
            </a:r>
          </a:p>
          <a:p>
            <a:pPr marL="742950" lvl="1" indent="-285750" defTabSz="415869">
              <a:buFont typeface="Arial" panose="020B0604020202020204" pitchFamily="34" charset="0"/>
              <a:buChar char="•"/>
              <a:defRPr/>
            </a:pPr>
            <a:r>
              <a:rPr lang="en-GB" sz="2000" dirty="0">
                <a:solidFill>
                  <a:srgbClr val="454545"/>
                </a:solidFill>
              </a:rPr>
              <a:t>Code Administrator Consultation to be run from 22 December 2020 subject to legal text being approved</a:t>
            </a:r>
            <a:endParaRPr lang="en-GB" sz="2400" dirty="0">
              <a:solidFill>
                <a:srgbClr val="454545"/>
              </a:solidFill>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R="0" lvl="0" algn="l" defTabSz="914400" rtl="0" eaLnBrk="1" fontAlgn="auto" latinLnBrk="0" hangingPunct="1">
              <a:lnSpc>
                <a:spcPct val="90000"/>
              </a:lnSpc>
              <a:spcBef>
                <a:spcPts val="0"/>
              </a:spcBef>
              <a:spcAft>
                <a:spcPts val="600"/>
              </a:spcAft>
              <a:buClrTx/>
              <a:buSzTx/>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16833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xfrm>
            <a:off x="1697037" y="3289299"/>
            <a:ext cx="7079317" cy="2866951"/>
          </a:xfrm>
          <a:solidFill>
            <a:schemeClr val="bg1"/>
          </a:solidFill>
        </p:spPr>
        <p:txBody>
          <a:bodyPr/>
          <a:lstStyle/>
          <a:p>
            <a:r>
              <a:rPr lang="en-GB" sz="2800" b="1" dirty="0">
                <a:solidFill>
                  <a:schemeClr val="tx1"/>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p>
          <a:p>
            <a:r>
              <a:rPr lang="en-GB" sz="2800" b="1" dirty="0">
                <a:solidFill>
                  <a:schemeClr val="tx1"/>
                </a:solidFill>
              </a:rPr>
              <a:t>Plan post Ofgem decision on CMP353</a:t>
            </a:r>
          </a:p>
          <a:p>
            <a:r>
              <a:rPr lang="en-GB" sz="2800" b="1" dirty="0">
                <a:solidFill>
                  <a:schemeClr val="tx1"/>
                </a:solidFill>
              </a:rPr>
              <a:t>Brexit Modifications latest</a:t>
            </a:r>
            <a:endParaRPr lang="en-GB" sz="2800" b="1" dirty="0">
              <a:solidFill>
                <a:schemeClr val="tx1"/>
              </a:solidFill>
              <a:latin typeface="Arial" panose="020B0604020202020204" pitchFamily="34" charset="0"/>
              <a:cs typeface="Times New Roman" panose="02020603050405020304" pitchFamily="18" charset="0"/>
            </a:endParaRPr>
          </a:p>
          <a:p>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18 December 2020)</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1695002802"/>
              </p:ext>
            </p:extLst>
          </p:nvPr>
        </p:nvGraphicFramePr>
        <p:xfrm>
          <a:off x="251519" y="758646"/>
          <a:ext cx="11681248" cy="4730245"/>
        </p:xfrm>
        <a:graphic>
          <a:graphicData uri="http://schemas.openxmlformats.org/drawingml/2006/table">
            <a:tbl>
              <a:tblPr firstRow="1" bandRow="1">
                <a:tableStyleId>{5C22544A-7EE6-4342-B048-85BDC9FD1C3A}</a:tableStyleId>
              </a:tblPr>
              <a:tblGrid>
                <a:gridCol w="2666310">
                  <a:extLst>
                    <a:ext uri="{9D8B030D-6E8A-4147-A177-3AD203B41FA5}">
                      <a16:colId xmlns:a16="http://schemas.microsoft.com/office/drawing/2014/main" val="1042888888"/>
                    </a:ext>
                  </a:extLst>
                </a:gridCol>
                <a:gridCol w="1147339">
                  <a:extLst>
                    <a:ext uri="{9D8B030D-6E8A-4147-A177-3AD203B41FA5}">
                      <a16:colId xmlns:a16="http://schemas.microsoft.com/office/drawing/2014/main" val="52600907"/>
                    </a:ext>
                  </a:extLst>
                </a:gridCol>
                <a:gridCol w="958309">
                  <a:extLst>
                    <a:ext uri="{9D8B030D-6E8A-4147-A177-3AD203B41FA5}">
                      <a16:colId xmlns:a16="http://schemas.microsoft.com/office/drawing/2014/main" val="2287581551"/>
                    </a:ext>
                  </a:extLst>
                </a:gridCol>
                <a:gridCol w="1041126">
                  <a:extLst>
                    <a:ext uri="{9D8B030D-6E8A-4147-A177-3AD203B41FA5}">
                      <a16:colId xmlns:a16="http://schemas.microsoft.com/office/drawing/2014/main" val="3133976679"/>
                    </a:ext>
                  </a:extLst>
                </a:gridCol>
                <a:gridCol w="1289576">
                  <a:extLst>
                    <a:ext uri="{9D8B030D-6E8A-4147-A177-3AD203B41FA5}">
                      <a16:colId xmlns:a16="http://schemas.microsoft.com/office/drawing/2014/main" val="482854907"/>
                    </a:ext>
                  </a:extLst>
                </a:gridCol>
                <a:gridCol w="1443563">
                  <a:extLst>
                    <a:ext uri="{9D8B030D-6E8A-4147-A177-3AD203B41FA5}">
                      <a16:colId xmlns:a16="http://schemas.microsoft.com/office/drawing/2014/main" val="2221775587"/>
                    </a:ext>
                  </a:extLst>
                </a:gridCol>
                <a:gridCol w="3135025">
                  <a:extLst>
                    <a:ext uri="{9D8B030D-6E8A-4147-A177-3AD203B41FA5}">
                      <a16:colId xmlns:a16="http://schemas.microsoft.com/office/drawing/2014/main" val="2423532118"/>
                    </a:ext>
                  </a:extLst>
                </a:gridCol>
              </a:tblGrid>
              <a:tr h="266124">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Jul</a:t>
                      </a:r>
                    </a:p>
                  </a:txBody>
                  <a:tcPr/>
                </a:tc>
                <a:tc>
                  <a:txBody>
                    <a:bodyPr/>
                    <a:lstStyle/>
                    <a:p>
                      <a:r>
                        <a:rPr lang="en-US" sz="1200" dirty="0">
                          <a:latin typeface="Arial" panose="020B0604020202020204" pitchFamily="34" charset="0"/>
                          <a:cs typeface="Arial" panose="020B0604020202020204" pitchFamily="34" charset="0"/>
                        </a:rPr>
                        <a:t>Aug</a:t>
                      </a:r>
                    </a:p>
                  </a:txBody>
                  <a:tcPr/>
                </a:tc>
                <a:tc>
                  <a:txBody>
                    <a:bodyPr/>
                    <a:lstStyle/>
                    <a:p>
                      <a:r>
                        <a:rPr lang="en-US" sz="1200" dirty="0">
                          <a:latin typeface="Arial" panose="020B0604020202020204" pitchFamily="34" charset="0"/>
                          <a:cs typeface="Arial" panose="020B0604020202020204" pitchFamily="34" charset="0"/>
                        </a:rPr>
                        <a:t>Sep</a:t>
                      </a: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tc>
                  <a:txBody>
                    <a:bodyPr/>
                    <a:lstStyle/>
                    <a:p>
                      <a:r>
                        <a:rPr lang="en-US" sz="1200" dirty="0">
                          <a:latin typeface="Arial" panose="020B0604020202020204" pitchFamily="34" charset="0"/>
                          <a:cs typeface="Arial" panose="020B0604020202020204" pitchFamily="34" charset="0"/>
                        </a:rPr>
                        <a:t>Dec</a:t>
                      </a:r>
                    </a:p>
                  </a:txBody>
                  <a:tcPr/>
                </a:tc>
                <a:extLst>
                  <a:ext uri="{0D108BD9-81ED-4DB2-BD59-A6C34878D82A}">
                    <a16:rowId xmlns:a16="http://schemas.microsoft.com/office/drawing/2014/main" val="4138300220"/>
                  </a:ext>
                </a:extLst>
              </a:tr>
              <a:tr h="26612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2 </a:t>
                      </a:r>
                    </a:p>
                  </a:txBody>
                  <a:tcPr/>
                </a:tc>
                <a:extLst>
                  <a:ext uri="{0D108BD9-81ED-4DB2-BD59-A6C34878D82A}">
                    <a16:rowId xmlns:a16="http://schemas.microsoft.com/office/drawing/2014/main" val="58477330"/>
                  </a:ext>
                </a:extLst>
              </a:tr>
              <a:tr h="620956">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47</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50</a:t>
                      </a:r>
                    </a:p>
                  </a:txBody>
                  <a:tcPr/>
                </a:tc>
                <a:tc>
                  <a:txBody>
                    <a:bodyPr/>
                    <a:lstStyle/>
                    <a:p>
                      <a:r>
                        <a:rPr lang="en-US" sz="1200" dirty="0">
                          <a:latin typeface="Arial" panose="020B0604020202020204" pitchFamily="34" charset="0"/>
                          <a:cs typeface="Arial" panose="020B0604020202020204" pitchFamily="34" charset="0"/>
                        </a:rPr>
                        <a:t>51</a:t>
                      </a:r>
                    </a:p>
                  </a:txBody>
                  <a:tcPr/>
                </a:tc>
                <a:tc>
                  <a:txBody>
                    <a:bodyPr/>
                    <a:lstStyle/>
                    <a:p>
                      <a:r>
                        <a:rPr lang="en-US" sz="1200" dirty="0">
                          <a:latin typeface="Arial" panose="020B0604020202020204" pitchFamily="34" charset="0"/>
                          <a:cs typeface="Arial" panose="020B0604020202020204" pitchFamily="34" charset="0"/>
                        </a:rPr>
                        <a:t>51 </a:t>
                      </a:r>
                      <a:r>
                        <a:rPr lang="en-US" sz="800" i="1" dirty="0">
                          <a:latin typeface="Arial" panose="020B0604020202020204" pitchFamily="34" charset="0"/>
                          <a:cs typeface="Arial" panose="020B0604020202020204" pitchFamily="34" charset="0"/>
                        </a:rPr>
                        <a:t>(CMP307 withdrawal notice from Proposer 14 Dec – to be withdrawn at 8 January Panel)</a:t>
                      </a:r>
                    </a:p>
                  </a:txBody>
                  <a:tcPr/>
                </a:tc>
                <a:extLst>
                  <a:ext uri="{0D108BD9-81ED-4DB2-BD59-A6C34878D82A}">
                    <a16:rowId xmlns:a16="http://schemas.microsoft.com/office/drawing/2014/main" val="3963962922"/>
                  </a:ext>
                </a:extLst>
              </a:tr>
              <a:tr h="557007">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(CMP343/340 and CMP350)</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8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55480604"/>
                  </a:ext>
                </a:extLst>
              </a:tr>
              <a:tr h="897083">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(CMP346, CMP347, CMP333 )</a:t>
                      </a: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a:t>
                      </a:r>
                    </a:p>
                  </a:txBody>
                  <a:tcPr/>
                </a:tc>
                <a:tc>
                  <a:txBody>
                    <a:bodyPr/>
                    <a:lstStyle/>
                    <a:p>
                      <a:r>
                        <a:rPr lang="en-US" sz="1200" i="0" dirty="0">
                          <a:latin typeface="Arial" panose="020B0604020202020204" pitchFamily="34" charset="0"/>
                          <a:cs typeface="Arial" panose="020B0604020202020204" pitchFamily="34" charset="0"/>
                        </a:rPr>
                        <a:t>2</a:t>
                      </a:r>
                      <a:r>
                        <a:rPr lang="en-US" sz="800" i="1" dirty="0">
                          <a:latin typeface="Arial" panose="020B0604020202020204" pitchFamily="34" charset="0"/>
                          <a:cs typeface="Arial" panose="020B0604020202020204" pitchFamily="34" charset="0"/>
                        </a:rPr>
                        <a:t> (CMP344, CMP354)</a:t>
                      </a:r>
                    </a:p>
                  </a:txBody>
                  <a:tcPr/>
                </a:tc>
                <a:extLst>
                  <a:ext uri="{0D108BD9-81ED-4DB2-BD59-A6C34878D82A}">
                    <a16:rowId xmlns:a16="http://schemas.microsoft.com/office/drawing/2014/main" val="25570332"/>
                  </a:ext>
                </a:extLst>
              </a:tr>
              <a:tr h="27852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 </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 </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127153991"/>
                  </a:ext>
                </a:extLst>
              </a:tr>
              <a:tr h="50267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(CMP303, CMP337/338, CMP320</a:t>
                      </a:r>
                      <a:r>
                        <a:rPr lang="en-US" sz="1200" i="1" u="none" dirty="0">
                          <a:latin typeface="Arial" panose="020B0604020202020204" pitchFamily="34" charset="0"/>
                          <a:cs typeface="Arial" panose="020B0604020202020204" pitchFamily="34" charset="0"/>
                        </a:rPr>
                        <a:t>)</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endParaRPr lang="en-US" sz="1200" i="1"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(CMP324/325, CMP334)</a:t>
                      </a:r>
                    </a:p>
                  </a:txBody>
                  <a:tcPr/>
                </a:tc>
                <a:tc>
                  <a:txBody>
                    <a:bodyPr/>
                    <a:lstStyle/>
                    <a:p>
                      <a:r>
                        <a:rPr lang="en-US" sz="1200" i="0" u="none" dirty="0">
                          <a:latin typeface="Arial" panose="020B0604020202020204" pitchFamily="34" charset="0"/>
                          <a:cs typeface="Arial" panose="020B0604020202020204" pitchFamily="34" charset="0"/>
                        </a:rPr>
                        <a:t>4 (</a:t>
                      </a:r>
                      <a:r>
                        <a:rPr lang="en-US" sz="800" i="1" u="none" dirty="0">
                          <a:latin typeface="Arial" panose="020B0604020202020204" pitchFamily="34" charset="0"/>
                          <a:cs typeface="Arial" panose="020B0604020202020204" pitchFamily="34" charset="0"/>
                        </a:rPr>
                        <a:t>CMP353, CMP333, CMP317/327 and CMP339)</a:t>
                      </a:r>
                    </a:p>
                  </a:txBody>
                  <a:tcPr/>
                </a:tc>
                <a:extLst>
                  <a:ext uri="{0D108BD9-81ED-4DB2-BD59-A6C34878D82A}">
                    <a16:rowId xmlns:a16="http://schemas.microsoft.com/office/drawing/2014/main" val="3492768925"/>
                  </a:ext>
                </a:extLst>
              </a:tr>
              <a:tr h="571073">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(CMP334 on 14 Dec, CMP352 on 17 Dec)</a:t>
                      </a:r>
                    </a:p>
                    <a:p>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0">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2</a:t>
                      </a:r>
                    </a:p>
                  </a:txBody>
                  <a:tcPr/>
                </a:tc>
                <a:tc>
                  <a:txBody>
                    <a:bodyPr/>
                    <a:lstStyle/>
                    <a:p>
                      <a:r>
                        <a:rPr lang="en-US" sz="1200" i="0" dirty="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1943462039"/>
                  </a:ext>
                </a:extLst>
              </a:tr>
              <a:tr h="38440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C000"/>
                </a:solidFill>
                <a:effectLst/>
                <a:uLnTx/>
                <a:uFillTx/>
                <a:latin typeface="Helvetica Neue LT Std 65 Medium" panose="020B0604020202020204"/>
                <a:ea typeface="+mj-ea"/>
                <a:cs typeface="+mj-cs"/>
              </a:rPr>
              <a:t>CUSC Workgroups for next 3 months (as at 18 December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91764"/>
          <a:ext cx="11565692" cy="4760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554713" y="5819458"/>
            <a:ext cx="8279798" cy="567139"/>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See Notes explaining what each Modification is seeking to achieve</a:t>
            </a: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spTree>
    <p:extLst>
      <p:ext uri="{BB962C8B-B14F-4D97-AF65-F5344CB8AC3E}">
        <p14:creationId xmlns:p14="http://schemas.microsoft.com/office/powerpoint/2010/main" val="522137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6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Grid Code Workgroups for next 3 months (as at 18 December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622295" y="5534727"/>
            <a:ext cx="7720805" cy="683847"/>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See Notes explaining what each Modification is seeking to achieve</a:t>
            </a:r>
          </a:p>
        </p:txBody>
      </p:sp>
    </p:spTree>
    <p:extLst>
      <p:ext uri="{BB962C8B-B14F-4D97-AF65-F5344CB8AC3E}">
        <p14:creationId xmlns:p14="http://schemas.microsoft.com/office/powerpoint/2010/main" val="4254434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STC and SQSS Workgroups for next 3 months (as at 18</a:t>
            </a:r>
            <a:r>
              <a:rPr lang="en-GB" sz="2400" kern="0" dirty="0">
                <a:solidFill>
                  <a:srgbClr val="FFBF22"/>
                </a:solidFill>
                <a:latin typeface="Helvetica Neue LT Std 65 Medium" panose="020B0604020202020204"/>
              </a:rPr>
              <a:t> December </a:t>
            </a: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5744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24">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26">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1179226" y="826680"/>
            <a:ext cx="9833548" cy="1325563"/>
          </a:xfrm>
        </p:spPr>
        <p:txBody>
          <a:bodyPr vert="horz" lIns="91440" tIns="45720" rIns="91440" bIns="45720" rtlCol="0" anchor="ctr">
            <a:normAutofit/>
          </a:bodyPr>
          <a:lstStyle/>
          <a:p>
            <a:pPr algn="ctr" rtl="0">
              <a:lnSpc>
                <a:spcPct val="90000"/>
              </a:lnSpc>
              <a:spcBef>
                <a:spcPct val="0"/>
              </a:spcBef>
            </a:pPr>
            <a:r>
              <a:rPr lang="en-US" altLang="en-US" sz="4000" kern="1200" dirty="0">
                <a:solidFill>
                  <a:srgbClr val="FFFFFF"/>
                </a:solidFill>
                <a:latin typeface="+mj-lt"/>
                <a:ea typeface="+mj-ea"/>
                <a:cs typeface="+mj-cs"/>
              </a:rPr>
              <a:t>In flight Modifications  - the asks of Panel</a:t>
            </a:r>
            <a:endParaRPr lang="en-US" altLang="en-US" sz="4000" b="0" kern="1200" dirty="0">
              <a:solidFill>
                <a:srgbClr val="FFFFFF"/>
              </a:solidFill>
              <a:latin typeface="+mj-lt"/>
              <a:ea typeface="+mj-ea"/>
              <a:cs typeface="+mj-cs"/>
            </a:endParaRPr>
          </a:p>
        </p:txBody>
      </p:sp>
      <p:sp>
        <p:nvSpPr>
          <p:cNvPr id="3" name="Rectangle 2"/>
          <p:cNvSpPr/>
          <p:nvPr/>
        </p:nvSpPr>
        <p:spPr>
          <a:xfrm>
            <a:off x="1179226" y="2604977"/>
            <a:ext cx="9833548" cy="3668232"/>
          </a:xfrm>
          <a:prstGeom prst="rect">
            <a:avLst/>
          </a:prstGeom>
        </p:spPr>
        <p:txBody>
          <a:bodyPr vert="horz" lIns="91440" tIns="45720" rIns="91440" bIns="45720" rtlCol="0">
            <a:normAutofit fontScale="92500" lnSpcReduction="20000"/>
          </a:bodyPr>
          <a:lstStyle/>
          <a:p>
            <a:pPr marL="228594" lvl="0" indent="-228600" algn="just" defTabSz="914400">
              <a:lnSpc>
                <a:spcPct val="90000"/>
              </a:lnSpc>
              <a:spcAft>
                <a:spcPts val="600"/>
              </a:spcAft>
              <a:buFont typeface="Arial" panose="020B0604020202020204" pitchFamily="34" charset="0"/>
              <a:buChar char="•"/>
              <a:defRPr/>
            </a:pPr>
            <a:r>
              <a:rPr lang="en-US" altLang="en-US" sz="1600" b="1" dirty="0"/>
              <a:t>CMP300 </a:t>
            </a:r>
          </a:p>
          <a:p>
            <a:pPr marL="685794" lvl="1" indent="-228600" algn="just" defTabSz="914400">
              <a:lnSpc>
                <a:spcPct val="90000"/>
              </a:lnSpc>
              <a:spcAft>
                <a:spcPts val="600"/>
              </a:spcAft>
              <a:buFont typeface="Arial" panose="020B0604020202020204" pitchFamily="34" charset="0"/>
              <a:buChar char="•"/>
              <a:defRPr/>
            </a:pPr>
            <a:r>
              <a:rPr lang="en-US" altLang="en-US" sz="1600" b="1" dirty="0"/>
              <a:t>AGREE with the Code Administrator’s recommendation that the proposed legal text changes are typographical; and </a:t>
            </a:r>
          </a:p>
          <a:p>
            <a:pPr marL="685794" lvl="1" indent="-228600" algn="just" defTabSz="914400">
              <a:lnSpc>
                <a:spcPct val="90000"/>
              </a:lnSpc>
              <a:spcAft>
                <a:spcPts val="600"/>
              </a:spcAft>
              <a:buFont typeface="Arial" panose="020B0604020202020204" pitchFamily="34" charset="0"/>
              <a:buChar char="•"/>
              <a:defRPr/>
            </a:pPr>
            <a:r>
              <a:rPr lang="en-US" altLang="en-US" sz="1600" b="1" dirty="0"/>
              <a:t>VOTE whether or not to recommend implementation.</a:t>
            </a:r>
          </a:p>
          <a:p>
            <a:pPr marL="228594" lvl="0" indent="-228600" algn="just" defTabSz="914400">
              <a:lnSpc>
                <a:spcPct val="90000"/>
              </a:lnSpc>
              <a:spcAft>
                <a:spcPts val="600"/>
              </a:spcAft>
              <a:buFont typeface="Arial" panose="020B0604020202020204" pitchFamily="34" charset="0"/>
              <a:buChar char="•"/>
              <a:defRPr/>
            </a:pPr>
            <a:r>
              <a:rPr kumimoji="0" lang="en-US" altLang="en-US" sz="1600" b="1" i="0" u="none" strike="noStrike" cap="none" spc="0" normalizeH="0" baseline="0" noProof="0" dirty="0">
                <a:ln>
                  <a:noFill/>
                </a:ln>
                <a:effectLst/>
                <a:uLnTx/>
                <a:uFillTx/>
              </a:rPr>
              <a:t>CMP307 </a:t>
            </a:r>
          </a:p>
          <a:p>
            <a:pPr marL="685794" lvl="1" indent="-228600" algn="just" defTabSz="914400">
              <a:lnSpc>
                <a:spcPct val="90000"/>
              </a:lnSpc>
              <a:spcAft>
                <a:spcPts val="600"/>
              </a:spcAft>
              <a:buFont typeface="Arial" panose="020B0604020202020204" pitchFamily="34" charset="0"/>
              <a:buChar char="•"/>
              <a:defRPr/>
            </a:pPr>
            <a:r>
              <a:rPr lang="en-US" altLang="en-US" sz="1600" b="1" dirty="0"/>
              <a:t>NOTE that the Proposer intends to withdraw CMP307</a:t>
            </a:r>
          </a:p>
          <a:p>
            <a:pPr marL="228594" indent="-228600" algn="just" defTabSz="914400">
              <a:lnSpc>
                <a:spcPct val="90000"/>
              </a:lnSpc>
              <a:spcAft>
                <a:spcPts val="600"/>
              </a:spcAft>
              <a:buFont typeface="Arial" panose="020B0604020202020204" pitchFamily="34" charset="0"/>
              <a:buChar char="•"/>
              <a:defRPr/>
            </a:pPr>
            <a:r>
              <a:rPr kumimoji="0" lang="en-US" altLang="en-US" sz="1600" b="1" i="0" u="none" strike="noStrike" cap="none" spc="0" normalizeH="0" baseline="0" noProof="0" dirty="0">
                <a:ln>
                  <a:noFill/>
                </a:ln>
                <a:effectLst/>
                <a:uLnTx/>
                <a:uFillTx/>
              </a:rPr>
              <a:t>CMP308 </a:t>
            </a:r>
          </a:p>
          <a:p>
            <a:pPr marL="685794" lvl="1" indent="-228600" algn="just" defTabSz="914400">
              <a:lnSpc>
                <a:spcPct val="90000"/>
              </a:lnSpc>
              <a:spcAft>
                <a:spcPts val="600"/>
              </a:spcAft>
              <a:buFont typeface="Arial" panose="020B0604020202020204" pitchFamily="34" charset="0"/>
              <a:buChar char="•"/>
              <a:defRPr/>
            </a:pPr>
            <a:r>
              <a:rPr lang="en-US" altLang="en-US" sz="1600" b="1" dirty="0"/>
              <a:t>RE-ASSESS position in the prioritisation stack as Ofgem have published their conclusions on the 2</a:t>
            </a:r>
            <a:r>
              <a:rPr lang="en-US" altLang="en-US" sz="1600" b="1" baseline="30000" dirty="0"/>
              <a:t>nd</a:t>
            </a:r>
            <a:r>
              <a:rPr lang="en-US" altLang="en-US" sz="1600" b="1" dirty="0"/>
              <a:t> BSUoS Taskforce.</a:t>
            </a:r>
          </a:p>
          <a:p>
            <a:pPr marL="228594" lvl="0" indent="-228600" algn="just" defTabSz="914400">
              <a:lnSpc>
                <a:spcPct val="90000"/>
              </a:lnSpc>
              <a:spcAft>
                <a:spcPts val="600"/>
              </a:spcAft>
              <a:buFont typeface="Arial" panose="020B0604020202020204" pitchFamily="34" charset="0"/>
              <a:buChar char="•"/>
              <a:defRPr/>
            </a:pPr>
            <a:r>
              <a:rPr lang="en-US" altLang="en-US" sz="1600" b="1" dirty="0"/>
              <a:t>CMP309 and CMP310</a:t>
            </a:r>
          </a:p>
          <a:p>
            <a:pPr marL="685794" lvl="1" indent="-228600" algn="just" defTabSz="914400">
              <a:lnSpc>
                <a:spcPct val="90000"/>
              </a:lnSpc>
              <a:spcAft>
                <a:spcPts val="600"/>
              </a:spcAft>
              <a:buFont typeface="Arial" panose="020B0604020202020204" pitchFamily="34" charset="0"/>
              <a:buChar char="•"/>
              <a:defRPr/>
            </a:pPr>
            <a:r>
              <a:rPr lang="en-US" altLang="en-US" sz="1600" b="1" dirty="0"/>
              <a:t>AGREE the timeline in the event of a No Deal being confirmed on or before 31 December 2020; and</a:t>
            </a:r>
          </a:p>
          <a:p>
            <a:pPr marL="685794" lvl="1" indent="-228600" algn="just" defTabSz="914400">
              <a:lnSpc>
                <a:spcPct val="90000"/>
              </a:lnSpc>
              <a:spcAft>
                <a:spcPts val="600"/>
              </a:spcAft>
              <a:buFont typeface="Arial" panose="020B0604020202020204" pitchFamily="34" charset="0"/>
              <a:buChar char="•"/>
              <a:defRPr/>
            </a:pPr>
            <a:r>
              <a:rPr lang="en-GB" sz="1600" b="1" dirty="0">
                <a:latin typeface="Arial" panose="020B0604020202020204" pitchFamily="34" charset="0"/>
                <a:ea typeface="Calibri" panose="020F0502020204030204" pitchFamily="34" charset="0"/>
                <a:cs typeface="Arial" panose="020B0604020202020204" pitchFamily="34" charset="0"/>
              </a:rPr>
              <a:t>NOTE the current thinking in the </a:t>
            </a:r>
            <a:r>
              <a:rPr lang="en-US" altLang="en-US" sz="1600" b="1" dirty="0"/>
              <a:t>event of a Deal being confirmed on or before 31 December 2020. </a:t>
            </a:r>
          </a:p>
          <a:p>
            <a:pPr marL="228594" lvl="0" indent="-228600" algn="just" defTabSz="914400">
              <a:lnSpc>
                <a:spcPct val="90000"/>
              </a:lnSpc>
              <a:spcAft>
                <a:spcPts val="600"/>
              </a:spcAft>
              <a:buFont typeface="Arial" panose="020B0604020202020204" pitchFamily="34" charset="0"/>
              <a:buChar char="•"/>
              <a:defRPr/>
            </a:pPr>
            <a:r>
              <a:rPr lang="en-US" altLang="en-US" sz="1600" b="1" dirty="0"/>
              <a:t>CMP315 </a:t>
            </a:r>
          </a:p>
          <a:p>
            <a:pPr marL="685794" lvl="1" indent="-228600" algn="just" defTabSz="914400">
              <a:lnSpc>
                <a:spcPct val="90000"/>
              </a:lnSpc>
              <a:spcAft>
                <a:spcPts val="600"/>
              </a:spcAft>
              <a:buFont typeface="Arial" panose="020B0604020202020204" pitchFamily="34" charset="0"/>
              <a:buChar char="•"/>
              <a:defRPr/>
            </a:pPr>
            <a:r>
              <a:rPr lang="en-GB" sz="1600" b="1" dirty="0">
                <a:latin typeface="Arial" panose="020B0604020202020204" pitchFamily="34" charset="0"/>
                <a:ea typeface="Calibri" panose="020F0502020204030204" pitchFamily="34" charset="0"/>
                <a:cs typeface="Arial" panose="020B0604020202020204" pitchFamily="34" charset="0"/>
              </a:rPr>
              <a:t>NOTE the ESO’s current thinking on CMP315 and any new Modification to be raised following Ofgem’s CMP353 decision. </a:t>
            </a:r>
            <a:endParaRPr lang="en-US" altLang="en-US" sz="1600" b="1" dirty="0"/>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1"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highlight>
                <a:srgbClr val="FFFF00"/>
              </a:highligh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624843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6" y="1244010"/>
            <a:ext cx="7680879" cy="3944678"/>
          </a:xfrm>
          <a:solidFill>
            <a:schemeClr val="bg1"/>
          </a:solidFill>
        </p:spPr>
        <p:txBody>
          <a:bodyPr>
            <a:normAutofit/>
          </a:bodyPr>
          <a:lstStyle/>
          <a:p>
            <a:r>
              <a:rPr lang="en-GB" sz="4600" b="1" dirty="0">
                <a:solidFill>
                  <a:schemeClr val="accent4"/>
                </a:solidFill>
              </a:rPr>
              <a:t>Plan post Ofgem decision on CMP353</a:t>
            </a:r>
          </a:p>
          <a:p>
            <a:r>
              <a:rPr lang="en-GB" altLang="en-US" sz="2600" b="1" dirty="0">
                <a:solidFill>
                  <a:schemeClr val="tx1"/>
                </a:solidFill>
                <a:latin typeface="Arial" panose="020B0604020202020204" pitchFamily="34" charset="0"/>
                <a:cs typeface="Arial" panose="020B0604020202020204" pitchFamily="34" charset="0"/>
              </a:rPr>
              <a:t>Jon Wisdom</a:t>
            </a:r>
          </a:p>
          <a:p>
            <a:endParaRPr lang="en-US" altLang="en-US" sz="2600" b="1" dirty="0">
              <a:solidFill>
                <a:schemeClr val="tx1"/>
              </a:solidFill>
            </a:endParaRPr>
          </a:p>
          <a:p>
            <a:pPr marL="342900" indent="-342900">
              <a:buFont typeface="Arial" panose="020B0604020202020204" pitchFamily="34" charset="0"/>
              <a:buChar char="•"/>
            </a:pPr>
            <a:r>
              <a:rPr lang="en-GB" sz="2000" b="1" dirty="0">
                <a:solidFill>
                  <a:schemeClr val="tx1"/>
                </a:solidFill>
                <a:latin typeface="Arial" panose="020B0604020202020204" pitchFamily="34" charset="0"/>
                <a:cs typeface="Arial" panose="020B0604020202020204" pitchFamily="34" charset="0"/>
              </a:rPr>
              <a:t>ASK OF PANEL:  </a:t>
            </a:r>
            <a:r>
              <a:rPr lang="en-GB" sz="2000" b="1" dirty="0">
                <a:solidFill>
                  <a:schemeClr val="tx1"/>
                </a:solidFill>
                <a:latin typeface="Arial" panose="020B0604020202020204" pitchFamily="34" charset="0"/>
                <a:ea typeface="Calibri" panose="020F0502020204030204" pitchFamily="34" charset="0"/>
                <a:cs typeface="Arial" panose="020B0604020202020204" pitchFamily="34" charset="0"/>
              </a:rPr>
              <a:t>NOTE the ESO’s current thinking on CMP315 and any new Modification to be raised following Ofgem’s CMP353 decision. </a:t>
            </a:r>
          </a:p>
          <a:p>
            <a:pPr marL="571500" indent="-571500">
              <a:buFont typeface="Arial" panose="020B0604020202020204" pitchFamily="34" charset="0"/>
              <a:buChar char="•"/>
            </a:pPr>
            <a:endParaRPr lang="en-GB" sz="2600" b="1" dirty="0">
              <a:solidFill>
                <a:schemeClr val="tx1"/>
              </a:solidFill>
              <a:latin typeface="Arial" panose="020B0604020202020204" pitchFamily="34" charset="0"/>
              <a:cs typeface="Arial" panose="020B0604020202020204" pitchFamily="34" charset="0"/>
            </a:endParaRPr>
          </a:p>
          <a:p>
            <a:endParaRPr lang="en-GB" sz="4000" b="1" dirty="0">
              <a:solidFill>
                <a:schemeClr val="accent4"/>
              </a:solidFill>
            </a:endParaRPr>
          </a:p>
          <a:p>
            <a:endParaRPr lang="en-GB" sz="4000" b="1" dirty="0"/>
          </a:p>
        </p:txBody>
      </p:sp>
    </p:spTree>
    <p:extLst>
      <p:ext uri="{BB962C8B-B14F-4D97-AF65-F5344CB8AC3E}">
        <p14:creationId xmlns:p14="http://schemas.microsoft.com/office/powerpoint/2010/main" val="2027021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a:xfrm>
            <a:off x="431401" y="441140"/>
            <a:ext cx="11327999" cy="393955"/>
          </a:xfrm>
        </p:spPr>
        <p:txBody>
          <a:bodyPr/>
          <a:lstStyle/>
          <a:p>
            <a:r>
              <a:rPr lang="en-GB" dirty="0">
                <a:solidFill>
                  <a:srgbClr val="FFC000"/>
                </a:solidFill>
              </a:rPr>
              <a:t>CMP315 and new Modification – Governance Rules to be aware of</a:t>
            </a:r>
            <a:br>
              <a:rPr lang="en-GB" dirty="0">
                <a:solidFill>
                  <a:srgbClr val="FFC000"/>
                </a:solidFill>
              </a:rPr>
            </a:br>
            <a:br>
              <a:rPr lang="en-GB" dirty="0">
                <a:solidFill>
                  <a:srgbClr val="FFC000"/>
                </a:solidFill>
              </a:rPr>
            </a:br>
            <a:br>
              <a:rPr lang="en-GB" dirty="0">
                <a:solidFill>
                  <a:srgbClr val="FFC000"/>
                </a:solidFill>
              </a:rPr>
            </a:br>
            <a:br>
              <a:rPr lang="en-GB" dirty="0">
                <a:solidFill>
                  <a:srgbClr val="FFC000"/>
                </a:solidFill>
              </a:rPr>
            </a:br>
            <a:br>
              <a:rPr lang="en-GB" dirty="0">
                <a:solidFill>
                  <a:srgbClr val="FFC000"/>
                </a:solidFill>
              </a:rPr>
            </a:br>
            <a:endParaRPr lang="en-GB" dirty="0">
              <a:solidFill>
                <a:srgbClr val="FFC000"/>
              </a:solidFill>
            </a:endParaRPr>
          </a:p>
        </p:txBody>
      </p:sp>
      <p:pic>
        <p:nvPicPr>
          <p:cNvPr id="12" name="Picture 11">
            <a:extLst>
              <a:ext uri="{FF2B5EF4-FFF2-40B4-BE49-F238E27FC236}">
                <a16:creationId xmlns:a16="http://schemas.microsoft.com/office/drawing/2014/main" id="{BEEDCC09-D4AD-475C-827F-F90D74192B79}"/>
              </a:ext>
            </a:extLst>
          </p:cNvPr>
          <p:cNvPicPr>
            <a:picLocks noChangeAspect="1"/>
          </p:cNvPicPr>
          <p:nvPr/>
        </p:nvPicPr>
        <p:blipFill>
          <a:blip r:embed="rId2"/>
          <a:stretch>
            <a:fillRect/>
          </a:stretch>
        </p:blipFill>
        <p:spPr>
          <a:xfrm>
            <a:off x="431401" y="2112774"/>
            <a:ext cx="11601111" cy="2058442"/>
          </a:xfrm>
          <a:prstGeom prst="rect">
            <a:avLst/>
          </a:prstGeom>
        </p:spPr>
      </p:pic>
      <p:sp>
        <p:nvSpPr>
          <p:cNvPr id="13" name="Rectangle 12">
            <a:extLst>
              <a:ext uri="{FF2B5EF4-FFF2-40B4-BE49-F238E27FC236}">
                <a16:creationId xmlns:a16="http://schemas.microsoft.com/office/drawing/2014/main" id="{0B176A08-9C7C-4185-AF03-DE188A1E8D14}"/>
              </a:ext>
            </a:extLst>
          </p:cNvPr>
          <p:cNvSpPr/>
          <p:nvPr/>
        </p:nvSpPr>
        <p:spPr>
          <a:xfrm>
            <a:off x="431401" y="1351552"/>
            <a:ext cx="11487697" cy="808074"/>
          </a:xfrm>
          <a:prstGeom prst="rect">
            <a:avLst/>
          </a:prstGeom>
          <a:solidFill>
            <a:srgbClr val="FFC000"/>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CMP315 is a “Pending CUSC Modification Proposal” and under 8.16.6 any new Modification Proposal (unless Directed by Authority) will be rejected by the Panel if it has “substantially the same effect” as CMP315</a:t>
            </a:r>
          </a:p>
        </p:txBody>
      </p:sp>
      <p:sp>
        <p:nvSpPr>
          <p:cNvPr id="27" name="Rectangle 26">
            <a:extLst>
              <a:ext uri="{FF2B5EF4-FFF2-40B4-BE49-F238E27FC236}">
                <a16:creationId xmlns:a16="http://schemas.microsoft.com/office/drawing/2014/main" id="{7EBF9CD5-4240-434D-88FE-6FF85E9D2526}"/>
              </a:ext>
            </a:extLst>
          </p:cNvPr>
          <p:cNvSpPr/>
          <p:nvPr/>
        </p:nvSpPr>
        <p:spPr>
          <a:xfrm>
            <a:off x="431400" y="4266583"/>
            <a:ext cx="11487697" cy="808074"/>
          </a:xfrm>
          <a:prstGeom prst="rect">
            <a:avLst/>
          </a:prstGeom>
          <a:solidFill>
            <a:srgbClr val="FFC000"/>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The new Modification Proposal can be amalgamated with CMP315 as per 8.19.2 and 8.19.3. Alternatively, Panel could follow the same approach as CMP324/325 </a:t>
            </a:r>
          </a:p>
        </p:txBody>
      </p:sp>
      <p:pic>
        <p:nvPicPr>
          <p:cNvPr id="14" name="Picture 13">
            <a:extLst>
              <a:ext uri="{FF2B5EF4-FFF2-40B4-BE49-F238E27FC236}">
                <a16:creationId xmlns:a16="http://schemas.microsoft.com/office/drawing/2014/main" id="{C4B57347-A7A9-4F22-A9CF-193A4FA5CE40}"/>
              </a:ext>
            </a:extLst>
          </p:cNvPr>
          <p:cNvPicPr>
            <a:picLocks noChangeAspect="1"/>
          </p:cNvPicPr>
          <p:nvPr/>
        </p:nvPicPr>
        <p:blipFill>
          <a:blip r:embed="rId3"/>
          <a:stretch>
            <a:fillRect/>
          </a:stretch>
        </p:blipFill>
        <p:spPr>
          <a:xfrm>
            <a:off x="6031128" y="5336330"/>
            <a:ext cx="5887970" cy="1146920"/>
          </a:xfrm>
          <a:prstGeom prst="rect">
            <a:avLst/>
          </a:prstGeom>
        </p:spPr>
      </p:pic>
      <p:pic>
        <p:nvPicPr>
          <p:cNvPr id="15" name="Picture 14">
            <a:extLst>
              <a:ext uri="{FF2B5EF4-FFF2-40B4-BE49-F238E27FC236}">
                <a16:creationId xmlns:a16="http://schemas.microsoft.com/office/drawing/2014/main" id="{F54F6FC1-4942-4CF2-857A-C929BE50B48F}"/>
              </a:ext>
            </a:extLst>
          </p:cNvPr>
          <p:cNvPicPr>
            <a:picLocks noChangeAspect="1"/>
          </p:cNvPicPr>
          <p:nvPr/>
        </p:nvPicPr>
        <p:blipFill>
          <a:blip r:embed="rId4"/>
          <a:stretch>
            <a:fillRect/>
          </a:stretch>
        </p:blipFill>
        <p:spPr>
          <a:xfrm>
            <a:off x="272745" y="5275344"/>
            <a:ext cx="5758383" cy="1002829"/>
          </a:xfrm>
          <a:prstGeom prst="rect">
            <a:avLst/>
          </a:prstGeom>
        </p:spPr>
      </p:pic>
    </p:spTree>
    <p:extLst>
      <p:ext uri="{BB962C8B-B14F-4D97-AF65-F5344CB8AC3E}">
        <p14:creationId xmlns:p14="http://schemas.microsoft.com/office/powerpoint/2010/main" val="3870278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rgbClr val="FFC000"/>
                </a:solidFill>
              </a:rPr>
              <a:t>CMP315</a:t>
            </a:r>
          </a:p>
        </p:txBody>
      </p:sp>
      <p:grpSp>
        <p:nvGrpSpPr>
          <p:cNvPr id="7" name="Group 6">
            <a:extLst>
              <a:ext uri="{FF2B5EF4-FFF2-40B4-BE49-F238E27FC236}">
                <a16:creationId xmlns:a16="http://schemas.microsoft.com/office/drawing/2014/main" id="{8DBDEEF4-2CF5-4185-BD92-69692C098EBD}"/>
              </a:ext>
            </a:extLst>
          </p:cNvPr>
          <p:cNvGrpSpPr/>
          <p:nvPr/>
        </p:nvGrpSpPr>
        <p:grpSpPr>
          <a:xfrm>
            <a:off x="6095400" y="906895"/>
            <a:ext cx="5782381" cy="5699779"/>
            <a:chOff x="22884" y="885755"/>
            <a:chExt cx="5782381" cy="5699779"/>
          </a:xfrm>
        </p:grpSpPr>
        <p:pic>
          <p:nvPicPr>
            <p:cNvPr id="5" name="Picture 4">
              <a:extLst>
                <a:ext uri="{FF2B5EF4-FFF2-40B4-BE49-F238E27FC236}">
                  <a16:creationId xmlns:a16="http://schemas.microsoft.com/office/drawing/2014/main" id="{085802F3-C1DD-418D-BF83-71AE71788D99}"/>
                </a:ext>
              </a:extLst>
            </p:cNvPr>
            <p:cNvPicPr>
              <a:picLocks noChangeAspect="1"/>
            </p:cNvPicPr>
            <p:nvPr/>
          </p:nvPicPr>
          <p:blipFill>
            <a:blip r:embed="rId2"/>
            <a:stretch>
              <a:fillRect/>
            </a:stretch>
          </p:blipFill>
          <p:spPr>
            <a:xfrm>
              <a:off x="22884" y="1350335"/>
              <a:ext cx="5782381" cy="5235199"/>
            </a:xfrm>
            <a:prstGeom prst="rect">
              <a:avLst/>
            </a:prstGeom>
          </p:spPr>
        </p:pic>
        <p:sp>
          <p:nvSpPr>
            <p:cNvPr id="6" name="Rectangle 5">
              <a:extLst>
                <a:ext uri="{FF2B5EF4-FFF2-40B4-BE49-F238E27FC236}">
                  <a16:creationId xmlns:a16="http://schemas.microsoft.com/office/drawing/2014/main" id="{76F80DCF-76EE-4815-BBAD-1A139E7BF244}"/>
                </a:ext>
              </a:extLst>
            </p:cNvPr>
            <p:cNvSpPr/>
            <p:nvPr/>
          </p:nvSpPr>
          <p:spPr>
            <a:xfrm>
              <a:off x="240015" y="885755"/>
              <a:ext cx="5565250" cy="560276"/>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Terms of Reference</a:t>
              </a:r>
            </a:p>
          </p:txBody>
        </p:sp>
      </p:grpSp>
      <p:grpSp>
        <p:nvGrpSpPr>
          <p:cNvPr id="10" name="Group 9">
            <a:extLst>
              <a:ext uri="{FF2B5EF4-FFF2-40B4-BE49-F238E27FC236}">
                <a16:creationId xmlns:a16="http://schemas.microsoft.com/office/drawing/2014/main" id="{F616FBD6-2E97-4D75-8A4F-C8051EE3B7ED}"/>
              </a:ext>
            </a:extLst>
          </p:cNvPr>
          <p:cNvGrpSpPr/>
          <p:nvPr/>
        </p:nvGrpSpPr>
        <p:grpSpPr>
          <a:xfrm>
            <a:off x="431401" y="906895"/>
            <a:ext cx="5457933" cy="5626802"/>
            <a:chOff x="6386737" y="885755"/>
            <a:chExt cx="5457933" cy="5626802"/>
          </a:xfrm>
        </p:grpSpPr>
        <p:sp>
          <p:nvSpPr>
            <p:cNvPr id="9" name="Rectangle 8">
              <a:extLst>
                <a:ext uri="{FF2B5EF4-FFF2-40B4-BE49-F238E27FC236}">
                  <a16:creationId xmlns:a16="http://schemas.microsoft.com/office/drawing/2014/main" id="{4E23A5B2-9290-40E3-9CEC-FF4BCE5D179F}"/>
                </a:ext>
              </a:extLst>
            </p:cNvPr>
            <p:cNvSpPr/>
            <p:nvPr/>
          </p:nvSpPr>
          <p:spPr>
            <a:xfrm>
              <a:off x="6386737" y="885755"/>
              <a:ext cx="5457933" cy="560276"/>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54545"/>
                  </a:solidFill>
                  <a:effectLst/>
                  <a:uLnTx/>
                  <a:uFillTx/>
                  <a:latin typeface="Arial" panose="020B0604020202020204"/>
                  <a:ea typeface="+mn-ea"/>
                  <a:cs typeface="Helvetica" charset="0"/>
                </a:rPr>
                <a:t>Defect</a:t>
              </a:r>
            </a:p>
          </p:txBody>
        </p:sp>
        <p:sp>
          <p:nvSpPr>
            <p:cNvPr id="4" name="Rectangle 3">
              <a:extLst>
                <a:ext uri="{FF2B5EF4-FFF2-40B4-BE49-F238E27FC236}">
                  <a16:creationId xmlns:a16="http://schemas.microsoft.com/office/drawing/2014/main" id="{97ADB871-47E7-402B-B874-388ED018003F}"/>
                </a:ext>
              </a:extLst>
            </p:cNvPr>
            <p:cNvSpPr/>
            <p:nvPr/>
          </p:nvSpPr>
          <p:spPr>
            <a:xfrm>
              <a:off x="6386737" y="1446031"/>
              <a:ext cx="5457933" cy="5066526"/>
            </a:xfrm>
            <a:prstGeom prst="rect">
              <a:avLst/>
            </a:prstGeom>
            <a:solidFill>
              <a:schemeClr val="bg1"/>
            </a:solidFill>
            <a:ln>
              <a:solidFill>
                <a:schemeClr val="accent1"/>
              </a:solidFill>
            </a:ln>
          </p:spPr>
          <p:txBody>
            <a:bodyPr wrap="square" lIns="0" tIns="0" rIns="0" bIns="0" rtlCol="0" anchor="ctr">
              <a:no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The locational element of the Transmission Network Use of System (TNUoS) charge converts the “MWkm” figure calculated by the locational model and converts this figure into a locational cost (GBP/kW) for connecting generation and/or demand at a particular node. There are two potential issues with this process: </a:t>
              </a:r>
            </a:p>
            <a:p>
              <a:pPr marL="400050" marR="0" lvl="0" indent="-400050" algn="just" defTabSz="457200" rtl="0" eaLnBrk="1" fontAlgn="auto" latinLnBrk="0" hangingPunct="1">
                <a:lnSpc>
                  <a:spcPct val="100000"/>
                </a:lnSpc>
                <a:spcBef>
                  <a:spcPts val="0"/>
                </a:spcBef>
                <a:spcAft>
                  <a:spcPts val="0"/>
                </a:spcAft>
                <a:buClrTx/>
                <a:buSzTx/>
                <a:buFontTx/>
                <a:buAutoNum type="romanLcPeriod"/>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Not all assets used by the transmission system are included in the calculation of the MWkm figure (for example 400/275 kV transformers are excluded); and </a:t>
              </a:r>
            </a:p>
            <a:p>
              <a:pPr marL="400050" marR="0" lvl="0" indent="-400050" algn="just" defTabSz="457200" rtl="0" eaLnBrk="1" fontAlgn="auto" latinLnBrk="0" hangingPunct="1">
                <a:lnSpc>
                  <a:spcPct val="100000"/>
                </a:lnSpc>
                <a:spcBef>
                  <a:spcPts val="0"/>
                </a:spcBef>
                <a:spcAft>
                  <a:spcPts val="0"/>
                </a:spcAft>
                <a:buClrTx/>
                <a:buSzTx/>
                <a:buFontTx/>
                <a:buAutoNum type="romanLcPeriod"/>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ii. The expansion constant (used to convert MWkm to GBP/kW) assumes that the life and capacity of and asset can be fully flexed to meet a connectee’s requirements (for example if a customer required 300 MW of capacity over 25 years, the TO may – as the most cost-effective solution – construct a 500 MW asset with a life of 55 years). Therefore, the connectee would only be charged a proportion of the costs actually incurred by the TO (the balance of the cost would be recovered through the residual)</a:t>
              </a: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grpSp>
    </p:spTree>
    <p:extLst>
      <p:ext uri="{BB962C8B-B14F-4D97-AF65-F5344CB8AC3E}">
        <p14:creationId xmlns:p14="http://schemas.microsoft.com/office/powerpoint/2010/main" val="24920339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46027" y="2030812"/>
            <a:ext cx="8184782" cy="3200876"/>
          </a:xfrm>
          <a:solidFill>
            <a:schemeClr val="bg1"/>
          </a:solidFill>
        </p:spPr>
        <p:txBody>
          <a:bodyPr/>
          <a:lstStyle/>
          <a:p>
            <a:r>
              <a:rPr lang="en-GB" sz="4000" b="1" dirty="0">
                <a:solidFill>
                  <a:schemeClr val="accent6"/>
                </a:solidFill>
              </a:rPr>
              <a:t>Brexit Modifications Latest</a:t>
            </a:r>
          </a:p>
          <a:p>
            <a:r>
              <a:rPr lang="en-GB" sz="2400" b="1" dirty="0">
                <a:solidFill>
                  <a:schemeClr val="tx1"/>
                </a:solidFill>
              </a:rPr>
              <a:t>Paul Mullen </a:t>
            </a:r>
          </a:p>
          <a:p>
            <a:endParaRPr lang="en-GB" sz="2400" b="1" dirty="0">
              <a:solidFill>
                <a:schemeClr val="tx1"/>
              </a:solidFill>
            </a:endParaRPr>
          </a:p>
          <a:p>
            <a:pPr marL="685794" lvl="1" indent="-228600" algn="just" defTabSz="914400">
              <a:lnSpc>
                <a:spcPct val="90000"/>
              </a:lnSpc>
              <a:spcAft>
                <a:spcPts val="600"/>
              </a:spcAft>
              <a:buFont typeface="Arial" panose="020B0604020202020204" pitchFamily="34" charset="0"/>
              <a:buChar char="•"/>
              <a:defRPr/>
            </a:pPr>
            <a:r>
              <a:rPr lang="en-GB" sz="2000" b="1" dirty="0"/>
              <a:t>ASKS OF PANEL: </a:t>
            </a:r>
          </a:p>
          <a:p>
            <a:pPr marL="925788" lvl="2" indent="-228600" algn="just">
              <a:lnSpc>
                <a:spcPct val="90000"/>
              </a:lnSpc>
              <a:spcAft>
                <a:spcPts val="600"/>
              </a:spcAft>
              <a:buFont typeface="Arial" panose="020B0604020202020204" pitchFamily="34" charset="0"/>
              <a:buChar char="•"/>
              <a:defRPr/>
            </a:pPr>
            <a:r>
              <a:rPr lang="en-US" altLang="en-US" sz="2000" b="1" dirty="0"/>
              <a:t>AGREE the timeline in the event of a No Deal being confirmed on or before 31 December 2020; and</a:t>
            </a:r>
          </a:p>
          <a:p>
            <a:pPr marL="925788" lvl="2" indent="-228600" algn="just">
              <a:lnSpc>
                <a:spcPct val="90000"/>
              </a:lnSpc>
              <a:spcAft>
                <a:spcPts val="600"/>
              </a:spcAft>
              <a:buFont typeface="Arial" panose="020B0604020202020204" pitchFamily="34" charset="0"/>
              <a:buChar char="•"/>
              <a:defRPr/>
            </a:pPr>
            <a:r>
              <a:rPr lang="en-GB" sz="2000" b="1" dirty="0">
                <a:latin typeface="Arial" panose="020B0604020202020204" pitchFamily="34" charset="0"/>
                <a:ea typeface="Calibri" panose="020F0502020204030204" pitchFamily="34" charset="0"/>
                <a:cs typeface="Arial" panose="020B0604020202020204" pitchFamily="34" charset="0"/>
              </a:rPr>
              <a:t>NOTE the current thinking in the </a:t>
            </a:r>
            <a:r>
              <a:rPr lang="en-US" altLang="en-US" sz="2000" b="1" dirty="0"/>
              <a:t>event of a Deal being confirmed on or before 31 December 2020.</a:t>
            </a:r>
          </a:p>
        </p:txBody>
      </p:sp>
    </p:spTree>
    <p:extLst>
      <p:ext uri="{BB962C8B-B14F-4D97-AF65-F5344CB8AC3E}">
        <p14:creationId xmlns:p14="http://schemas.microsoft.com/office/powerpoint/2010/main" val="3199606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r>
              <a:rPr lang="en-GB" sz="3200" dirty="0">
                <a:solidFill>
                  <a:schemeClr val="accent4"/>
                </a:solidFill>
                <a:latin typeface="Arial" panose="020B0604020202020204" pitchFamily="34" charset="0"/>
                <a:cs typeface="Arial" panose="020B0604020202020204" pitchFamily="34" charset="0"/>
              </a:rPr>
              <a:t>Brexit Modifications Latest </a:t>
            </a:r>
          </a:p>
        </p:txBody>
      </p:sp>
      <p:graphicFrame>
        <p:nvGraphicFramePr>
          <p:cNvPr id="2" name="Table 1">
            <a:extLst>
              <a:ext uri="{FF2B5EF4-FFF2-40B4-BE49-F238E27FC236}">
                <a16:creationId xmlns:a16="http://schemas.microsoft.com/office/drawing/2014/main" id="{F6EC42DE-8BA6-41A3-8A2D-615B3D3DD428}"/>
              </a:ext>
            </a:extLst>
          </p:cNvPr>
          <p:cNvGraphicFramePr>
            <a:graphicFrameLocks noGrp="1"/>
          </p:cNvGraphicFramePr>
          <p:nvPr>
            <p:extLst>
              <p:ext uri="{D42A27DB-BD31-4B8C-83A1-F6EECF244321}">
                <p14:modId xmlns:p14="http://schemas.microsoft.com/office/powerpoint/2010/main" val="2731561537"/>
              </p:ext>
            </p:extLst>
          </p:nvPr>
        </p:nvGraphicFramePr>
        <p:xfrm>
          <a:off x="409642" y="935299"/>
          <a:ext cx="11223558" cy="5339280"/>
        </p:xfrm>
        <a:graphic>
          <a:graphicData uri="http://schemas.openxmlformats.org/drawingml/2006/table">
            <a:tbl>
              <a:tblPr firstCol="1" bandRow="1">
                <a:tableStyleId>{5C22544A-7EE6-4342-B048-85BDC9FD1C3A}</a:tableStyleId>
              </a:tblPr>
              <a:tblGrid>
                <a:gridCol w="3741186">
                  <a:extLst>
                    <a:ext uri="{9D8B030D-6E8A-4147-A177-3AD203B41FA5}">
                      <a16:colId xmlns:a16="http://schemas.microsoft.com/office/drawing/2014/main" val="1637854264"/>
                    </a:ext>
                  </a:extLst>
                </a:gridCol>
                <a:gridCol w="3741186">
                  <a:extLst>
                    <a:ext uri="{9D8B030D-6E8A-4147-A177-3AD203B41FA5}">
                      <a16:colId xmlns:a16="http://schemas.microsoft.com/office/drawing/2014/main" val="857646471"/>
                    </a:ext>
                  </a:extLst>
                </a:gridCol>
                <a:gridCol w="3741186">
                  <a:extLst>
                    <a:ext uri="{9D8B030D-6E8A-4147-A177-3AD203B41FA5}">
                      <a16:colId xmlns:a16="http://schemas.microsoft.com/office/drawing/2014/main" val="845948813"/>
                    </a:ext>
                  </a:extLst>
                </a:gridCol>
              </a:tblGrid>
              <a:tr h="266968">
                <a:tc>
                  <a:txBody>
                    <a:bodyPr/>
                    <a:lstStyle/>
                    <a:p>
                      <a:pPr algn="l">
                        <a:spcAft>
                          <a:spcPts val="0"/>
                        </a:spcAft>
                      </a:pPr>
                      <a:r>
                        <a:rPr lang="en-GB"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NO DEAL</a:t>
                      </a:r>
                    </a:p>
                  </a:txBody>
                  <a:tcPr marL="108000" marR="108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accent5"/>
                    </a:solidFill>
                  </a:tcPr>
                </a:tc>
                <a:tc gridSpan="2">
                  <a:txBody>
                    <a:bodyPr/>
                    <a:lstStyle/>
                    <a:p>
                      <a:pPr algn="ctr">
                        <a:spcAft>
                          <a:spcPts val="0"/>
                        </a:spcAft>
                      </a:pPr>
                      <a:r>
                        <a:rPr lang="en-GB" sz="20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DEAL </a:t>
                      </a:r>
                      <a:r>
                        <a:rPr lang="en-GB" sz="2000" b="0" dirty="0">
                          <a:solidFill>
                            <a:schemeClr val="bg1"/>
                          </a:solidFill>
                          <a:effectLst/>
                          <a:latin typeface="Arial" panose="020B0604020202020204" pitchFamily="34" charset="0"/>
                          <a:ea typeface="Calibri" panose="020F0502020204030204" pitchFamily="34" charset="0"/>
                          <a:cs typeface="Arial" panose="020B0604020202020204" pitchFamily="34" charset="0"/>
                        </a:rPr>
                        <a:t>– two possible routes</a:t>
                      </a:r>
                    </a:p>
                  </a:txBody>
                  <a:tcPr marL="108000" marR="216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accent4"/>
                    </a:solidFill>
                  </a:tcPr>
                </a:tc>
                <a:tc hMerge="1">
                  <a:txBody>
                    <a:bodyPr/>
                    <a:lstStyle/>
                    <a:p>
                      <a:pPr algn="l">
                        <a:spcAft>
                          <a:spcPts val="0"/>
                        </a:spcAft>
                      </a:pPr>
                      <a:endParaRPr lang="en-GB" sz="16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108000" marR="108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835390407"/>
                  </a:ext>
                </a:extLst>
              </a:tr>
              <a:tr h="4184450">
                <a:tc>
                  <a:txBody>
                    <a:bodyPr/>
                    <a:lstStyle/>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r>
                        <a:rPr lang="en-GB"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SELF-GOVERNANCE </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CACs have concluded for CMP309 and CMP310 (CUSC), GC0121 (Grid Code) and CM072 (STC).</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No responses received.</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Draft Final Modification Reports (DFMR) to be presented to next available Panel or a Special Panel for decision vote once it is confirmed there will be no deal.</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Assuming No Deal isn’t confirmed until 31</a:t>
                      </a:r>
                      <a:r>
                        <a:rPr lang="en-GB" sz="1400" b="0" kern="1200" baseline="300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st</a:t>
                      </a: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 December, we’ll arrange Special Panels in January (4</a:t>
                      </a:r>
                      <a:r>
                        <a:rPr lang="en-GB" sz="1400" b="0" kern="1200" baseline="300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th</a:t>
                      </a: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 Jan for Grid Code, 6</a:t>
                      </a:r>
                      <a:r>
                        <a:rPr lang="en-GB" sz="1400" b="0" kern="1200" baseline="300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th</a:t>
                      </a: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 Jan for STC, 8</a:t>
                      </a:r>
                      <a:r>
                        <a:rPr lang="en-GB" sz="1400" b="0" kern="1200" baseline="300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th</a:t>
                      </a:r>
                      <a:r>
                        <a:rPr lang="en-GB" sz="1400" b="0"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 Jan for CUSC).</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b="1" kern="1200" noProof="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Panel approvals required to have less than 5 days to review DFMR.</a:t>
                      </a:r>
                      <a:endParaRPr lang="en-GB" sz="1400" b="1"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08000" marR="108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r>
                        <a:rPr lang="en-GB"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SELF-GOVERNANCE</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ESO withdraw No Deal Modifications (Mods) immediately once Brexit deal is confirmed.</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ESO raise new Self-Governance Mods  with legal text at January Panel. </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For Grid Code, a one-month Code Administrator Consultation (CAC) will be required (EBGL Article 18)</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For CUSC, a one-month CAC is only needed if the Regulated Sections are impacted, otherwise 15 Working Days (WD).</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For STC, 15WD consultation. </a:t>
                      </a:r>
                    </a:p>
                    <a:p>
                      <a:pPr marL="285750" indent="-285750" algn="l">
                        <a:spcBef>
                          <a:spcPts val="500"/>
                        </a:spcBef>
                        <a:spcAft>
                          <a:spcPts val="500"/>
                        </a:spcAft>
                        <a:buFont typeface="Arial" panose="020B0604020202020204" pitchFamily="34" charset="0"/>
                        <a:buChar char="•"/>
                      </a:pP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Then each Mod will be presented to Panel for Self-Governance decision. Likely to be at March 2021 Panel, or a Special Panel earlier in March.</a:t>
                      </a:r>
                    </a:p>
                  </a:txBody>
                  <a:tcPr marL="108000" marR="216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500"/>
                        </a:spcBef>
                        <a:spcAft>
                          <a:spcPts val="500"/>
                        </a:spcAft>
                        <a:buClrTx/>
                        <a:buSzTx/>
                        <a:buFont typeface="Arial" panose="020B0604020202020204" pitchFamily="34" charset="0"/>
                        <a:buNone/>
                        <a:tabLst/>
                        <a:defRPr/>
                      </a:pPr>
                      <a:r>
                        <a:rPr lang="en-GB" sz="14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STANDARD PROCESS + URGENCY</a:t>
                      </a:r>
                      <a:endParaRPr lang="en-GB" sz="14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ESO withdraw </a:t>
                      </a:r>
                      <a:r>
                        <a:rPr lang="en-GB" sz="14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No Deal M</a:t>
                      </a: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ods immediately once Brexit deal is confirmed.</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ESO raise new urgent Mods with legal text at Special Panel in January 2021. </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For Grid Code, CUSC and STC the subsequent process will be determined by Ofgem's decision on urgency.</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r>
                        <a:rPr lang="en-GB" sz="1400" kern="120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Following CAC, the Panel recommendation likely to be at March 2021 Panel, or a Special Panel earlier.</a:t>
                      </a:r>
                    </a:p>
                    <a:p>
                      <a:pPr marL="285750" marR="0" lvl="0" indent="-285750" algn="l" defTabSz="914400" rtl="0" eaLnBrk="1" fontAlgn="auto" latinLnBrk="0" hangingPunct="1">
                        <a:lnSpc>
                          <a:spcPct val="100000"/>
                        </a:lnSpc>
                        <a:spcBef>
                          <a:spcPts val="500"/>
                        </a:spcBef>
                        <a:spcAft>
                          <a:spcPts val="500"/>
                        </a:spcAft>
                        <a:buClrTx/>
                        <a:buSzTx/>
                        <a:buFont typeface="Arial" panose="020B0604020202020204" pitchFamily="34" charset="0"/>
                        <a:buChar char="•"/>
                        <a:tabLst/>
                        <a:defRPr/>
                      </a:pPr>
                      <a:endParaRPr lang="en-GB" sz="1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algn="l">
                        <a:spcBef>
                          <a:spcPts val="500"/>
                        </a:spcBef>
                        <a:spcAft>
                          <a:spcPts val="500"/>
                        </a:spcAft>
                      </a:pPr>
                      <a:endParaRPr lang="en-GB" sz="1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08000" marR="108000" marT="108000" marB="108000">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noFill/>
                  </a:tcPr>
                </a:tc>
                <a:extLst>
                  <a:ext uri="{0D108BD9-81ED-4DB2-BD59-A6C34878D82A}">
                    <a16:rowId xmlns:a16="http://schemas.microsoft.com/office/drawing/2014/main" val="1458508378"/>
                  </a:ext>
                </a:extLst>
              </a:tr>
            </a:tbl>
          </a:graphicData>
        </a:graphic>
      </p:graphicFrame>
    </p:spTree>
    <p:extLst>
      <p:ext uri="{BB962C8B-B14F-4D97-AF65-F5344CB8AC3E}">
        <p14:creationId xmlns:p14="http://schemas.microsoft.com/office/powerpoint/2010/main" val="1244768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2884028"/>
            <a:ext cx="7079318" cy="3070205"/>
          </a:xfrm>
          <a:solidFill>
            <a:schemeClr val="bg1"/>
          </a:solidFill>
        </p:spPr>
        <p:txBody>
          <a:bodyPr/>
          <a:lstStyle/>
          <a:p>
            <a:r>
              <a:rPr lang="en-GB" sz="4000" b="1" dirty="0"/>
              <a:t>Discussions on Prioritisation  </a:t>
            </a:r>
          </a:p>
          <a:p>
            <a:pPr marL="228594" lvl="0" indent="-228600" algn="just" defTabSz="914400">
              <a:spcAft>
                <a:spcPts val="600"/>
              </a:spcAft>
              <a:buFont typeface="Arial" panose="020B0604020202020204" pitchFamily="34" charset="0"/>
              <a:buChar char="•"/>
              <a:defRPr/>
            </a:pPr>
            <a:r>
              <a:rPr lang="en-US" altLang="en-US" sz="1800" b="1" dirty="0">
                <a:solidFill>
                  <a:schemeClr val="tx1"/>
                </a:solidFill>
                <a:latin typeface="Arial" panose="020B0604020202020204" pitchFamily="34" charset="0"/>
                <a:cs typeface="Arial" panose="020B0604020202020204" pitchFamily="34" charset="0"/>
              </a:rPr>
              <a:t>CMP308 </a:t>
            </a:r>
          </a:p>
          <a:p>
            <a:pPr marL="685794" lvl="1" indent="-228600" algn="just" defTabSz="914400">
              <a:spcAft>
                <a:spcPts val="600"/>
              </a:spcAft>
              <a:defRPr/>
            </a:pPr>
            <a:r>
              <a:rPr lang="en-US" altLang="en-US" sz="1800" b="1" dirty="0">
                <a:latin typeface="Arial" panose="020B0604020202020204" pitchFamily="34" charset="0"/>
                <a:cs typeface="Arial" panose="020B0604020202020204" pitchFamily="34" charset="0"/>
              </a:rPr>
              <a:t>ASK OF PANEL: RE-ASSESS position in the prioritisation stack as Ofgem have published their conclusions on the 2</a:t>
            </a:r>
            <a:r>
              <a:rPr lang="en-US" altLang="en-US" sz="1800" b="1" baseline="30000" dirty="0">
                <a:latin typeface="Arial" panose="020B0604020202020204" pitchFamily="34" charset="0"/>
                <a:cs typeface="Arial" panose="020B0604020202020204" pitchFamily="34" charset="0"/>
              </a:rPr>
              <a:t>nd</a:t>
            </a:r>
            <a:r>
              <a:rPr lang="en-US" altLang="en-US" sz="1800" b="1" dirty="0">
                <a:latin typeface="Arial" panose="020B0604020202020204" pitchFamily="34" charset="0"/>
                <a:cs typeface="Arial" panose="020B0604020202020204" pitchFamily="34" charset="0"/>
              </a:rPr>
              <a:t> BSUoS Taskforce.  </a:t>
            </a:r>
            <a:r>
              <a:rPr lang="en-US" altLang="en-US" sz="1800" b="1" dirty="0">
                <a:solidFill>
                  <a:srgbClr val="FF0000"/>
                </a:solidFill>
                <a:latin typeface="Arial" panose="020B0604020202020204" pitchFamily="34" charset="0"/>
                <a:cs typeface="Arial" panose="020B0604020202020204" pitchFamily="34" charset="0"/>
              </a:rPr>
              <a:t>CODE ADMIN recommend this is moved to “High” on the prioritisation stack</a:t>
            </a:r>
          </a:p>
          <a:p>
            <a:pPr marL="11" indent="-228600" algn="just" defTabSz="914400">
              <a:spcAft>
                <a:spcPts val="600"/>
              </a:spcAft>
              <a:defRPr/>
            </a:pPr>
            <a:endParaRPr lang="en-US" altLang="en-US" sz="4200" b="1" dirty="0">
              <a:latin typeface="Arial" panose="020B0604020202020204" pitchFamily="34" charset="0"/>
              <a:cs typeface="Arial" panose="020B0604020202020204" pitchFamily="34" charset="0"/>
            </a:endParaRPr>
          </a:p>
          <a:p>
            <a:endParaRPr lang="en-GB" sz="4000" b="1" dirty="0"/>
          </a:p>
        </p:txBody>
      </p:sp>
    </p:spTree>
    <p:extLst>
      <p:ext uri="{BB962C8B-B14F-4D97-AF65-F5344CB8AC3E}">
        <p14:creationId xmlns:p14="http://schemas.microsoft.com/office/powerpoint/2010/main" val="24201898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
        <p:nvSpPr>
          <p:cNvPr id="9" name="Title 20">
            <a:extLst>
              <a:ext uri="{FF2B5EF4-FFF2-40B4-BE49-F238E27FC236}">
                <a16:creationId xmlns:a16="http://schemas.microsoft.com/office/drawing/2014/main" id="{FD4E705B-CD87-45A4-B174-4DF34696A0E1}"/>
              </a:ext>
            </a:extLst>
          </p:cNvPr>
          <p:cNvSpPr txBox="1">
            <a:spLocks noGrp="1"/>
          </p:cNvSpPr>
          <p:nvPr>
            <p:ph type="body" sz="quarter" idx="10"/>
          </p:nvPr>
        </p:nvSpPr>
        <p:spPr>
          <a:xfrm>
            <a:off x="1314265" y="2723765"/>
            <a:ext cx="7078662" cy="1677988"/>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228600" lvl="0" defTabSz="914400">
              <a:lnSpc>
                <a:spcPct val="90000"/>
              </a:lnSpc>
              <a:spcAft>
                <a:spcPts val="600"/>
              </a:spcAft>
            </a:pPr>
            <a:r>
              <a:rPr lang="en-GB" sz="2400" dirty="0">
                <a:solidFill>
                  <a:srgbClr val="FFBF22"/>
                </a:solidFill>
                <a:latin typeface="Arial" panose="020B0604020202020204" pitchFamily="34" charset="0"/>
                <a:cs typeface="Arial" panose="020B0604020202020204" pitchFamily="34" charset="0"/>
              </a:rPr>
              <a:t>  </a:t>
            </a:r>
            <a:r>
              <a:rPr kumimoji="0" lang="en-GB" sz="240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No Workgroup Reports this month</a:t>
            </a:r>
            <a:endParaRPr lang="en-GB" sz="2400" dirty="0">
              <a:solidFill>
                <a:schemeClr val="tx1"/>
              </a:solidFill>
              <a:latin typeface="Arial" panose="020B0604020202020204" pitchFamily="34" charset="0"/>
              <a:cs typeface="Arial" panose="020B0604020202020204" pitchFamily="34" charset="0"/>
            </a:endParaRP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141624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2821315"/>
            <a:ext cx="9824894" cy="2813941"/>
          </a:xfrm>
          <a:solidFill>
            <a:schemeClr val="bg1"/>
          </a:solidFill>
        </p:spPr>
        <p:txBody>
          <a:bodyPr/>
          <a:lstStyle/>
          <a:p>
            <a:pPr algn="just"/>
            <a:r>
              <a:rPr lang="en-GB" sz="2400" b="1" dirty="0"/>
              <a:t>CMP300 - </a:t>
            </a:r>
            <a:r>
              <a:rPr lang="en-GB" sz="2400" b="1" dirty="0">
                <a:solidFill>
                  <a:schemeClr val="accent1"/>
                </a:solidFill>
              </a:rPr>
              <a:t>Cost reflective Response Energy Payment for Generators with low or negative marginal costs</a:t>
            </a:r>
          </a:p>
          <a:p>
            <a:pPr algn="just"/>
            <a:r>
              <a:rPr lang="en-GB" sz="2400" b="1" dirty="0">
                <a:solidFill>
                  <a:schemeClr val="tx1"/>
                </a:solidFill>
              </a:rPr>
              <a:t>Paul Mullen</a:t>
            </a:r>
          </a:p>
          <a:p>
            <a:pPr algn="just"/>
            <a:endParaRPr lang="en-GB" sz="1800" b="1" dirty="0">
              <a:solidFill>
                <a:schemeClr val="tx1"/>
              </a:solidFill>
            </a:endParaRPr>
          </a:p>
          <a:p>
            <a:pPr algn="just"/>
            <a:r>
              <a:rPr lang="en-GB" sz="1800" b="1" dirty="0">
                <a:solidFill>
                  <a:schemeClr val="tx1"/>
                </a:solidFill>
              </a:rPr>
              <a:t>ASKS OF PANEL:</a:t>
            </a:r>
          </a:p>
          <a:p>
            <a:pPr marL="685794" lvl="1" indent="-228600" algn="just" defTabSz="914400">
              <a:spcAft>
                <a:spcPts val="600"/>
              </a:spcAft>
              <a:buFont typeface="Arial" panose="020B0604020202020204" pitchFamily="34" charset="0"/>
              <a:buChar char="•"/>
              <a:defRPr/>
            </a:pPr>
            <a:r>
              <a:rPr lang="en-US" altLang="en-US" b="1" dirty="0">
                <a:solidFill>
                  <a:schemeClr val="tx1"/>
                </a:solidFill>
              </a:rPr>
              <a:t>AGREE with the Code Administrator’s recommendation that the proposed legal text changes are typographical; and </a:t>
            </a:r>
          </a:p>
          <a:p>
            <a:pPr marL="685794" lvl="1" indent="-228600" algn="just" defTabSz="914400">
              <a:spcAft>
                <a:spcPts val="600"/>
              </a:spcAft>
              <a:buFont typeface="Arial" panose="020B0604020202020204" pitchFamily="34" charset="0"/>
              <a:buChar char="•"/>
              <a:defRPr/>
            </a:pPr>
            <a:r>
              <a:rPr lang="en-US" altLang="en-US" b="1" dirty="0">
                <a:solidFill>
                  <a:schemeClr val="tx1"/>
                </a:solidFill>
              </a:rPr>
              <a:t>VOTE whether or not to recommend implementation.</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1552499"/>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CMP300 Background</a:t>
            </a:r>
            <a:endParaRPr lang="en-GB" altLang="en-US" sz="1867" b="0" dirty="0">
              <a:solidFill>
                <a:srgbClr val="FFC000"/>
              </a:solidFill>
            </a:endParaRPr>
          </a:p>
        </p:txBody>
      </p:sp>
      <p:sp>
        <p:nvSpPr>
          <p:cNvPr id="3" name="Rectangle 2"/>
          <p:cNvSpPr/>
          <p:nvPr/>
        </p:nvSpPr>
        <p:spPr>
          <a:xfrm>
            <a:off x="239349" y="932723"/>
            <a:ext cx="11521280" cy="6750438"/>
          </a:xfrm>
          <a:prstGeom prst="rect">
            <a:avLst/>
          </a:prstGeom>
        </p:spPr>
        <p:txBody>
          <a:bodyPr wrap="square">
            <a:spAutoFit/>
          </a:bodyPr>
          <a:lstStyle/>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rPr>
              <a:t>CMP300 was raised by Drax Power Ltd. and was submitted to the CUSC Panel for their consideration in February 2019.</a:t>
            </a:r>
          </a:p>
          <a:p>
            <a:pPr marL="505834"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The CUSC Panel decided that this modification should be assessed by a Workgroup and submitted to the Authority for decision. </a:t>
            </a:r>
            <a:endParaRPr kumimoji="0" lang="en-US"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80990" marR="0" lvl="0" indent="-380990"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CMP300 seeks to improve the cost reflectivity of the Response Energy Payment (REP) as the current construction of the REP is not reflective of the costs or avoided cost of energy production for generators. It will achieve this by ensuring all BM Units with low or negative marginal costs, as a consequence of having a CfD FiT, are subject to the same REP methodology.</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14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rPr>
              <a:t>4 Workgroup Meetings held</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4863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rPr>
              <a:t>3 Workgroup Consultation Responses received</a:t>
            </a:r>
          </a:p>
          <a:p>
            <a:pPr marL="505834"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454545"/>
                </a:solidFill>
                <a:effectLst/>
                <a:uLnTx/>
                <a:uFillTx/>
                <a:latin typeface="Arial" panose="020B0604020202020204"/>
                <a:ea typeface="+mn-ea"/>
                <a:cs typeface="+mn-cs"/>
              </a:rPr>
              <a:t>2 respondents believed that the proposed change better facilitates the CUSC objectives than the Baseline. However, 1 of these respondents favours an optional pricing approach as it allows market participants to provide their own approach in terms of cost reflective pricing. This has subsequently been raised as a </a:t>
            </a:r>
            <a:r>
              <a:rPr kumimoji="0" lang="en-GB" altLang="en-US" sz="1400" b="0" i="0" u="none" strike="noStrike" kern="1200" cap="none" spc="0" normalizeH="0" baseline="0" noProof="0" dirty="0">
                <a:ln>
                  <a:noFill/>
                </a:ln>
                <a:solidFill>
                  <a:srgbClr val="454545"/>
                </a:solidFill>
                <a:effectLst/>
                <a:uLnTx/>
                <a:uFillTx/>
                <a:latin typeface="Arial" panose="020B0604020202020204"/>
                <a:ea typeface="+mn-ea"/>
                <a:cs typeface="+mn-cs"/>
              </a:rPr>
              <a:t>Workgroup Alternative Code Modification (WACM1).</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Workgroup Vote held 31 October 2019 </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5 of the 6 Workgroup Members voted that the Original and WACM1 were better than the current CUSC arrangements; and</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3 voted that WACM1 was best, with 2 votes for the Original and 1 vote for no change.</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454545"/>
                </a:solidFill>
                <a:effectLst/>
                <a:uLnTx/>
                <a:uFillTx/>
                <a:latin typeface="Arial" panose="020B0604020202020204"/>
                <a:ea typeface="+mn-ea"/>
                <a:cs typeface="+mn-cs"/>
              </a:rPr>
              <a:t>Workgroup Report presented to November 2019 Panel; however Panel raised concerns that the Workgroup Report didn’t really explain to what extent a CfD plant loses out at the moment under the current arrangements, as it doesn’t set out the payments that the affected generator receives/pays/forgoes when it provides response. </a:t>
            </a: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400" dirty="0">
              <a:solidFill>
                <a:srgbClr val="454545"/>
              </a:solidFill>
              <a:latin typeface="Arial" panose="020B0604020202020204"/>
            </a:endParaRPr>
          </a:p>
          <a:p>
            <a:pPr marL="325872" lvl="1" indent="-228594" algn="just" defTabSz="554478">
              <a:buFont typeface="Arial" panose="020B0604020202020204" pitchFamily="34" charset="0"/>
              <a:buChar char="•"/>
            </a:pPr>
            <a:r>
              <a:rPr lang="en-GB" sz="1400" dirty="0"/>
              <a:t>More detail on the Benefits/Costs was provided within the updated Workgroup Report that was presented to October 2020 Panel; however, Panel still required illustrative numbers to be added before they approve that the Terms of Reference have been met. Workgroup Report was updated accordingly and Panel approved via circulation on 9 November 2020.</a:t>
            </a:r>
            <a:endParaRPr kumimoji="0" lang="en-GB" sz="1400" b="0" i="0" u="none" strike="noStrike" kern="1200" cap="none" spc="0" normalizeH="0" baseline="0" noProof="0" dirty="0">
              <a:ln>
                <a:noFill/>
              </a:ln>
              <a:effectLst/>
              <a:uLnTx/>
              <a:uFillTx/>
              <a:latin typeface="Arial" panose="020B0604020202020204"/>
              <a:ea typeface="+mn-ea"/>
              <a:cs typeface="+mn-cs"/>
            </a:endParaRP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BE64D"/>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0709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24 and 27 November 2020</a:t>
            </a:r>
          </a:p>
          <a:p>
            <a:pPr algn="l"/>
            <a:endParaRPr lang="en-GB" sz="2400" b="1" dirty="0">
              <a:solidFill>
                <a:srgbClr val="454545"/>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39349" y="356659"/>
            <a:ext cx="8640960" cy="1294863"/>
          </a:xfrm>
        </p:spPr>
        <p:txBody>
          <a:bodyPr/>
          <a:lstStyle/>
          <a:p>
            <a:r>
              <a:rPr lang="en-GB" altLang="en-US" sz="3733" dirty="0">
                <a:solidFill>
                  <a:srgbClr val="FFC000"/>
                </a:solidFill>
              </a:rPr>
              <a:t>CMP300 Solutions</a:t>
            </a:r>
            <a:endParaRPr lang="en-GB" altLang="en-US" sz="1867" b="0" dirty="0">
              <a:solidFill>
                <a:srgbClr val="FFC000"/>
              </a:solidFill>
            </a:endParaRPr>
          </a:p>
        </p:txBody>
      </p:sp>
      <p:sp>
        <p:nvSpPr>
          <p:cNvPr id="3" name="Rectangle 2"/>
          <p:cNvSpPr/>
          <p:nvPr/>
        </p:nvSpPr>
        <p:spPr>
          <a:xfrm>
            <a:off x="239349" y="932723"/>
            <a:ext cx="11521280" cy="6750438"/>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Proposers solution: </a:t>
            </a: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Currently, the Reference Price which feeds into the calculation of the Response Energy Payment (REP) is set to £0/MWh for “non-fuel” cost BM Units only. Proposer suggests that this is set at  £0/MWh for CfD BM Units as well</a:t>
            </a: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WACM1:</a:t>
            </a: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Market Participants will have an one-off choice for the REP to be set at £0/MWh (as per Proposer’s Solution) or at the prevailing Market Index Price. This must be exercised within 28 calendar days of ESO’s letter/notice asking them to indicate their choice. Where no choice has been made within 28 calendar days, the REP will be set at £0/MWh.</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Implementation:</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10 working days after Ofgem decision for Proposers solution and WACM1.</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National Grid ESO Workgroup Member expressed a preference for April 2022 implementation to align with delivery of a new Settlements system.</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BE64D"/>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85055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3200" b="1" dirty="0"/>
              <a:t>CMP300 Code Administrator Consultation Summary</a:t>
            </a:r>
          </a:p>
        </p:txBody>
      </p:sp>
      <p:sp>
        <p:nvSpPr>
          <p:cNvPr id="3" name="Rectangle 2"/>
          <p:cNvSpPr/>
          <p:nvPr/>
        </p:nvSpPr>
        <p:spPr>
          <a:xfrm>
            <a:off x="335360" y="748649"/>
            <a:ext cx="11521280" cy="1138773"/>
          </a:xfrm>
          <a:prstGeom prst="rect">
            <a:avLst/>
          </a:prstGeom>
          <a:noFill/>
        </p:spPr>
        <p:txBody>
          <a:bodyPr wrap="square" anchor="t">
            <a:spAutoFit/>
          </a:bodyPr>
          <a:lstStyle/>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Ran from 9 November 2020 to 9 Dece</a:t>
            </a:r>
            <a:r>
              <a:rPr lang="en-GB" b="1" dirty="0">
                <a:solidFill>
                  <a:srgbClr val="000000"/>
                </a:solidFill>
                <a:latin typeface="Arial" panose="020B0604020202020204" pitchFamily="34" charset="0"/>
                <a:cs typeface="Arial" panose="020B0604020202020204" pitchFamily="34" charset="0"/>
              </a:rPr>
              <a:t>mber 2020 with 2 responses received.  One respondent supports the change and implementation approach and one doesn’t.</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dirty="0">
              <a:solidFill>
                <a:srgbClr val="000000"/>
              </a:solidFill>
              <a:highlight>
                <a:srgbClr val="FFFF00"/>
              </a:highlight>
              <a:latin typeface="Arial" panose="020B0604020202020204" pitchFamily="34" charset="0"/>
              <a:cs typeface="Arial" panose="020B0604020202020204" pitchFamily="34" charset="0"/>
            </a:endParaRP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dirty="0">
              <a:solidFill>
                <a:srgbClr val="000000"/>
              </a:solidFill>
              <a:highlight>
                <a:srgbClr val="FFFF00"/>
              </a:highlight>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6F44F491-004B-4BF8-861E-92378E69E129}"/>
              </a:ext>
            </a:extLst>
          </p:cNvPr>
          <p:cNvGraphicFramePr>
            <a:graphicFrameLocks noGrp="1"/>
          </p:cNvGraphicFramePr>
          <p:nvPr>
            <p:extLst>
              <p:ext uri="{D42A27DB-BD31-4B8C-83A1-F6EECF244321}">
                <p14:modId xmlns:p14="http://schemas.microsoft.com/office/powerpoint/2010/main" val="1406626782"/>
              </p:ext>
            </p:extLst>
          </p:nvPr>
        </p:nvGraphicFramePr>
        <p:xfrm>
          <a:off x="335361" y="1400867"/>
          <a:ext cx="11565593" cy="5364480"/>
        </p:xfrm>
        <a:graphic>
          <a:graphicData uri="http://schemas.openxmlformats.org/drawingml/2006/table">
            <a:tbl>
              <a:tblPr firstRow="1" bandRow="1">
                <a:tableStyleId>{5C22544A-7EE6-4342-B048-85BDC9FD1C3A}</a:tableStyleId>
              </a:tblPr>
              <a:tblGrid>
                <a:gridCol w="6458844">
                  <a:extLst>
                    <a:ext uri="{9D8B030D-6E8A-4147-A177-3AD203B41FA5}">
                      <a16:colId xmlns:a16="http://schemas.microsoft.com/office/drawing/2014/main" val="3170807199"/>
                    </a:ext>
                  </a:extLst>
                </a:gridCol>
                <a:gridCol w="5106749">
                  <a:extLst>
                    <a:ext uri="{9D8B030D-6E8A-4147-A177-3AD203B41FA5}">
                      <a16:colId xmlns:a16="http://schemas.microsoft.com/office/drawing/2014/main" val="2846585112"/>
                    </a:ext>
                  </a:extLst>
                </a:gridCol>
              </a:tblGrid>
              <a:tr h="611454">
                <a:tc>
                  <a:txBody>
                    <a:bodyPr/>
                    <a:lstStyle/>
                    <a:p>
                      <a:r>
                        <a:rPr lang="en-GB" dirty="0">
                          <a:latin typeface="Arial" panose="020B0604020202020204" pitchFamily="34" charset="0"/>
                          <a:cs typeface="Arial" panose="020B0604020202020204" pitchFamily="34" charset="0"/>
                        </a:rPr>
                        <a:t>Supports change and Implementation Approach</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Does not support change or Implementation Approach</a:t>
                      </a:r>
                    </a:p>
                  </a:txBody>
                  <a:tcPr/>
                </a:tc>
                <a:extLst>
                  <a:ext uri="{0D108BD9-81ED-4DB2-BD59-A6C34878D82A}">
                    <a16:rowId xmlns:a16="http://schemas.microsoft.com/office/drawing/2014/main" val="1951141431"/>
                  </a:ext>
                </a:extLst>
              </a:tr>
              <a:tr h="463262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Supports Original and WACM 1 and argues they better facilitate the Applicable Objectives a, b and d. </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Setting the Response Energy Payment (REP) to zero for renewable generators receiving a Contract for Difference Feed in Tariff (CfD FiT) will better reflect the short run marginal costs (SRMC) of these CFD FiT Units than a calculated REP based on the Market Index Price (MIP).</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Seek Implementation 10 Working days after an Authority decision - concerned if delivery of the CMP300 solution were contingent upon delivery of a new settlement system in 2022 by the ESO given the uncertainty that is inherent in delivering system </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This change will improve competition for Mandatory Frequency Response (MFR) by ensuring that the REP is cost reflective for all MFR providers. The modification should also ensure all renewable generators with a low or negative marginal cost are treated equally.</a:t>
                      </a:r>
                      <a:endParaRPr lang="en-GB" sz="1600" b="1" dirty="0">
                        <a:latin typeface="Arial" panose="020B0604020202020204" pitchFamily="34" charset="0"/>
                        <a:cs typeface="Arial" panose="020B0604020202020204" pitchFamily="34" charset="0"/>
                      </a:endParaRPr>
                    </a:p>
                  </a:txBody>
                  <a:tcPr/>
                </a:tc>
                <a:tc>
                  <a:txBody>
                    <a:bodyPr/>
                    <a:lstStyle/>
                    <a:p>
                      <a:pPr marL="11" lvl="0" indent="0" algn="just">
                        <a:buFont typeface="Arial" panose="020B0604020202020204" pitchFamily="34" charset="0"/>
                        <a:buNone/>
                        <a:defRPr/>
                      </a:pPr>
                      <a:r>
                        <a:rPr lang="en-GB" sz="1600" dirty="0">
                          <a:latin typeface="Arial" panose="020B0604020202020204" pitchFamily="34" charset="0"/>
                          <a:cs typeface="Arial" panose="020B0604020202020204" pitchFamily="34" charset="0"/>
                        </a:rPr>
                        <a:t>Agrees that certain CfD generators could have a SRMC which is closer to zero than market price.  However, this depends on the level of profit over fuel price that the CfD provides.</a:t>
                      </a:r>
                    </a:p>
                    <a:p>
                      <a:pPr marL="11" lvl="0" indent="0" algn="just">
                        <a:buFont typeface="Arial" panose="020B0604020202020204" pitchFamily="34" charset="0"/>
                        <a:buNone/>
                        <a:defRPr/>
                      </a:pPr>
                      <a:endParaRPr lang="en-GB" sz="1600" b="1" dirty="0">
                        <a:latin typeface="Arial" panose="020B0604020202020204" pitchFamily="34" charset="0"/>
                        <a:cs typeface="Arial" panose="020B0604020202020204" pitchFamily="34" charset="0"/>
                      </a:endParaRPr>
                    </a:p>
                    <a:p>
                      <a:pPr marL="11" lvl="0" indent="0" algn="just">
                        <a:buFont typeface="Arial" panose="020B0604020202020204" pitchFamily="34" charset="0"/>
                        <a:buNone/>
                        <a:defRPr/>
                      </a:pPr>
                      <a:r>
                        <a:rPr lang="en-GB" sz="1600" b="0" dirty="0">
                          <a:latin typeface="Arial" panose="020B0604020202020204" pitchFamily="34" charset="0"/>
                          <a:cs typeface="Arial" panose="020B0604020202020204" pitchFamily="34" charset="0"/>
                        </a:rPr>
                        <a:t>Original</a:t>
                      </a:r>
                      <a:r>
                        <a:rPr lang="en-GB" sz="1600" b="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assumes that all CfD providers will have a SRMC close to zero which seems incorrect or at least inconclusive</a:t>
                      </a:r>
                    </a:p>
                    <a:p>
                      <a:pPr marL="11" lvl="0" indent="0" algn="just">
                        <a:buFont typeface="Arial" panose="020B0604020202020204" pitchFamily="34" charset="0"/>
                        <a:buNone/>
                        <a:defRPr/>
                      </a:pPr>
                      <a:endParaRPr lang="en-GB" sz="1600" b="1" dirty="0">
                        <a:latin typeface="Arial" panose="020B0604020202020204" pitchFamily="34" charset="0"/>
                        <a:cs typeface="Arial" panose="020B0604020202020204" pitchFamily="34" charset="0"/>
                      </a:endParaRPr>
                    </a:p>
                    <a:p>
                      <a:pPr marL="11" lvl="0" indent="0" algn="just">
                        <a:buFont typeface="Arial" panose="020B0604020202020204" pitchFamily="34" charset="0"/>
                        <a:buNone/>
                        <a:defRPr/>
                      </a:pPr>
                      <a:r>
                        <a:rPr lang="en-GB" sz="1600" b="0" dirty="0">
                          <a:latin typeface="Arial" panose="020B0604020202020204" pitchFamily="34" charset="0"/>
                          <a:cs typeface="Arial" panose="020B0604020202020204" pitchFamily="34" charset="0"/>
                        </a:rPr>
                        <a:t>WACM1 </a:t>
                      </a:r>
                      <a:r>
                        <a:rPr lang="en-GB" sz="1600" dirty="0">
                          <a:latin typeface="Arial" panose="020B0604020202020204" pitchFamily="34" charset="0"/>
                          <a:cs typeface="Arial" panose="020B0604020202020204" pitchFamily="34" charset="0"/>
                        </a:rPr>
                        <a:t>allows generators to elect which price they are exposed to. For plant which tend to deliver more of one type of response, then this choice can potentially be exploited to provide an inflated benefit.  </a:t>
                      </a:r>
                    </a:p>
                    <a:p>
                      <a:pPr marL="11" lvl="0" indent="0" algn="just">
                        <a:buFont typeface="Arial" panose="020B0604020202020204" pitchFamily="34" charset="0"/>
                        <a:buNone/>
                        <a:defRPr/>
                      </a:pPr>
                      <a:endParaRPr lang="en-GB" sz="1600" dirty="0">
                        <a:latin typeface="Arial" panose="020B0604020202020204" pitchFamily="34" charset="0"/>
                        <a:cs typeface="Arial" panose="020B0604020202020204" pitchFamily="34" charset="0"/>
                      </a:endParaRPr>
                    </a:p>
                    <a:p>
                      <a:pPr marL="11" lvl="0" indent="0" algn="just">
                        <a:buFont typeface="Arial" panose="020B0604020202020204" pitchFamily="34" charset="0"/>
                        <a:buNone/>
                        <a:defRPr/>
                      </a:pPr>
                      <a:r>
                        <a:rPr lang="en-GB" sz="1600" dirty="0">
                          <a:latin typeface="Arial" panose="020B0604020202020204" pitchFamily="34" charset="0"/>
                          <a:cs typeface="Arial" panose="020B0604020202020204" pitchFamily="34" charset="0"/>
                        </a:rPr>
                        <a:t>Suggested that the choice between using zero or the MIP as the REP level could be made by the ESO or Ofgem, based on evidence provided by the generator to demonstrate whether their SRMC is closer to zero or MIP.</a:t>
                      </a:r>
                    </a:p>
                  </a:txBody>
                  <a:tcPr/>
                </a:tc>
                <a:extLst>
                  <a:ext uri="{0D108BD9-81ED-4DB2-BD59-A6C34878D82A}">
                    <a16:rowId xmlns:a16="http://schemas.microsoft.com/office/drawing/2014/main" val="4188325545"/>
                  </a:ext>
                </a:extLst>
              </a:tr>
            </a:tbl>
          </a:graphicData>
        </a:graphic>
      </p:graphicFrame>
    </p:spTree>
    <p:extLst>
      <p:ext uri="{BB962C8B-B14F-4D97-AF65-F5344CB8AC3E}">
        <p14:creationId xmlns:p14="http://schemas.microsoft.com/office/powerpoint/2010/main" val="36942575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3600" b="1" dirty="0"/>
              <a:t>CMP300 Code Administrator Consultation Summary – Legal Text changes?</a:t>
            </a:r>
          </a:p>
        </p:txBody>
      </p:sp>
      <p:sp>
        <p:nvSpPr>
          <p:cNvPr id="3" name="Rectangle 2"/>
          <p:cNvSpPr/>
          <p:nvPr/>
        </p:nvSpPr>
        <p:spPr>
          <a:xfrm>
            <a:off x="291046" y="1350694"/>
            <a:ext cx="11521280" cy="2554545"/>
          </a:xfrm>
          <a:prstGeom prst="rect">
            <a:avLst/>
          </a:prstGeom>
          <a:noFill/>
        </p:spPr>
        <p:txBody>
          <a:bodyPr wrap="square" anchor="t">
            <a:spAutoFit/>
          </a:bodyPr>
          <a:lstStyle/>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One respondent </a:t>
            </a:r>
            <a:r>
              <a:rPr lang="en-GB" sz="2000" dirty="0">
                <a:latin typeface="Arial" panose="020B0604020202020204" pitchFamily="34" charset="0"/>
                <a:cs typeface="Arial" panose="020B0604020202020204" pitchFamily="34" charset="0"/>
              </a:rPr>
              <a:t>stated that the l</a:t>
            </a:r>
            <a:r>
              <a:rPr kumimoji="0" lang="en-GB" sz="2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egal text </a:t>
            </a:r>
            <a:r>
              <a:rPr lang="en-GB" sz="2000" dirty="0">
                <a:latin typeface="Arial" panose="020B0604020202020204" pitchFamily="34" charset="0"/>
                <a:cs typeface="Arial" panose="020B0604020202020204" pitchFamily="34" charset="0"/>
              </a:rPr>
              <a:t>for WACM1 would appear to benefit from 2 clarifications:</a:t>
            </a:r>
          </a:p>
          <a:p>
            <a:pPr marL="800100" lvl="1" indent="-342900" algn="just">
              <a:buFont typeface="Arial" panose="020B0604020202020204" pitchFamily="34" charset="0"/>
              <a:buChar char="•"/>
              <a:defRPr/>
            </a:pPr>
            <a:r>
              <a:rPr lang="en-GB" sz="2000" dirty="0">
                <a:latin typeface="Arial" panose="020B0604020202020204" pitchFamily="34" charset="0"/>
                <a:ea typeface="Times New Roman" panose="02020603050405020304" pitchFamily="18" charset="0"/>
                <a:cs typeface="Arial" panose="020B0604020202020204" pitchFamily="34" charset="0"/>
              </a:rPr>
              <a:t>The legal text says that CfD generators can elect to “</a:t>
            </a:r>
            <a:r>
              <a:rPr lang="en-GB" sz="2000" i="1" dirty="0">
                <a:latin typeface="Arial" panose="020B0604020202020204" pitchFamily="34" charset="0"/>
                <a:ea typeface="Times New Roman" panose="02020603050405020304" pitchFamily="18" charset="0"/>
                <a:cs typeface="Arial" panose="020B0604020202020204" pitchFamily="34" charset="0"/>
              </a:rPr>
              <a:t>set the Reference Price to Max</a:t>
            </a:r>
            <a:r>
              <a:rPr lang="en-GB" sz="2000" dirty="0">
                <a:latin typeface="Arial" panose="020B0604020202020204" pitchFamily="34" charset="0"/>
                <a:ea typeface="Times New Roman" panose="02020603050405020304" pitchFamily="18" charset="0"/>
                <a:cs typeface="Arial" panose="020B0604020202020204" pitchFamily="34" charset="0"/>
              </a:rPr>
              <a:t>”, but doesn’t really set out what setting the reference price to “Max” means; and</a:t>
            </a:r>
          </a:p>
          <a:p>
            <a:pPr marL="800100" lvl="1" indent="-342900" algn="just">
              <a:buFont typeface="Arial" panose="020B0604020202020204" pitchFamily="34" charset="0"/>
              <a:buChar char="•"/>
              <a:defRPr/>
            </a:pPr>
            <a:r>
              <a:rPr lang="en-GB" altLang="en-US" sz="2000" dirty="0">
                <a:latin typeface="Arial" panose="020B0604020202020204" pitchFamily="34" charset="0"/>
                <a:ea typeface="+mn-ea"/>
                <a:cs typeface="Arial" panose="020B0604020202020204" pitchFamily="34" charset="0"/>
              </a:rPr>
              <a:t>Clarification on the process / timescales for Users to exercise their choice </a:t>
            </a:r>
            <a:r>
              <a:rPr lang="en-GB" sz="2000" dirty="0">
                <a:latin typeface="Arial" panose="020B0604020202020204"/>
              </a:rPr>
              <a:t>for the </a:t>
            </a:r>
            <a:r>
              <a:rPr lang="en-GB" sz="2000" dirty="0">
                <a:solidFill>
                  <a:schemeClr val="dk1"/>
                </a:solidFill>
                <a:latin typeface="Arial" panose="020B0604020202020204" pitchFamily="34" charset="0"/>
                <a:cs typeface="Arial" panose="020B0604020202020204" pitchFamily="34" charset="0"/>
              </a:rPr>
              <a:t>Response Energy Payment </a:t>
            </a:r>
            <a:r>
              <a:rPr lang="en-GB" sz="2000" dirty="0">
                <a:latin typeface="Arial" panose="020B0604020202020204"/>
              </a:rPr>
              <a:t> to be set at £0/MWh or at the prevailing Market Index Price.</a:t>
            </a:r>
          </a:p>
          <a:p>
            <a:pPr marL="342900" indent="-342900" algn="just">
              <a:buFont typeface="Arial" panose="020B0604020202020204" pitchFamily="34" charset="0"/>
              <a:buChar char="•"/>
              <a:defRPr/>
            </a:pPr>
            <a:endParaRPr lang="en-GB" altLang="en-US" sz="2000" dirty="0">
              <a:latin typeface="Arial" panose="020B0604020202020204"/>
            </a:endParaRPr>
          </a:p>
          <a:p>
            <a:pPr marL="342900" indent="-342900" algn="just">
              <a:buFont typeface="Arial" panose="020B0604020202020204" pitchFamily="34" charset="0"/>
              <a:buChar char="•"/>
              <a:defRPr/>
            </a:pPr>
            <a:r>
              <a:rPr lang="en-GB" altLang="en-US" sz="2000" dirty="0">
                <a:latin typeface="Arial" panose="020B0604020202020204"/>
              </a:rPr>
              <a:t>Meeting held 7 December 2020 between Code Admin, the ESO, the respondent, the Proposer and the Proposer of WACM1 to discuss these points and agree revised legal text.</a:t>
            </a:r>
            <a:endParaRPr kumimoji="0" lang="en-GB" altLang="en-US" sz="2000" b="0" i="0" u="none" strike="noStrike" kern="1200" cap="none" spc="0" normalizeH="0" baseline="0" noProof="0" dirty="0">
              <a:ln>
                <a:noFill/>
              </a:ln>
              <a:effectLst/>
              <a:uLnTx/>
              <a:uFillTx/>
              <a:latin typeface="Arial" panose="020B0604020202020204"/>
            </a:endParaRPr>
          </a:p>
        </p:txBody>
      </p:sp>
    </p:spTree>
    <p:extLst>
      <p:ext uri="{BB962C8B-B14F-4D97-AF65-F5344CB8AC3E}">
        <p14:creationId xmlns:p14="http://schemas.microsoft.com/office/powerpoint/2010/main" val="4809754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2800" b="1" dirty="0"/>
              <a:t>CMP300 Code Administrator Consultation – Legal Text Changes. What do the Governance Rules say?</a:t>
            </a:r>
          </a:p>
        </p:txBody>
      </p:sp>
      <p:sp>
        <p:nvSpPr>
          <p:cNvPr id="2" name="Rectangle 1">
            <a:extLst>
              <a:ext uri="{FF2B5EF4-FFF2-40B4-BE49-F238E27FC236}">
                <a16:creationId xmlns:a16="http://schemas.microsoft.com/office/drawing/2014/main" id="{7A29FFBE-FE55-4DBC-9182-D7FCE61C8DF9}"/>
              </a:ext>
            </a:extLst>
          </p:cNvPr>
          <p:cNvSpPr/>
          <p:nvPr/>
        </p:nvSpPr>
        <p:spPr>
          <a:xfrm>
            <a:off x="6096000" y="1084522"/>
            <a:ext cx="5738037" cy="4688958"/>
          </a:xfrm>
          <a:prstGeom prst="rect">
            <a:avLst/>
          </a:prstGeom>
          <a:solidFill>
            <a:schemeClr val="bg1"/>
          </a:solidFill>
          <a:ln>
            <a:solidFill>
              <a:schemeClr val="accent1"/>
            </a:solidFill>
          </a:ln>
        </p:spPr>
        <p:txBody>
          <a:bodyPr wrap="square" lIns="0" tIns="0" rIns="0" b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Code Admin must present the proposed legal text changes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Panel have 3 choices: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Agree the changes are typographical and instruct Code Admin to make the change. Then we carry out Recommendation Vote; or</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Agree the changes are not needed. Then we carry out Recommendation Vote; or</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500" b="1" dirty="0">
                <a:solidFill>
                  <a:srgbClr val="000000"/>
                </a:solidFill>
                <a:latin typeface="Arial" panose="020B0604020202020204" pitchFamily="34" charset="0"/>
                <a:cs typeface="Arial" panose="020B0604020202020204" pitchFamily="34" charset="0"/>
              </a:rPr>
              <a:t>Direct the Workgroup to review the changes</a:t>
            </a:r>
            <a:r>
              <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Code Admin consider that the changes proposed are typographical and are seeking Panel agreement under 8.23.4(i) to make these changes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Helvetica" charset="0"/>
            </a:endParaRPr>
          </a:p>
        </p:txBody>
      </p:sp>
      <p:pic>
        <p:nvPicPr>
          <p:cNvPr id="7" name="Picture 6">
            <a:extLst>
              <a:ext uri="{FF2B5EF4-FFF2-40B4-BE49-F238E27FC236}">
                <a16:creationId xmlns:a16="http://schemas.microsoft.com/office/drawing/2014/main" id="{380EEB01-553E-476D-9961-1B4DCB3A6886}"/>
              </a:ext>
            </a:extLst>
          </p:cNvPr>
          <p:cNvPicPr>
            <a:picLocks noChangeAspect="1"/>
          </p:cNvPicPr>
          <p:nvPr/>
        </p:nvPicPr>
        <p:blipFill>
          <a:blip r:embed="rId2"/>
          <a:stretch>
            <a:fillRect/>
          </a:stretch>
        </p:blipFill>
        <p:spPr>
          <a:xfrm>
            <a:off x="182844" y="1053951"/>
            <a:ext cx="6102436" cy="1870001"/>
          </a:xfrm>
          <a:prstGeom prst="rect">
            <a:avLst/>
          </a:prstGeom>
        </p:spPr>
      </p:pic>
      <p:pic>
        <p:nvPicPr>
          <p:cNvPr id="3" name="Picture 2">
            <a:extLst>
              <a:ext uri="{FF2B5EF4-FFF2-40B4-BE49-F238E27FC236}">
                <a16:creationId xmlns:a16="http://schemas.microsoft.com/office/drawing/2014/main" id="{35F842FC-FA5E-45EE-8D1D-C2592EBAFA05}"/>
              </a:ext>
            </a:extLst>
          </p:cNvPr>
          <p:cNvPicPr>
            <a:picLocks noChangeAspect="1"/>
          </p:cNvPicPr>
          <p:nvPr/>
        </p:nvPicPr>
        <p:blipFill>
          <a:blip r:embed="rId3"/>
          <a:stretch>
            <a:fillRect/>
          </a:stretch>
        </p:blipFill>
        <p:spPr>
          <a:xfrm>
            <a:off x="728694" y="2964030"/>
            <a:ext cx="5023519" cy="1994261"/>
          </a:xfrm>
          <a:prstGeom prst="rect">
            <a:avLst/>
          </a:prstGeom>
        </p:spPr>
      </p:pic>
      <p:pic>
        <p:nvPicPr>
          <p:cNvPr id="5" name="Picture 4">
            <a:extLst>
              <a:ext uri="{FF2B5EF4-FFF2-40B4-BE49-F238E27FC236}">
                <a16:creationId xmlns:a16="http://schemas.microsoft.com/office/drawing/2014/main" id="{38CF00E9-DBBD-4109-9A62-0F18B0F04173}"/>
              </a:ext>
            </a:extLst>
          </p:cNvPr>
          <p:cNvPicPr>
            <a:picLocks noChangeAspect="1"/>
          </p:cNvPicPr>
          <p:nvPr/>
        </p:nvPicPr>
        <p:blipFill>
          <a:blip r:embed="rId4"/>
          <a:stretch>
            <a:fillRect/>
          </a:stretch>
        </p:blipFill>
        <p:spPr>
          <a:xfrm>
            <a:off x="800985" y="5017387"/>
            <a:ext cx="4813005" cy="401083"/>
          </a:xfrm>
          <a:prstGeom prst="rect">
            <a:avLst/>
          </a:prstGeom>
        </p:spPr>
      </p:pic>
    </p:spTree>
    <p:extLst>
      <p:ext uri="{BB962C8B-B14F-4D97-AF65-F5344CB8AC3E}">
        <p14:creationId xmlns:p14="http://schemas.microsoft.com/office/powerpoint/2010/main" val="13479606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1046" y="287487"/>
            <a:ext cx="11064875" cy="576113"/>
          </a:xfrm>
        </p:spPr>
        <p:txBody>
          <a:bodyPr/>
          <a:lstStyle/>
          <a:p>
            <a:r>
              <a:rPr lang="en-GB" altLang="en-US" sz="2800" b="1" dirty="0"/>
              <a:t>CMP300 Code Administrator Consultation – WACM1 Legal Text</a:t>
            </a:r>
          </a:p>
        </p:txBody>
      </p:sp>
      <p:sp>
        <p:nvSpPr>
          <p:cNvPr id="3" name="Rectangle 2"/>
          <p:cNvSpPr/>
          <p:nvPr/>
        </p:nvSpPr>
        <p:spPr>
          <a:xfrm>
            <a:off x="335360" y="914759"/>
            <a:ext cx="11521280" cy="502766"/>
          </a:xfrm>
          <a:prstGeom prst="rect">
            <a:avLst/>
          </a:prstGeom>
          <a:noFill/>
        </p:spPr>
        <p:txBody>
          <a:bodyPr wrap="square"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9" name="Diagram 8">
            <a:extLst>
              <a:ext uri="{FF2B5EF4-FFF2-40B4-BE49-F238E27FC236}">
                <a16:creationId xmlns:a16="http://schemas.microsoft.com/office/drawing/2014/main" id="{F41C6F8D-3240-4529-AF85-6FED69B126C3}"/>
              </a:ext>
            </a:extLst>
          </p:cNvPr>
          <p:cNvGraphicFramePr/>
          <p:nvPr>
            <p:extLst>
              <p:ext uri="{D42A27DB-BD31-4B8C-83A1-F6EECF244321}">
                <p14:modId xmlns:p14="http://schemas.microsoft.com/office/powerpoint/2010/main" val="1280537058"/>
              </p:ext>
            </p:extLst>
          </p:nvPr>
        </p:nvGraphicFramePr>
        <p:xfrm>
          <a:off x="375683" y="841412"/>
          <a:ext cx="11681637" cy="49001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6024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chemeClr val="accent1"/>
                </a:solidFill>
                <a:latin typeface="Helvetica Neue Condensed"/>
              </a:rPr>
              <a:t>EBGL Article 3 Objectives</a:t>
            </a:r>
            <a:endParaRPr lang="en-GB" altLang="en-US" sz="1867" b="1" dirty="0">
              <a:solidFill>
                <a:schemeClr val="accent1"/>
              </a:solidFill>
              <a:latin typeface="Helvetica Neue Condensed"/>
            </a:endParaRPr>
          </a:p>
        </p:txBody>
      </p:sp>
      <p:sp>
        <p:nvSpPr>
          <p:cNvPr id="2" name="Rectangle 1">
            <a:extLst>
              <a:ext uri="{FF2B5EF4-FFF2-40B4-BE49-F238E27FC236}">
                <a16:creationId xmlns:a16="http://schemas.microsoft.com/office/drawing/2014/main" id="{DE4F4C97-15DD-41F7-8ECB-4A312F7D5217}"/>
              </a:ext>
            </a:extLst>
          </p:cNvPr>
          <p:cNvSpPr/>
          <p:nvPr/>
        </p:nvSpPr>
        <p:spPr>
          <a:xfrm>
            <a:off x="431371" y="889843"/>
            <a:ext cx="11521280" cy="4031873"/>
          </a:xfrm>
          <a:prstGeom prst="rect">
            <a:avLst/>
          </a:prstGeom>
        </p:spPr>
        <p:txBody>
          <a:bodyPr wrap="square">
            <a:spAutoFit/>
          </a:bodyPr>
          <a:lstStyle/>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EBGL Article 3 Objectives and regulatory aspects</a:t>
            </a:r>
          </a:p>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1. This Regulation aims at:</a:t>
            </a:r>
          </a:p>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(a) fostering effective competition, non-discrimination and transparency in balancing markets; </a:t>
            </a:r>
          </a:p>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(b) enhancing efficiency of balancing as well as efficiency of European and national balancing markets;</a:t>
            </a:r>
          </a:p>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(c) integrating balancing markets and promoting the possibilities for exchanges of balancing services while contributing to operational security;</a:t>
            </a:r>
          </a:p>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(d) contributing to the efficient long-term operation and development of the electricity transmission system and electricity sector in the Union while facilitating the efficient and consistent functioning of day-ahead, intraday and balancing markets;</a:t>
            </a:r>
          </a:p>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(e) ensuring that the procurement of balancing services is fair, objective, transparent and market-based, avoids undue barriers to entry for new entrants, fosters the liquidity of balancing markets while preventing undue distortions within the internal market in electricity;</a:t>
            </a:r>
          </a:p>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(f) facilitating the participation of demand response including aggregation facilities and energy storage while ensuring they compete with other balancing services at a level playing field and, where necessary, act independently when serving a single demand facility;</a:t>
            </a:r>
          </a:p>
          <a:p>
            <a:pPr>
              <a:spcAft>
                <a:spcPts val="0"/>
              </a:spcAft>
            </a:pPr>
            <a:r>
              <a:rPr lang="en-GB" sz="1600" dirty="0">
                <a:latin typeface="Arial" panose="020B0604020202020204" pitchFamily="34" charset="0"/>
                <a:ea typeface="Calibri" panose="020F0502020204030204" pitchFamily="34" charset="0"/>
                <a:cs typeface="Arial" panose="020B0604020202020204" pitchFamily="34" charset="0"/>
              </a:rPr>
              <a:t>(g) facilitating the participation of renewable energy sources and support the achievement of the European Union target for the penetration of renewable generation.</a:t>
            </a:r>
          </a:p>
        </p:txBody>
      </p:sp>
    </p:spTree>
    <p:extLst>
      <p:ext uri="{BB962C8B-B14F-4D97-AF65-F5344CB8AC3E}">
        <p14:creationId xmlns:p14="http://schemas.microsoft.com/office/powerpoint/2010/main" val="27511818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CMP300  - the asks of Panel</a:t>
            </a:r>
            <a:endParaRPr lang="en-US" altLang="en-US" sz="4400" b="0" kern="1200" dirty="0">
              <a:solidFill>
                <a:srgbClr val="FFFFFF"/>
              </a:solidFill>
              <a:latin typeface="+mj-lt"/>
              <a:ea typeface="+mj-ea"/>
              <a:cs typeface="+mj-cs"/>
            </a:endParaRPr>
          </a:p>
        </p:txBody>
      </p:sp>
      <p:sp>
        <p:nvSpPr>
          <p:cNvPr id="3" name="Rectangle 2"/>
          <p:cNvSpPr/>
          <p:nvPr/>
        </p:nvSpPr>
        <p:spPr>
          <a:xfrm>
            <a:off x="6082110" y="929457"/>
            <a:ext cx="6109889" cy="5230634"/>
          </a:xfrm>
          <a:prstGeom prst="rect">
            <a:avLst/>
          </a:prstGeom>
        </p:spPr>
        <p:txBody>
          <a:bodyPr vert="horz" lIns="91440" tIns="45720" rIns="91440" bIns="45720" rtlCol="0" anchor="ctr">
            <a:normAutofit/>
          </a:bodyPr>
          <a:lstStyle/>
          <a:p>
            <a:pPr marL="228594" lvl="0" indent="-228600" defTabSz="914400">
              <a:lnSpc>
                <a:spcPct val="90000"/>
              </a:lnSpc>
              <a:spcAft>
                <a:spcPts val="600"/>
              </a:spcAft>
              <a:buFont typeface="Arial" panose="020B0604020202020204" pitchFamily="34" charset="0"/>
              <a:buChar char="•"/>
              <a:defRPr/>
            </a:pPr>
            <a:r>
              <a:rPr lang="en-US" altLang="en-US" sz="2400" b="1" dirty="0">
                <a:solidFill>
                  <a:srgbClr val="000000"/>
                </a:solidFill>
              </a:rPr>
              <a:t>AGREE that the proposed changes to the legal text are typographical</a:t>
            </a:r>
          </a:p>
          <a:p>
            <a:pPr marL="228594" lvl="0" indent="-228600" defTabSz="914400">
              <a:lnSpc>
                <a:spcPct val="90000"/>
              </a:lnSpc>
              <a:spcAft>
                <a:spcPts val="600"/>
              </a:spcAft>
              <a:buFont typeface="Arial" panose="020B0604020202020204" pitchFamily="34" charset="0"/>
              <a:buChar char="•"/>
              <a:defRPr/>
            </a:pPr>
            <a:endParaRPr lang="en-US" altLang="en-US" sz="2400" b="1" dirty="0">
              <a:solidFill>
                <a:srgbClr val="000000"/>
              </a:solidFill>
            </a:endParaRPr>
          </a:p>
          <a:p>
            <a:pPr marL="228594" lvl="0" indent="-228600" defTabSz="914400">
              <a:lnSpc>
                <a:spcPct val="90000"/>
              </a:lnSpc>
              <a:spcAft>
                <a:spcPts val="600"/>
              </a:spcAft>
              <a:buFont typeface="Arial" panose="020B0604020202020204" pitchFamily="34" charset="0"/>
              <a:buChar char="•"/>
              <a:defRPr/>
            </a:pPr>
            <a:r>
              <a:rPr lang="en-US" altLang="en-US" sz="2400" b="1" dirty="0">
                <a:solidFill>
                  <a:srgbClr val="000000"/>
                </a:solidFill>
              </a:rPr>
              <a:t>AGREE that CMP300 is not detrimental to the EBGL Article 3 Objectives</a:t>
            </a:r>
          </a:p>
          <a:p>
            <a:pPr lvl="0" defTabSz="914400">
              <a:lnSpc>
                <a:spcPct val="90000"/>
              </a:lnSpc>
              <a:spcAft>
                <a:spcPts val="600"/>
              </a:spcAft>
              <a:defRPr/>
            </a:pPr>
            <a:endParaRPr lang="en-US" altLang="en-US" sz="2400" b="1" dirty="0">
              <a:solidFill>
                <a:srgbClr val="000000"/>
              </a:solidFill>
            </a:endParaRPr>
          </a:p>
          <a:p>
            <a:pPr marL="228594" lvl="0" indent="-228600" defTabSz="914400">
              <a:lnSpc>
                <a:spcPct val="90000"/>
              </a:lnSpc>
              <a:spcAft>
                <a:spcPts val="600"/>
              </a:spcAft>
              <a:buFont typeface="Arial" panose="020B0604020202020204" pitchFamily="34" charset="0"/>
              <a:buChar char="•"/>
              <a:defRPr/>
            </a:pPr>
            <a:r>
              <a:rPr lang="en-US" altLang="en-US" sz="2400" b="1" dirty="0">
                <a:solidFill>
                  <a:srgbClr val="000000"/>
                </a:solidFill>
              </a:rPr>
              <a:t>VOTE whether or not to recommend implementation  </a:t>
            </a:r>
          </a:p>
          <a:p>
            <a:pPr marL="685794" lvl="1" indent="-228600" defTabSz="914400">
              <a:lnSpc>
                <a:spcPct val="90000"/>
              </a:lnSpc>
              <a:spcAft>
                <a:spcPts val="600"/>
              </a:spcAft>
              <a:buFont typeface="Arial" panose="020B0604020202020204" pitchFamily="34" charset="0"/>
              <a:buChar char="•"/>
              <a:defRPr/>
            </a:pPr>
            <a:r>
              <a:rPr lang="en-US" altLang="en-US" sz="2400" b="1" i="1" dirty="0">
                <a:solidFill>
                  <a:srgbClr val="000000"/>
                </a:solidFill>
              </a:rPr>
              <a:t>Does the CMP300 Original proposal and/or  WACM1 better facilitate the objectives than the current CUSC arrangements?</a:t>
            </a: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534785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chemeClr val="accent1"/>
                </a:solidFill>
                <a:latin typeface="Helvetica Neue Condensed"/>
              </a:rPr>
              <a:t>CMP300 Next Steps</a:t>
            </a:r>
            <a:endParaRPr lang="en-GB" altLang="en-US" sz="1867" b="1" dirty="0">
              <a:solidFill>
                <a:schemeClr val="accent1"/>
              </a:solidFill>
              <a:latin typeface="Helvetica Neue Condensed"/>
            </a:endParaRPr>
          </a:p>
        </p:txBody>
      </p:sp>
      <p:sp>
        <p:nvSpPr>
          <p:cNvPr id="3" name="Rectangle 2"/>
          <p:cNvSpPr/>
          <p:nvPr/>
        </p:nvSpPr>
        <p:spPr>
          <a:xfrm>
            <a:off x="239349" y="932723"/>
            <a:ext cx="11521280" cy="1620893"/>
          </a:xfrm>
          <a:prstGeom prst="rect">
            <a:avLst/>
          </a:prstGeom>
        </p:spPr>
        <p:txBody>
          <a:bodyPr wrap="square" anchor="t">
            <a:spAutoFit/>
          </a:bodyPr>
          <a:lstStyle/>
          <a:p>
            <a:pPr marL="380990" marR="0" lvl="0" indent="-38099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Condensed" panose="02000503000000020004"/>
                <a:ea typeface="+mn-ea"/>
                <a:cs typeface="+mn-cs"/>
              </a:rPr>
              <a:t>Final Modification Report to be issued</a:t>
            </a:r>
          </a:p>
          <a:p>
            <a:pPr marL="380990" marR="0" lvl="0" indent="-38099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Condensed" panose="02000503000000020004"/>
                <a:ea typeface="+mn-ea"/>
                <a:cs typeface="+mn-cs"/>
              </a:rPr>
              <a:t>Timetable below</a:t>
            </a:r>
            <a:endParaRPr kumimoji="0" lang="en-GB" altLang="en-US" sz="2133" b="0" i="0" u="none" strike="noStrike" kern="1200" cap="none" spc="0" normalizeH="0" baseline="0" noProof="0" dirty="0">
              <a:ln>
                <a:noFill/>
              </a:ln>
              <a:solidFill>
                <a:srgbClr val="454545"/>
              </a:solidFill>
              <a:effectLst/>
              <a:uLnTx/>
              <a:uFillTx/>
              <a:latin typeface="Helvetica Neue Condensed" panose="020005030000000200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extLst>
              <p:ext uri="{D42A27DB-BD31-4B8C-83A1-F6EECF244321}">
                <p14:modId xmlns:p14="http://schemas.microsoft.com/office/powerpoint/2010/main" val="3730817454"/>
              </p:ext>
            </p:extLst>
          </p:nvPr>
        </p:nvGraphicFramePr>
        <p:xfrm>
          <a:off x="366720" y="1953779"/>
          <a:ext cx="11266538" cy="2179457"/>
        </p:xfrm>
        <a:graphic>
          <a:graphicData uri="http://schemas.openxmlformats.org/drawingml/2006/table">
            <a:tbl>
              <a:tblPr firstRow="1" bandRow="1">
                <a:tableStyleId>{5C22544A-7EE6-4342-B048-85BDC9FD1C3A}</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0">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73928">
                <a:tc>
                  <a:txBody>
                    <a:bodyPr/>
                    <a:lstStyle/>
                    <a:p>
                      <a:r>
                        <a:rPr lang="en-US" sz="1800" dirty="0">
                          <a:latin typeface="Arial" panose="020B0604020202020204" pitchFamily="34" charset="0"/>
                          <a:cs typeface="Arial" panose="020B0604020202020204" pitchFamily="34" charset="0"/>
                        </a:rPr>
                        <a:t>Final Modification Report issued to Panel to check votes recorded correctly (5 working days)</a:t>
                      </a:r>
                      <a:endParaRPr lang="en-GB" sz="1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a:latin typeface="Arial" panose="020B0604020202020204" pitchFamily="34" charset="0"/>
                          <a:cs typeface="Arial" panose="020B0604020202020204" pitchFamily="34" charset="0"/>
                        </a:rPr>
                        <a:t>18 December 2020</a:t>
                      </a:r>
                    </a:p>
                  </a:txBody>
                  <a:tcPr/>
                </a:tc>
                <a:extLst>
                  <a:ext uri="{0D108BD9-81ED-4DB2-BD59-A6C34878D82A}">
                    <a16:rowId xmlns:a16="http://schemas.microsoft.com/office/drawing/2014/main" val="2461474842"/>
                  </a:ext>
                </a:extLst>
              </a:tr>
              <a:tr h="535356">
                <a:tc>
                  <a:txBody>
                    <a:bodyPr/>
                    <a:lstStyle/>
                    <a:p>
                      <a:r>
                        <a:rPr lang="en-US" sz="1800" dirty="0">
                          <a:latin typeface="Arial" panose="020B0604020202020204" pitchFamily="34" charset="0"/>
                          <a:cs typeface="Arial" panose="020B0604020202020204" pitchFamily="34" charset="0"/>
                        </a:rPr>
                        <a:t>Final Modification Report issued to Ofgem</a:t>
                      </a:r>
                      <a:endParaRPr lang="en-GB" sz="1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a:latin typeface="Arial" panose="020B0604020202020204" pitchFamily="34" charset="0"/>
                          <a:cs typeface="Arial" panose="020B0604020202020204" pitchFamily="34" charset="0"/>
                        </a:rPr>
                        <a:t>5 January 2021</a:t>
                      </a:r>
                    </a:p>
                  </a:txBody>
                  <a:tcPr/>
                </a:tc>
                <a:extLst>
                  <a:ext uri="{0D108BD9-81ED-4DB2-BD59-A6C34878D82A}">
                    <a16:rowId xmlns:a16="http://schemas.microsoft.com/office/drawing/2014/main" val="1338958629"/>
                  </a:ext>
                </a:extLst>
              </a:tr>
              <a:tr h="668741">
                <a:tc>
                  <a:txBody>
                    <a:bodyPr/>
                    <a:lstStyle/>
                    <a:p>
                      <a:r>
                        <a:rPr lang="en-GB" sz="1800" dirty="0">
                          <a:latin typeface="Arial" panose="020B0604020202020204" pitchFamily="34" charset="0"/>
                          <a:cs typeface="Arial" panose="020B0604020202020204" pitchFamily="34" charset="0"/>
                        </a:rPr>
                        <a:t>Implementation Date</a:t>
                      </a:r>
                    </a:p>
                  </a:txBody>
                  <a:tcPr/>
                </a:tc>
                <a:tc>
                  <a:txBody>
                    <a:bodyPr/>
                    <a:lstStyle/>
                    <a:p>
                      <a:r>
                        <a:rPr lang="en-GB" sz="1800" dirty="0">
                          <a:latin typeface="Arial" panose="020B0604020202020204" pitchFamily="34" charset="0"/>
                          <a:cs typeface="Arial" panose="020B0604020202020204" pitchFamily="34" charset="0"/>
                        </a:rPr>
                        <a:t>10 working days after Ofgem decision</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935026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 items this month</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lstStyle/>
          <a:p>
            <a:r>
              <a:rPr lang="en-GB" b="1" dirty="0"/>
              <a:t>Forward Plan Update/Customer Journey)</a:t>
            </a:r>
          </a:p>
          <a:p>
            <a:r>
              <a:rPr lang="en-GB" sz="2800" b="1" dirty="0">
                <a:solidFill>
                  <a:srgbClr val="0070C0"/>
                </a:solidFill>
              </a:rPr>
              <a:t>(January, March, May, July, September, November)</a:t>
            </a:r>
          </a:p>
          <a:p>
            <a:r>
              <a:rPr lang="en-GB" sz="2800" b="1" dirty="0">
                <a:solidFill>
                  <a:srgbClr val="0070C0"/>
                </a:solidFill>
              </a:rPr>
              <a:t>(Critical Friend Quarterly Update in Panel Pack – January, April, July and October. To be discussed at Panel – January and July)</a:t>
            </a:r>
          </a:p>
          <a:p>
            <a:endParaRPr lang="en-GB" sz="2800" b="1" dirty="0">
              <a:solidFill>
                <a:srgbClr val="0070C0"/>
              </a:solidFill>
            </a:endParaRPr>
          </a:p>
          <a:p>
            <a:endParaRPr lang="en-GB" sz="2800" b="1" dirty="0">
              <a:solidFill>
                <a:srgbClr val="0070C0"/>
              </a:solidFill>
            </a:endParaRPr>
          </a:p>
          <a:p>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402396" y="4802560"/>
            <a:ext cx="7007957" cy="523220"/>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GB" sz="2800" b="1" dirty="0">
                <a:latin typeface="Arial" panose="020B0604020202020204" pitchFamily="34" charset="0"/>
                <a:cs typeface="Arial" panose="020B0604020202020204" pitchFamily="34" charset="0"/>
              </a:rPr>
              <a:t>No items this month </a:t>
            </a:r>
          </a:p>
        </p:txBody>
      </p:sp>
    </p:spTree>
    <p:extLst>
      <p:ext uri="{BB962C8B-B14F-4D97-AF65-F5344CB8AC3E}">
        <p14:creationId xmlns:p14="http://schemas.microsoft.com/office/powerpoint/2010/main" val="12892242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1938992"/>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400" b="1" kern="0" dirty="0">
                <a:latin typeface="Arial" panose="020B0604020202020204" pitchFamily="34" charset="0"/>
                <a:ea typeface="+mj-ea"/>
                <a:cs typeface="Arial" panose="020B0604020202020204" pitchFamily="34" charset="0"/>
              </a:rPr>
              <a:t>General discussion on impacts of coronavirus outbreak (ALL)</a:t>
            </a:r>
          </a:p>
          <a:p>
            <a:pPr lvl="1"/>
            <a:endParaRPr lang="en-GB" sz="24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29 January 2021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21 January 2021</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14 January 2021</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7 January 2021</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GCRP </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CMP334 received 30 November 2020 – implemented 14 December 2020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CMP353 received 2 December 2020</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CMP333 received 3 December 2020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Outcome of 2</a:t>
            </a:r>
            <a:r>
              <a:rPr lang="en-GB" baseline="30000" dirty="0">
                <a:solidFill>
                  <a:srgbClr val="454545"/>
                </a:solidFill>
                <a:latin typeface="Helvetica Neue Condensed" panose="02000503000000020004"/>
                <a:cs typeface="Times New Roman" panose="02020603050405020304" pitchFamily="18" charset="0"/>
              </a:rPr>
              <a:t>nd</a:t>
            </a:r>
            <a:r>
              <a:rPr lang="en-GB" dirty="0">
                <a:solidFill>
                  <a:srgbClr val="454545"/>
                </a:solidFill>
                <a:latin typeface="Helvetica Neue Condensed" panose="02000503000000020004"/>
                <a:cs typeface="Times New Roman" panose="02020603050405020304" pitchFamily="18" charset="0"/>
              </a:rPr>
              <a:t> BSUoS Taskforce – 11 December 2020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CMP342 Self-Governance Appeal – rejected Appeal 16 December 2020, to be implemented 23 December 2020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CMP317/327 and CMP339 received 17 December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CMP335/336 and CMP343/340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CMP351 (received 9 December 2020) – decision required by 15 February 2021</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092294"/>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marR="0" lvl="0" indent="-28575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GB" sz="2400"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CMP355</a:t>
            </a: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 </a:t>
            </a:r>
            <a:r>
              <a:rPr kumimoji="0" lang="en-GB" sz="2400" b="1" i="0" u="none" strike="noStrike" kern="1200" cap="none" spc="0" normalizeH="0" baseline="0" noProof="0" dirty="0">
                <a:ln>
                  <a:noFill/>
                </a:ln>
                <a:solidFill>
                  <a:srgbClr val="F0B900"/>
                </a:solidFill>
                <a:effectLst/>
                <a:uLnTx/>
                <a:uFillTx/>
                <a:latin typeface="Arial" panose="020B0604020202020204" pitchFamily="34" charset="0"/>
                <a:ea typeface="+mj-ea"/>
                <a:cs typeface="Arial" panose="020B0604020202020204" pitchFamily="34" charset="0"/>
              </a:rPr>
              <a:t>Updating the indexation methodology used in TNUoS and Transmission Connection Asset charges for RIIO2  </a:t>
            </a:r>
          </a:p>
          <a:p>
            <a:pPr marL="514350" marR="0" lvl="0" indent="-28575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lang="en-GB" sz="2400" dirty="0">
                <a:solidFill>
                  <a:srgbClr val="F0B900"/>
                </a:solidFill>
                <a:latin typeface="Arial" panose="020B0604020202020204" pitchFamily="34" charset="0"/>
                <a:cs typeface="Arial" panose="020B0604020202020204" pitchFamily="34" charset="0"/>
              </a:rPr>
              <a:t>CMP356: Definition changes for CMP355</a:t>
            </a:r>
            <a:endParaRPr kumimoji="0" lang="en-GB" sz="2400" i="0" u="none" strike="noStrike" kern="1200" cap="none" spc="0" normalizeH="0" baseline="0" noProof="0" dirty="0">
              <a:ln>
                <a:noFill/>
              </a:ln>
              <a:solidFill>
                <a:srgbClr val="F0B9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Grahame Neale,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421481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CMP355 and CMP356</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190481852"/>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Governance route fleshed out and brought rationale for Urgency Criteria into 1 section and redrafted</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Added Timeline </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Definition on acronyms and editorial changes</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 </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2932440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8145032" cy="657605"/>
          </a:xfrm>
        </p:spPr>
        <p:txBody>
          <a:bodyPr/>
          <a:lstStyle/>
          <a:p>
            <a:r>
              <a:rPr lang="en-GB" altLang="en-US" sz="3600" b="1" dirty="0"/>
              <a:t>Ofgem’s Urgency Criteria</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4C81A48D-61B0-4436-A9CF-EBE200558CB4}"/>
              </a:ext>
            </a:extLst>
          </p:cNvPr>
          <p:cNvSpPr/>
          <p:nvPr/>
        </p:nvSpPr>
        <p:spPr>
          <a:xfrm>
            <a:off x="217303" y="861847"/>
            <a:ext cx="11616734" cy="230832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Ofgem’s current view is that an urgent modification should be linked to an imminent issue or a current issue that if not urgently addressed may cause:</a:t>
            </a:r>
          </a:p>
          <a:p>
            <a:pPr marL="685800" marR="0" lvl="1" indent="-342900" algn="l" defTabSz="457200" rtl="0" eaLnBrk="1" fontAlgn="auto" latinLnBrk="0" hangingPunct="1">
              <a:lnSpc>
                <a:spcPct val="100000"/>
              </a:lnSpc>
              <a:spcBef>
                <a:spcPts val="0"/>
              </a:spcBef>
              <a:spcAft>
                <a:spcPts val="0"/>
              </a:spcAft>
              <a:buClrTx/>
              <a:buSzTx/>
              <a:buFont typeface="+mj-lt"/>
              <a:buAutoNum type="alphaLcParenR"/>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 significant commercial impact on parties, consumers or other stakeholder(s); or</a:t>
            </a:r>
          </a:p>
          <a:p>
            <a:pPr marL="685800" marR="0" lvl="1" indent="-342900" algn="l" defTabSz="457200" rtl="0" eaLnBrk="1" fontAlgn="auto" latinLnBrk="0" hangingPunct="1">
              <a:lnSpc>
                <a:spcPct val="100000"/>
              </a:lnSpc>
              <a:spcBef>
                <a:spcPts val="0"/>
              </a:spcBef>
              <a:spcAft>
                <a:spcPts val="0"/>
              </a:spcAft>
              <a:buClrTx/>
              <a:buSzTx/>
              <a:buFont typeface="+mj-lt"/>
              <a:buAutoNum type="alphaLcParenR"/>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 significant impact on the safety and security of the electricity and/or gas systems; or </a:t>
            </a:r>
          </a:p>
          <a:p>
            <a:pPr marL="685800" marR="0" lvl="1" indent="-342900" algn="l" defTabSz="457200" rtl="0" eaLnBrk="1" fontAlgn="auto" latinLnBrk="0" hangingPunct="1">
              <a:lnSpc>
                <a:spcPct val="100000"/>
              </a:lnSpc>
              <a:spcBef>
                <a:spcPts val="0"/>
              </a:spcBef>
              <a:spcAft>
                <a:spcPts val="0"/>
              </a:spcAft>
              <a:buClrTx/>
              <a:buSzTx/>
              <a:buFont typeface="+mj-lt"/>
              <a:buAutoNum type="alphaLcParenR"/>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 party to be in breach of any relevant legal requirements. </a:t>
            </a:r>
            <a:endPar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More information can be found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2"/>
              </a:rPr>
              <a:t>https://www.ofgem.gov.uk/system/files/docs/2016/02/urgency_criteria.pdf</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40107262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id="{EC2A9EB9-C553-4533-8816-4607755CA4A0}" vid="{7372FB52-645C-48CB-BA91-663538C78E52}"/>
    </a:ext>
  </a:extLst>
</a:theme>
</file>

<file path=ppt/theme/theme9.xml><?xml version="1.0" encoding="utf-8"?>
<a:theme xmlns:a="http://schemas.openxmlformats.org/drawingml/2006/main" name="4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Props1.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2.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B36002-CCFD-4C5D-814A-FF8D96969B7A}">
  <ds:schemaRefs>
    <ds:schemaRef ds:uri="http://schemas.microsoft.com/office/2006/documentManagement/types"/>
    <ds:schemaRef ds:uri="f71abe4e-f5ff-49cd-8eff-5f4949acc510"/>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7b6fe81-1556-4112-94ca-31043ca39b71"/>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1943</TotalTime>
  <Words>4303</Words>
  <Application>Microsoft Office PowerPoint</Application>
  <PresentationFormat>Widescreen</PresentationFormat>
  <Paragraphs>500</Paragraphs>
  <Slides>47</Slides>
  <Notes>6</Notes>
  <HiddenSlides>0</HiddenSlides>
  <MMClips>0</MMClips>
  <ScaleCrop>false</ScaleCrop>
  <HeadingPairs>
    <vt:vector size="8" baseType="variant">
      <vt:variant>
        <vt:lpstr>Fonts Used</vt:lpstr>
      </vt:variant>
      <vt:variant>
        <vt:i4>19</vt:i4>
      </vt:variant>
      <vt:variant>
        <vt:lpstr>Theme</vt:lpstr>
      </vt:variant>
      <vt:variant>
        <vt:i4>9</vt:i4>
      </vt:variant>
      <vt:variant>
        <vt:lpstr>Embedded OLE Servers</vt:lpstr>
      </vt:variant>
      <vt:variant>
        <vt:i4>1</vt:i4>
      </vt:variant>
      <vt:variant>
        <vt:lpstr>Slide Titles</vt:lpstr>
      </vt:variant>
      <vt:variant>
        <vt:i4>47</vt:i4>
      </vt:variant>
    </vt:vector>
  </HeadingPairs>
  <TitlesOfParts>
    <vt:vector size="76" baseType="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Times New Roman</vt:lpstr>
      <vt:lpstr>Verdana</vt:lpstr>
      <vt:lpstr>Wingdings</vt:lpstr>
      <vt:lpstr>Wingdings 2</vt:lpstr>
      <vt:lpstr>Office Theme</vt:lpstr>
      <vt:lpstr>Orsted</vt:lpstr>
      <vt:lpstr>FirstSlideMaster</vt:lpstr>
      <vt:lpstr>PresentationOfgem2015</vt:lpstr>
      <vt:lpstr>1_PresentationOfgem2015</vt:lpstr>
      <vt:lpstr>2_Office Theme</vt:lpstr>
      <vt:lpstr>1_Office Theme</vt:lpstr>
      <vt:lpstr>3_Office Theme</vt:lpstr>
      <vt:lpstr>4_Office Theme</vt:lpstr>
      <vt:lpstr>think-cell Slide</vt:lpstr>
      <vt:lpstr>Friday 18 December 2020 Online Meeting via Teams</vt:lpstr>
      <vt:lpstr>PowerPoint Presentation</vt:lpstr>
      <vt:lpstr>PowerPoint Presentation</vt:lpstr>
      <vt:lpstr>PowerPoint Presentation</vt:lpstr>
      <vt:lpstr>PowerPoint Presentation</vt:lpstr>
      <vt:lpstr>PowerPoint Presentation</vt:lpstr>
      <vt:lpstr>PowerPoint Presentation</vt:lpstr>
      <vt:lpstr>Critical Friend Feedback – CMP355 and CMP356</vt:lpstr>
      <vt:lpstr>Ofgem’s Urgency Criteria</vt:lpstr>
      <vt:lpstr>Proposer’s Justification vs Ofgem’s Urgency Criteria</vt:lpstr>
      <vt:lpstr>Timeline for CMP355 – Proposed Urgent Timeline (Code Administrator Consultation)</vt:lpstr>
      <vt:lpstr>CMP355 and CMP356  - the asks of Panel</vt:lpstr>
      <vt:lpstr>PowerPoint Presentation</vt:lpstr>
      <vt:lpstr>PowerPoint Presentation</vt:lpstr>
      <vt:lpstr>PowerPoint Presentation</vt:lpstr>
      <vt:lpstr>PowerPoint Presentation</vt:lpstr>
      <vt:lpstr>PowerPoint Presentation</vt:lpstr>
      <vt:lpstr>In flight Modifications  - the asks of Panel</vt:lpstr>
      <vt:lpstr>PowerPoint Presentation</vt:lpstr>
      <vt:lpstr>CMP315 and new Modification – Governance Rules to be aware of     </vt:lpstr>
      <vt:lpstr>CMP315</vt:lpstr>
      <vt:lpstr>PowerPoint Presentation</vt:lpstr>
      <vt:lpstr>PowerPoint Presentation</vt:lpstr>
      <vt:lpstr>PowerPoint Presentation</vt:lpstr>
      <vt:lpstr>Prioritisation Principles</vt:lpstr>
      <vt:lpstr>BREAK</vt:lpstr>
      <vt:lpstr>PowerPoint Presentation</vt:lpstr>
      <vt:lpstr>PowerPoint Presentation</vt:lpstr>
      <vt:lpstr>CMP300 Background</vt:lpstr>
      <vt:lpstr>CMP300 Solutions</vt:lpstr>
      <vt:lpstr>CMP300 Code Administrator Consultation Summary</vt:lpstr>
      <vt:lpstr>CMP300 Code Administrator Consultation Summary – Legal Text changes?</vt:lpstr>
      <vt:lpstr>CMP300 Code Administrator Consultation – Legal Text Changes. What do the Governance Rules say?</vt:lpstr>
      <vt:lpstr>CMP300 Code Administrator Consultation – WACM1 Legal Text</vt:lpstr>
      <vt:lpstr>EBGL Article 3 Objectives</vt:lpstr>
      <vt:lpstr>CMP300  - the asks of Panel</vt:lpstr>
      <vt:lpstr>CMP300 Next Steps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35</cp:revision>
  <dcterms:created xsi:type="dcterms:W3CDTF">2020-11-18T21:12:56Z</dcterms:created>
  <dcterms:modified xsi:type="dcterms:W3CDTF">2020-12-17T14:50:20Z</dcterms:modified>
</cp:coreProperties>
</file>