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415" r:id="rId5"/>
    <p:sldId id="416" r:id="rId6"/>
  </p:sldIdLst>
  <p:sldSz cx="12192000" cy="6858000"/>
  <p:notesSz cx="6858000" cy="9144000"/>
  <p:defaultTextStyle>
    <a:defPPr>
      <a:defRPr lang="en-US"/>
    </a:defPPr>
    <a:lvl1pPr marL="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ransparency Roadmap" id="{16744860-4B47-445C-8F3F-74B243761D14}">
          <p14:sldIdLst>
            <p14:sldId id="415"/>
            <p14:sldId id="4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ernthaler (ESO), Hannah" initials="KH" lastIdx="28" clrIdx="6">
    <p:extLst>
      <p:ext uri="{19B8F6BF-5375-455C-9EA6-DF929625EA0E}">
        <p15:presenceInfo xmlns:p15="http://schemas.microsoft.com/office/powerpoint/2012/main" userId="S::hannah.kernthaler@uk.nationalgrid.com::b63887c9-618b-4f55-915f-f6564ce2e420" providerId="AD"/>
      </p:ext>
    </p:extLst>
  </p:cmAuthor>
  <p:cmAuthor id="1" name="Jenkins (ESO), Robyn" initials="J(R" lastIdx="14" clrIdx="0">
    <p:extLst>
      <p:ext uri="{19B8F6BF-5375-455C-9EA6-DF929625EA0E}">
        <p15:presenceInfo xmlns:p15="http://schemas.microsoft.com/office/powerpoint/2012/main" userId="S::Robyn.Jenkins@uk.nationalgrid.com::4c010e52-cbe0-4c48-9299-9c294d8c88c8" providerId="AD"/>
      </p:ext>
    </p:extLst>
  </p:cmAuthor>
  <p:cmAuthor id="8" name="Turner (ESO), Rachel" initials="TR" lastIdx="1" clrIdx="7">
    <p:extLst>
      <p:ext uri="{19B8F6BF-5375-455C-9EA6-DF929625EA0E}">
        <p15:presenceInfo xmlns:p15="http://schemas.microsoft.com/office/powerpoint/2012/main" userId="S::rachel.turner@uk.nationalgrid.com::4239eaa6-1cd6-44a3-acac-a4c50e2af2f6" providerId="AD"/>
      </p:ext>
    </p:extLst>
  </p:cmAuthor>
  <p:cmAuthor id="2" name="Lam (ESO), Harriet" initials="L(H" lastIdx="7" clrIdx="1">
    <p:extLst>
      <p:ext uri="{19B8F6BF-5375-455C-9EA6-DF929625EA0E}">
        <p15:presenceInfo xmlns:p15="http://schemas.microsoft.com/office/powerpoint/2012/main" userId="S-1-5-21-852109325-4236797708-1392725387-171685" providerId="AD"/>
      </p:ext>
    </p:extLst>
  </p:cmAuthor>
  <p:cmAuthor id="9" name="Weltevreden (ESO), Amy" initials="WA" lastIdx="2" clrIdx="8">
    <p:extLst>
      <p:ext uri="{19B8F6BF-5375-455C-9EA6-DF929625EA0E}">
        <p15:presenceInfo xmlns:p15="http://schemas.microsoft.com/office/powerpoint/2012/main" userId="S::amy.weltevreden@uk.nationalgrid.com::6e7c18be-1a12-41a1-9333-d3ce95f3a1c2" providerId="AD"/>
      </p:ext>
    </p:extLst>
  </p:cmAuthor>
  <p:cmAuthor id="3" name="Phull (ESO), Roopkamal" initials="P(R" lastIdx="9" clrIdx="2">
    <p:extLst>
      <p:ext uri="{19B8F6BF-5375-455C-9EA6-DF929625EA0E}">
        <p15:presenceInfo xmlns:p15="http://schemas.microsoft.com/office/powerpoint/2012/main" userId="S::Roopkamal.Phull@uk.nationalgrid.com::fb30c5a1-1599-4c4a-bae2-652f20a12ed3" providerId="AD"/>
      </p:ext>
    </p:extLst>
  </p:cmAuthor>
  <p:cmAuthor id="4" name="Bradney (ESO), Angelita" initials="B(A" lastIdx="4" clrIdx="3">
    <p:extLst>
      <p:ext uri="{19B8F6BF-5375-455C-9EA6-DF929625EA0E}">
        <p15:presenceInfo xmlns:p15="http://schemas.microsoft.com/office/powerpoint/2012/main" userId="S-1-5-21-852109325-4236797708-1392725387-208142" providerId="AD"/>
      </p:ext>
    </p:extLst>
  </p:cmAuthor>
  <p:cmAuthor id="5" name="Donohoe (ESO), Joseph" initials="D(J" lastIdx="2" clrIdx="4">
    <p:extLst>
      <p:ext uri="{19B8F6BF-5375-455C-9EA6-DF929625EA0E}">
        <p15:presenceInfo xmlns:p15="http://schemas.microsoft.com/office/powerpoint/2012/main" userId="S::Joseph.Donohoe@uk.nationalgrid.com::559377bd-b3c9-4c1f-a270-1a0f3db55a46" providerId="AD"/>
      </p:ext>
    </p:extLst>
  </p:cmAuthor>
  <p:cmAuthor id="6" name="Morgans, Neil" initials="MN" lastIdx="4" clrIdx="5">
    <p:extLst>
      <p:ext uri="{19B8F6BF-5375-455C-9EA6-DF929625EA0E}">
        <p15:presenceInfo xmlns:p15="http://schemas.microsoft.com/office/powerpoint/2012/main" userId="S::Neil.Morgans@uk.nationalgrid.com::b6241185-e064-420f-9806-7565381966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F9900"/>
    <a:srgbClr val="FFCC66"/>
    <a:srgbClr val="B48B00"/>
    <a:srgbClr val="FF5D00"/>
    <a:srgbClr val="E61E84"/>
    <a:srgbClr val="E75400"/>
    <a:srgbClr val="FFBF22"/>
    <a:srgbClr val="C85412"/>
    <a:srgbClr val="FFC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1D7D26-234B-430F-88F7-C9C5FA900118}" v="3" dt="2021-05-19T13:14:05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r (ESO), Rachel" userId="4239eaa6-1cd6-44a3-acac-a4c50e2af2f6" providerId="ADAL" clId="{991D7D26-234B-430F-88F7-C9C5FA900118}"/>
    <pc:docChg chg="undo custSel modSld">
      <pc:chgData name="Turner (ESO), Rachel" userId="4239eaa6-1cd6-44a3-acac-a4c50e2af2f6" providerId="ADAL" clId="{991D7D26-234B-430F-88F7-C9C5FA900118}" dt="2021-05-19T13:15:14.937" v="189" actId="14100"/>
      <pc:docMkLst>
        <pc:docMk/>
      </pc:docMkLst>
      <pc:sldChg chg="addSp delSp modSp">
        <pc:chgData name="Turner (ESO), Rachel" userId="4239eaa6-1cd6-44a3-acac-a4c50e2af2f6" providerId="ADAL" clId="{991D7D26-234B-430F-88F7-C9C5FA900118}" dt="2021-05-19T13:15:14.937" v="189" actId="14100"/>
        <pc:sldMkLst>
          <pc:docMk/>
          <pc:sldMk cId="3417262340" sldId="415"/>
        </pc:sldMkLst>
        <pc:spChg chg="mod">
          <ac:chgData name="Turner (ESO), Rachel" userId="4239eaa6-1cd6-44a3-acac-a4c50e2af2f6" providerId="ADAL" clId="{991D7D26-234B-430F-88F7-C9C5FA900118}" dt="2021-05-19T13:13:48.956" v="169" actId="20577"/>
          <ac:spMkLst>
            <pc:docMk/>
            <pc:sldMk cId="3417262340" sldId="415"/>
            <ac:spMk id="56" creationId="{D4C6E3D4-7C5F-4AEC-86F0-AD6044184A86}"/>
          </ac:spMkLst>
        </pc:spChg>
        <pc:spChg chg="mod">
          <ac:chgData name="Turner (ESO), Rachel" userId="4239eaa6-1cd6-44a3-acac-a4c50e2af2f6" providerId="ADAL" clId="{991D7D26-234B-430F-88F7-C9C5FA900118}" dt="2021-05-19T13:15:14.937" v="189" actId="14100"/>
          <ac:spMkLst>
            <pc:docMk/>
            <pc:sldMk cId="3417262340" sldId="415"/>
            <ac:spMk id="57" creationId="{B9BB4943-B8B7-472A-A026-4F5FC372AEBE}"/>
          </ac:spMkLst>
        </pc:spChg>
        <pc:spChg chg="add del mod">
          <ac:chgData name="Turner (ESO), Rachel" userId="4239eaa6-1cd6-44a3-acac-a4c50e2af2f6" providerId="ADAL" clId="{991D7D26-234B-430F-88F7-C9C5FA900118}" dt="2021-05-19T13:14:28.265" v="187" actId="478"/>
          <ac:spMkLst>
            <pc:docMk/>
            <pc:sldMk cId="3417262340" sldId="415"/>
            <ac:spMk id="61" creationId="{206B0155-DED2-45B6-970C-6539B788ED39}"/>
          </ac:spMkLst>
        </pc:spChg>
      </pc:sldChg>
    </pc:docChg>
  </pc:docChgLst>
  <pc:docChgLst>
    <pc:chgData name="Kernthaler (ESO), Hannah" userId="b63887c9-618b-4f55-915f-f6564ce2e420" providerId="ADAL" clId="{BF54BB7F-83F0-444E-AF66-1743E7843E8F}"/>
    <pc:docChg chg="undo custSel delSld modSld modSection">
      <pc:chgData name="Kernthaler (ESO), Hannah" userId="b63887c9-618b-4f55-915f-f6564ce2e420" providerId="ADAL" clId="{BF54BB7F-83F0-444E-AF66-1743E7843E8F}" dt="2021-05-19T15:21:25.767" v="72" actId="14100"/>
      <pc:docMkLst>
        <pc:docMk/>
      </pc:docMkLst>
      <pc:sldChg chg="del modTransition">
        <pc:chgData name="Kernthaler (ESO), Hannah" userId="b63887c9-618b-4f55-915f-f6564ce2e420" providerId="ADAL" clId="{BF54BB7F-83F0-444E-AF66-1743E7843E8F}" dt="2021-05-18T08:49:31.895" v="59" actId="2696"/>
        <pc:sldMkLst>
          <pc:docMk/>
          <pc:sldMk cId="926413419" sldId="414"/>
        </pc:sldMkLst>
      </pc:sldChg>
      <pc:sldChg chg="delSp modSp">
        <pc:chgData name="Kernthaler (ESO), Hannah" userId="b63887c9-618b-4f55-915f-f6564ce2e420" providerId="ADAL" clId="{BF54BB7F-83F0-444E-AF66-1743E7843E8F}" dt="2021-05-19T15:21:25.767" v="72" actId="14100"/>
        <pc:sldMkLst>
          <pc:docMk/>
          <pc:sldMk cId="718556213" sldId="416"/>
        </pc:sldMkLst>
        <pc:spChg chg="mod">
          <ac:chgData name="Kernthaler (ESO), Hannah" userId="b63887c9-618b-4f55-915f-f6564ce2e420" providerId="ADAL" clId="{BF54BB7F-83F0-444E-AF66-1743E7843E8F}" dt="2021-05-07T15:50:33.363" v="58" actId="1035"/>
          <ac:spMkLst>
            <pc:docMk/>
            <pc:sldMk cId="718556213" sldId="416"/>
            <ac:spMk id="72" creationId="{D5921B58-0FD8-4287-84B6-EBA438E10BA1}"/>
          </ac:spMkLst>
        </pc:spChg>
        <pc:spChg chg="mod">
          <ac:chgData name="Kernthaler (ESO), Hannah" userId="b63887c9-618b-4f55-915f-f6564ce2e420" providerId="ADAL" clId="{BF54BB7F-83F0-444E-AF66-1743E7843E8F}" dt="2021-05-07T15:50:33.363" v="58" actId="1035"/>
          <ac:spMkLst>
            <pc:docMk/>
            <pc:sldMk cId="718556213" sldId="416"/>
            <ac:spMk id="73" creationId="{8080ADD3-5548-4A54-9B18-B34112835380}"/>
          </ac:spMkLst>
        </pc:spChg>
        <pc:spChg chg="mod">
          <ac:chgData name="Kernthaler (ESO), Hannah" userId="b63887c9-618b-4f55-915f-f6564ce2e420" providerId="ADAL" clId="{BF54BB7F-83F0-444E-AF66-1743E7843E8F}" dt="2021-05-18T18:24:39.314" v="68" actId="108"/>
          <ac:spMkLst>
            <pc:docMk/>
            <pc:sldMk cId="718556213" sldId="416"/>
            <ac:spMk id="77" creationId="{561FF4F3-6F3F-4266-9D5D-858C87F54FF7}"/>
          </ac:spMkLst>
        </pc:spChg>
        <pc:spChg chg="mod">
          <ac:chgData name="Kernthaler (ESO), Hannah" userId="b63887c9-618b-4f55-915f-f6564ce2e420" providerId="ADAL" clId="{BF54BB7F-83F0-444E-AF66-1743E7843E8F}" dt="2021-05-07T15:50:25.401" v="52" actId="14100"/>
          <ac:spMkLst>
            <pc:docMk/>
            <pc:sldMk cId="718556213" sldId="416"/>
            <ac:spMk id="78" creationId="{BF65F985-59F9-4900-BFDF-9E78EFE7C207}"/>
          </ac:spMkLst>
        </pc:spChg>
        <pc:spChg chg="mod">
          <ac:chgData name="Kernthaler (ESO), Hannah" userId="b63887c9-618b-4f55-915f-f6564ce2e420" providerId="ADAL" clId="{BF54BB7F-83F0-444E-AF66-1743E7843E8F}" dt="2021-05-19T15:21:25.767" v="72" actId="14100"/>
          <ac:spMkLst>
            <pc:docMk/>
            <pc:sldMk cId="718556213" sldId="416"/>
            <ac:spMk id="81" creationId="{D0B26585-7E98-4E3D-B9A4-B3FBD783C5D6}"/>
          </ac:spMkLst>
        </pc:spChg>
        <pc:spChg chg="mod">
          <ac:chgData name="Kernthaler (ESO), Hannah" userId="b63887c9-618b-4f55-915f-f6564ce2e420" providerId="ADAL" clId="{BF54BB7F-83F0-444E-AF66-1743E7843E8F}" dt="2021-05-18T08:49:59.770" v="60" actId="14100"/>
          <ac:spMkLst>
            <pc:docMk/>
            <pc:sldMk cId="718556213" sldId="416"/>
            <ac:spMk id="82" creationId="{224918B4-835A-40E7-B5EE-CFF4E773049E}"/>
          </ac:spMkLst>
        </pc:spChg>
        <pc:spChg chg="mod">
          <ac:chgData name="Kernthaler (ESO), Hannah" userId="b63887c9-618b-4f55-915f-f6564ce2e420" providerId="ADAL" clId="{BF54BB7F-83F0-444E-AF66-1743E7843E8F}" dt="2021-05-18T18:24:05.060" v="64" actId="108"/>
          <ac:spMkLst>
            <pc:docMk/>
            <pc:sldMk cId="718556213" sldId="416"/>
            <ac:spMk id="83" creationId="{C3DDA06B-D269-4AEF-92BB-E139B72F434F}"/>
          </ac:spMkLst>
        </pc:spChg>
        <pc:spChg chg="mod">
          <ac:chgData name="Kernthaler (ESO), Hannah" userId="b63887c9-618b-4f55-915f-f6564ce2e420" providerId="ADAL" clId="{BF54BB7F-83F0-444E-AF66-1743E7843E8F}" dt="2021-05-18T18:24:13.972" v="66" actId="108"/>
          <ac:spMkLst>
            <pc:docMk/>
            <pc:sldMk cId="718556213" sldId="416"/>
            <ac:spMk id="84" creationId="{9177DCA4-C1F4-4800-B79B-8DA97C8D8BE6}"/>
          </ac:spMkLst>
        </pc:spChg>
        <pc:spChg chg="mod">
          <ac:chgData name="Kernthaler (ESO), Hannah" userId="b63887c9-618b-4f55-915f-f6564ce2e420" providerId="ADAL" clId="{BF54BB7F-83F0-444E-AF66-1743E7843E8F}" dt="2021-05-07T15:50:33.363" v="58" actId="1035"/>
          <ac:spMkLst>
            <pc:docMk/>
            <pc:sldMk cId="718556213" sldId="416"/>
            <ac:spMk id="85" creationId="{8E3CD418-0752-4751-B807-65A322C9F31A}"/>
          </ac:spMkLst>
        </pc:spChg>
        <pc:spChg chg="del">
          <ac:chgData name="Kernthaler (ESO), Hannah" userId="b63887c9-618b-4f55-915f-f6564ce2e420" providerId="ADAL" clId="{BF54BB7F-83F0-444E-AF66-1743E7843E8F}" dt="2021-04-27T08:19:58.996" v="24" actId="478"/>
          <ac:spMkLst>
            <pc:docMk/>
            <pc:sldMk cId="718556213" sldId="416"/>
            <ac:spMk id="86" creationId="{AE3B1682-2749-4E30-A992-7B84F3F0D26F}"/>
          </ac:spMkLst>
        </pc:spChg>
        <pc:spChg chg="del mod">
          <ac:chgData name="Kernthaler (ESO), Hannah" userId="b63887c9-618b-4f55-915f-f6564ce2e420" providerId="ADAL" clId="{BF54BB7F-83F0-444E-AF66-1743E7843E8F}" dt="2021-05-18T11:45:19.223" v="63" actId="478"/>
          <ac:spMkLst>
            <pc:docMk/>
            <pc:sldMk cId="718556213" sldId="416"/>
            <ac:spMk id="89" creationId="{2C7CB0EF-73DD-44DD-A52C-11FCAB433AF9}"/>
          </ac:spMkLst>
        </pc:spChg>
        <pc:spChg chg="del mod">
          <ac:chgData name="Kernthaler (ESO), Hannah" userId="b63887c9-618b-4f55-915f-f6564ce2e420" providerId="ADAL" clId="{BF54BB7F-83F0-444E-AF66-1743E7843E8F}" dt="2021-05-18T11:44:50.145" v="62" actId="478"/>
          <ac:spMkLst>
            <pc:docMk/>
            <pc:sldMk cId="718556213" sldId="416"/>
            <ac:spMk id="90" creationId="{C79AEA7E-A0BC-4F28-B4F2-19285FCB286A}"/>
          </ac:spMkLst>
        </pc:spChg>
        <pc:graphicFrameChg chg="modGraphic">
          <ac:chgData name="Kernthaler (ESO), Hannah" userId="b63887c9-618b-4f55-915f-f6564ce2e420" providerId="ADAL" clId="{BF54BB7F-83F0-444E-AF66-1743E7843E8F}" dt="2021-05-07T15:50:28.064" v="53" actId="14734"/>
          <ac:graphicFrameMkLst>
            <pc:docMk/>
            <pc:sldMk cId="718556213" sldId="416"/>
            <ac:graphicFrameMk id="55" creationId="{23E6E4D7-20C7-4245-BD0F-26B75804807A}"/>
          </ac:graphicFrameMkLst>
        </pc:graphicFrameChg>
      </pc:sldChg>
    </pc:docChg>
  </pc:docChgLst>
  <pc:docChgLst>
    <pc:chgData name="Kernthaler (ESO), Hannah" userId="b63887c9-618b-4f55-915f-f6564ce2e420" providerId="ADAL" clId="{F857A0D2-74BC-4F99-886F-2B0DCC935203}"/>
    <pc:docChg chg="undo custSel addSld modSld">
      <pc:chgData name="Kernthaler (ESO), Hannah" userId="b63887c9-618b-4f55-915f-f6564ce2e420" providerId="ADAL" clId="{F857A0D2-74BC-4F99-886F-2B0DCC935203}" dt="2021-04-26T15:08:05.033" v="1165" actId="20577"/>
      <pc:docMkLst>
        <pc:docMk/>
      </pc:docMkLst>
      <pc:sldChg chg="delSp modSp add">
        <pc:chgData name="Kernthaler (ESO), Hannah" userId="b63887c9-618b-4f55-915f-f6564ce2e420" providerId="ADAL" clId="{F857A0D2-74BC-4F99-886F-2B0DCC935203}" dt="2021-04-26T12:36:12.280" v="189" actId="1076"/>
        <pc:sldMkLst>
          <pc:docMk/>
          <pc:sldMk cId="3417262340" sldId="415"/>
        </pc:sldMkLst>
        <pc:spChg chg="mod">
          <ac:chgData name="Kernthaler (ESO), Hannah" userId="b63887c9-618b-4f55-915f-f6564ce2e420" providerId="ADAL" clId="{F857A0D2-74BC-4F99-886F-2B0DCC935203}" dt="2021-04-26T12:26:42.662" v="62" actId="1076"/>
          <ac:spMkLst>
            <pc:docMk/>
            <pc:sldMk cId="3417262340" sldId="415"/>
            <ac:spMk id="3" creationId="{7F4AB741-91FC-474A-9739-46AFF2DA60B2}"/>
          </ac:spMkLst>
        </pc:spChg>
        <pc:spChg chg="mod">
          <ac:chgData name="Kernthaler (ESO), Hannah" userId="b63887c9-618b-4f55-915f-f6564ce2e420" providerId="ADAL" clId="{F857A0D2-74BC-4F99-886F-2B0DCC935203}" dt="2021-04-26T12:25:26.969" v="16" actId="20577"/>
          <ac:spMkLst>
            <pc:docMk/>
            <pc:sldMk cId="3417262340" sldId="415"/>
            <ac:spMk id="5" creationId="{63803FC1-82F8-9144-8778-7DA8F315003F}"/>
          </ac:spMkLst>
        </pc:spChg>
        <pc:spChg chg="mod">
          <ac:chgData name="Kernthaler (ESO), Hannah" userId="b63887c9-618b-4f55-915f-f6564ce2e420" providerId="ADAL" clId="{F857A0D2-74BC-4F99-886F-2B0DCC935203}" dt="2021-04-26T12:27:12.002" v="65" actId="1076"/>
          <ac:spMkLst>
            <pc:docMk/>
            <pc:sldMk cId="3417262340" sldId="415"/>
            <ac:spMk id="7" creationId="{A49EF632-0E94-46E2-8E27-F012057D7303}"/>
          </ac:spMkLst>
        </pc:spChg>
        <pc:spChg chg="mod">
          <ac:chgData name="Kernthaler (ESO), Hannah" userId="b63887c9-618b-4f55-915f-f6564ce2e420" providerId="ADAL" clId="{F857A0D2-74BC-4F99-886F-2B0DCC935203}" dt="2021-04-26T12:32:44.797" v="130" actId="14100"/>
          <ac:spMkLst>
            <pc:docMk/>
            <pc:sldMk cId="3417262340" sldId="415"/>
            <ac:spMk id="8" creationId="{F81D2D0F-9ED4-41D3-9DE0-C9CCA6030731}"/>
          </ac:spMkLst>
        </pc:spChg>
        <pc:spChg chg="mod">
          <ac:chgData name="Kernthaler (ESO), Hannah" userId="b63887c9-618b-4f55-915f-f6564ce2e420" providerId="ADAL" clId="{F857A0D2-74BC-4F99-886F-2B0DCC935203}" dt="2021-04-26T12:34:40.050" v="166" actId="1076"/>
          <ac:spMkLst>
            <pc:docMk/>
            <pc:sldMk cId="3417262340" sldId="415"/>
            <ac:spMk id="9" creationId="{BB749E5F-353B-486B-9DBD-B3A500AFA0B3}"/>
          </ac:spMkLst>
        </pc:spChg>
        <pc:spChg chg="del">
          <ac:chgData name="Kernthaler (ESO), Hannah" userId="b63887c9-618b-4f55-915f-f6564ce2e420" providerId="ADAL" clId="{F857A0D2-74BC-4F99-886F-2B0DCC935203}" dt="2021-04-26T12:25:33.520" v="18" actId="478"/>
          <ac:spMkLst>
            <pc:docMk/>
            <pc:sldMk cId="3417262340" sldId="415"/>
            <ac:spMk id="13" creationId="{7DD2BF89-49FA-43FA-A023-75CCF8A00106}"/>
          </ac:spMkLst>
        </pc:spChg>
        <pc:spChg chg="mod">
          <ac:chgData name="Kernthaler (ESO), Hannah" userId="b63887c9-618b-4f55-915f-f6564ce2e420" providerId="ADAL" clId="{F857A0D2-74BC-4F99-886F-2B0DCC935203}" dt="2021-04-26T12:34:20.497" v="159" actId="1076"/>
          <ac:spMkLst>
            <pc:docMk/>
            <pc:sldMk cId="3417262340" sldId="415"/>
            <ac:spMk id="14" creationId="{2C17F85D-EE3E-43AE-9F8B-E19B9DC2AA14}"/>
          </ac:spMkLst>
        </pc:spChg>
        <pc:spChg chg="mod">
          <ac:chgData name="Kernthaler (ESO), Hannah" userId="b63887c9-618b-4f55-915f-f6564ce2e420" providerId="ADAL" clId="{F857A0D2-74BC-4F99-886F-2B0DCC935203}" dt="2021-04-26T12:33:54.607" v="152" actId="14100"/>
          <ac:spMkLst>
            <pc:docMk/>
            <pc:sldMk cId="3417262340" sldId="415"/>
            <ac:spMk id="15" creationId="{B0FE4FAA-20ED-4813-A9D7-69F43A21FF73}"/>
          </ac:spMkLst>
        </pc:spChg>
        <pc:spChg chg="mod">
          <ac:chgData name="Kernthaler (ESO), Hannah" userId="b63887c9-618b-4f55-915f-f6564ce2e420" providerId="ADAL" clId="{F857A0D2-74BC-4F99-886F-2B0DCC935203}" dt="2021-04-26T12:33:29.095" v="142" actId="1076"/>
          <ac:spMkLst>
            <pc:docMk/>
            <pc:sldMk cId="3417262340" sldId="415"/>
            <ac:spMk id="16" creationId="{C08CDCDF-02E1-4720-B666-8C45888F5CA6}"/>
          </ac:spMkLst>
        </pc:spChg>
        <pc:spChg chg="mod">
          <ac:chgData name="Kernthaler (ESO), Hannah" userId="b63887c9-618b-4f55-915f-f6564ce2e420" providerId="ADAL" clId="{F857A0D2-74BC-4F99-886F-2B0DCC935203}" dt="2021-04-26T12:29:49.738" v="114" actId="1035"/>
          <ac:spMkLst>
            <pc:docMk/>
            <pc:sldMk cId="3417262340" sldId="415"/>
            <ac:spMk id="17" creationId="{6D9136C6-AB1B-4B7F-8FDD-BB788099E655}"/>
          </ac:spMkLst>
        </pc:spChg>
        <pc:spChg chg="mod">
          <ac:chgData name="Kernthaler (ESO), Hannah" userId="b63887c9-618b-4f55-915f-f6564ce2e420" providerId="ADAL" clId="{F857A0D2-74BC-4F99-886F-2B0DCC935203}" dt="2021-04-26T12:29:49.738" v="114" actId="1035"/>
          <ac:spMkLst>
            <pc:docMk/>
            <pc:sldMk cId="3417262340" sldId="415"/>
            <ac:spMk id="18" creationId="{5F05D475-0021-4FAC-9E7C-28CA37E1F5DB}"/>
          </ac:spMkLst>
        </pc:spChg>
        <pc:spChg chg="mod">
          <ac:chgData name="Kernthaler (ESO), Hannah" userId="b63887c9-618b-4f55-915f-f6564ce2e420" providerId="ADAL" clId="{F857A0D2-74BC-4F99-886F-2B0DCC935203}" dt="2021-04-26T12:29:49.738" v="114" actId="1035"/>
          <ac:spMkLst>
            <pc:docMk/>
            <pc:sldMk cId="3417262340" sldId="415"/>
            <ac:spMk id="19" creationId="{117140EB-446B-4B73-9952-33BD83E5D250}"/>
          </ac:spMkLst>
        </pc:spChg>
        <pc:spChg chg="mod">
          <ac:chgData name="Kernthaler (ESO), Hannah" userId="b63887c9-618b-4f55-915f-f6564ce2e420" providerId="ADAL" clId="{F857A0D2-74BC-4F99-886F-2B0DCC935203}" dt="2021-04-26T12:29:49.738" v="114" actId="1035"/>
          <ac:spMkLst>
            <pc:docMk/>
            <pc:sldMk cId="3417262340" sldId="415"/>
            <ac:spMk id="20" creationId="{723CF42D-5FB4-4B27-8C6C-460221263566}"/>
          </ac:spMkLst>
        </pc:spChg>
        <pc:spChg chg="mod">
          <ac:chgData name="Kernthaler (ESO), Hannah" userId="b63887c9-618b-4f55-915f-f6564ce2e420" providerId="ADAL" clId="{F857A0D2-74BC-4F99-886F-2B0DCC935203}" dt="2021-04-26T12:29:49.738" v="114" actId="1035"/>
          <ac:spMkLst>
            <pc:docMk/>
            <pc:sldMk cId="3417262340" sldId="415"/>
            <ac:spMk id="22" creationId="{0A8D5609-EEAF-41B6-8980-049515203F77}"/>
          </ac:spMkLst>
        </pc:spChg>
        <pc:spChg chg="del">
          <ac:chgData name="Kernthaler (ESO), Hannah" userId="b63887c9-618b-4f55-915f-f6564ce2e420" providerId="ADAL" clId="{F857A0D2-74BC-4F99-886F-2B0DCC935203}" dt="2021-04-26T12:25:37.040" v="20" actId="478"/>
          <ac:spMkLst>
            <pc:docMk/>
            <pc:sldMk cId="3417262340" sldId="415"/>
            <ac:spMk id="23" creationId="{EC70902C-A082-4F6E-B0FB-81D1C08E7E05}"/>
          </ac:spMkLst>
        </pc:spChg>
        <pc:spChg chg="del">
          <ac:chgData name="Kernthaler (ESO), Hannah" userId="b63887c9-618b-4f55-915f-f6564ce2e420" providerId="ADAL" clId="{F857A0D2-74BC-4F99-886F-2B0DCC935203}" dt="2021-04-26T12:25:35.744" v="19" actId="478"/>
          <ac:spMkLst>
            <pc:docMk/>
            <pc:sldMk cId="3417262340" sldId="415"/>
            <ac:spMk id="24" creationId="{9492BC4C-8551-4DDF-AA08-8B5F815B851D}"/>
          </ac:spMkLst>
        </pc:spChg>
        <pc:spChg chg="mod">
          <ac:chgData name="Kernthaler (ESO), Hannah" userId="b63887c9-618b-4f55-915f-f6564ce2e420" providerId="ADAL" clId="{F857A0D2-74BC-4F99-886F-2B0DCC935203}" dt="2021-04-26T12:29:39.375" v="108" actId="14100"/>
          <ac:spMkLst>
            <pc:docMk/>
            <pc:sldMk cId="3417262340" sldId="415"/>
            <ac:spMk id="25" creationId="{EAFFBFE0-BC59-4160-9542-5568B02BC382}"/>
          </ac:spMkLst>
        </pc:spChg>
        <pc:spChg chg="mod">
          <ac:chgData name="Kernthaler (ESO), Hannah" userId="b63887c9-618b-4f55-915f-f6564ce2e420" providerId="ADAL" clId="{F857A0D2-74BC-4F99-886F-2B0DCC935203}" dt="2021-04-26T12:29:41.550" v="109" actId="14100"/>
          <ac:spMkLst>
            <pc:docMk/>
            <pc:sldMk cId="3417262340" sldId="415"/>
            <ac:spMk id="26" creationId="{B5AF6794-4C9F-428A-BD82-20F76DFC6EF9}"/>
          </ac:spMkLst>
        </pc:spChg>
        <pc:spChg chg="mod">
          <ac:chgData name="Kernthaler (ESO), Hannah" userId="b63887c9-618b-4f55-915f-f6564ce2e420" providerId="ADAL" clId="{F857A0D2-74BC-4F99-886F-2B0DCC935203}" dt="2021-04-26T12:28:47.201" v="84" actId="14100"/>
          <ac:spMkLst>
            <pc:docMk/>
            <pc:sldMk cId="3417262340" sldId="415"/>
            <ac:spMk id="29" creationId="{C91C5015-C471-4046-8894-ABEDD31FF8DB}"/>
          </ac:spMkLst>
        </pc:spChg>
        <pc:spChg chg="mod">
          <ac:chgData name="Kernthaler (ESO), Hannah" userId="b63887c9-618b-4f55-915f-f6564ce2e420" providerId="ADAL" clId="{F857A0D2-74BC-4F99-886F-2B0DCC935203}" dt="2021-04-26T12:32:50.878" v="132" actId="14100"/>
          <ac:spMkLst>
            <pc:docMk/>
            <pc:sldMk cId="3417262340" sldId="415"/>
            <ac:spMk id="31" creationId="{5C9FFC78-0B45-4FA5-BB27-D0CBBA8BE3A0}"/>
          </ac:spMkLst>
        </pc:spChg>
        <pc:spChg chg="mod">
          <ac:chgData name="Kernthaler (ESO), Hannah" userId="b63887c9-618b-4f55-915f-f6564ce2e420" providerId="ADAL" clId="{F857A0D2-74BC-4F99-886F-2B0DCC935203}" dt="2021-04-26T12:33:48.459" v="149" actId="14100"/>
          <ac:spMkLst>
            <pc:docMk/>
            <pc:sldMk cId="3417262340" sldId="415"/>
            <ac:spMk id="34" creationId="{12A8E7A7-03FE-4529-957D-3EEF302BE663}"/>
          </ac:spMkLst>
        </pc:spChg>
        <pc:spChg chg="del mod">
          <ac:chgData name="Kernthaler (ESO), Hannah" userId="b63887c9-618b-4f55-915f-f6564ce2e420" providerId="ADAL" clId="{F857A0D2-74BC-4F99-886F-2B0DCC935203}" dt="2021-04-26T12:25:51.573" v="26" actId="478"/>
          <ac:spMkLst>
            <pc:docMk/>
            <pc:sldMk cId="3417262340" sldId="415"/>
            <ac:spMk id="40" creationId="{A105756F-FBEF-4102-B980-533EDFC5031A}"/>
          </ac:spMkLst>
        </pc:spChg>
        <pc:spChg chg="mod">
          <ac:chgData name="Kernthaler (ESO), Hannah" userId="b63887c9-618b-4f55-915f-f6564ce2e420" providerId="ADAL" clId="{F857A0D2-74BC-4F99-886F-2B0DCC935203}" dt="2021-04-26T12:32:57.494" v="134" actId="14100"/>
          <ac:spMkLst>
            <pc:docMk/>
            <pc:sldMk cId="3417262340" sldId="415"/>
            <ac:spMk id="42" creationId="{1D41894A-2025-4FE4-A706-92D3D712C2C7}"/>
          </ac:spMkLst>
        </pc:spChg>
        <pc:spChg chg="mod">
          <ac:chgData name="Kernthaler (ESO), Hannah" userId="b63887c9-618b-4f55-915f-f6564ce2e420" providerId="ADAL" clId="{F857A0D2-74BC-4F99-886F-2B0DCC935203}" dt="2021-04-26T12:29:26.235" v="104" actId="14100"/>
          <ac:spMkLst>
            <pc:docMk/>
            <pc:sldMk cId="3417262340" sldId="415"/>
            <ac:spMk id="43" creationId="{802516D4-5973-43E1-B2C5-FAFCC2EF64F2}"/>
          </ac:spMkLst>
        </pc:spChg>
        <pc:spChg chg="mod">
          <ac:chgData name="Kernthaler (ESO), Hannah" userId="b63887c9-618b-4f55-915f-f6564ce2e420" providerId="ADAL" clId="{F857A0D2-74BC-4F99-886F-2B0DCC935203}" dt="2021-04-26T12:34:26.224" v="162" actId="1076"/>
          <ac:spMkLst>
            <pc:docMk/>
            <pc:sldMk cId="3417262340" sldId="415"/>
            <ac:spMk id="45" creationId="{CEC4EE43-F147-4F0D-AFF4-240BFF8FF114}"/>
          </ac:spMkLst>
        </pc:spChg>
        <pc:spChg chg="mod">
          <ac:chgData name="Kernthaler (ESO), Hannah" userId="b63887c9-618b-4f55-915f-f6564ce2e420" providerId="ADAL" clId="{F857A0D2-74BC-4F99-886F-2B0DCC935203}" dt="2021-04-26T12:30:23.379" v="122" actId="1076"/>
          <ac:spMkLst>
            <pc:docMk/>
            <pc:sldMk cId="3417262340" sldId="415"/>
            <ac:spMk id="46" creationId="{43C2F108-6E66-449D-88D4-AF7FCE99247F}"/>
          </ac:spMkLst>
        </pc:spChg>
        <pc:spChg chg="mod">
          <ac:chgData name="Kernthaler (ESO), Hannah" userId="b63887c9-618b-4f55-915f-f6564ce2e420" providerId="ADAL" clId="{F857A0D2-74BC-4F99-886F-2B0DCC935203}" dt="2021-04-26T12:36:01.757" v="187" actId="1076"/>
          <ac:spMkLst>
            <pc:docMk/>
            <pc:sldMk cId="3417262340" sldId="415"/>
            <ac:spMk id="47" creationId="{E978103E-EFBB-452B-AB1A-9C3E0AE56B50}"/>
          </ac:spMkLst>
        </pc:spChg>
        <pc:spChg chg="mod">
          <ac:chgData name="Kernthaler (ESO), Hannah" userId="b63887c9-618b-4f55-915f-f6564ce2e420" providerId="ADAL" clId="{F857A0D2-74BC-4F99-886F-2B0DCC935203}" dt="2021-04-26T12:33:36.907" v="145" actId="14100"/>
          <ac:spMkLst>
            <pc:docMk/>
            <pc:sldMk cId="3417262340" sldId="415"/>
            <ac:spMk id="48" creationId="{DBFFD408-8358-4E29-A0BE-3A35171D4710}"/>
          </ac:spMkLst>
        </pc:spChg>
        <pc:spChg chg="mod">
          <ac:chgData name="Kernthaler (ESO), Hannah" userId="b63887c9-618b-4f55-915f-f6564ce2e420" providerId="ADAL" clId="{F857A0D2-74BC-4F99-886F-2B0DCC935203}" dt="2021-04-26T12:33:45.429" v="147" actId="1076"/>
          <ac:spMkLst>
            <pc:docMk/>
            <pc:sldMk cId="3417262340" sldId="415"/>
            <ac:spMk id="49" creationId="{03E034BF-F1E3-4CCE-BBC3-28ECF8FBE1DB}"/>
          </ac:spMkLst>
        </pc:spChg>
        <pc:spChg chg="mod">
          <ac:chgData name="Kernthaler (ESO), Hannah" userId="b63887c9-618b-4f55-915f-f6564ce2e420" providerId="ADAL" clId="{F857A0D2-74BC-4F99-886F-2B0DCC935203}" dt="2021-04-26T12:33:26.823" v="141" actId="1076"/>
          <ac:spMkLst>
            <pc:docMk/>
            <pc:sldMk cId="3417262340" sldId="415"/>
            <ac:spMk id="50" creationId="{359AC193-6556-47CA-B84E-DF65A874D05E}"/>
          </ac:spMkLst>
        </pc:spChg>
        <pc:spChg chg="mod">
          <ac:chgData name="Kernthaler (ESO), Hannah" userId="b63887c9-618b-4f55-915f-f6564ce2e420" providerId="ADAL" clId="{F857A0D2-74BC-4F99-886F-2B0DCC935203}" dt="2021-04-26T12:35:41.088" v="179" actId="1076"/>
          <ac:spMkLst>
            <pc:docMk/>
            <pc:sldMk cId="3417262340" sldId="415"/>
            <ac:spMk id="51" creationId="{D44306C6-A797-4099-A71A-9F709071AEDD}"/>
          </ac:spMkLst>
        </pc:spChg>
        <pc:spChg chg="mod">
          <ac:chgData name="Kernthaler (ESO), Hannah" userId="b63887c9-618b-4f55-915f-f6564ce2e420" providerId="ADAL" clId="{F857A0D2-74BC-4F99-886F-2B0DCC935203}" dt="2021-04-26T12:35:32.500" v="177" actId="1076"/>
          <ac:spMkLst>
            <pc:docMk/>
            <pc:sldMk cId="3417262340" sldId="415"/>
            <ac:spMk id="52" creationId="{06C24DB5-4201-41C4-883C-A2D73856FCBF}"/>
          </ac:spMkLst>
        </pc:spChg>
        <pc:spChg chg="mod">
          <ac:chgData name="Kernthaler (ESO), Hannah" userId="b63887c9-618b-4f55-915f-f6564ce2e420" providerId="ADAL" clId="{F857A0D2-74BC-4F99-886F-2B0DCC935203}" dt="2021-04-26T12:35:20.869" v="176" actId="1076"/>
          <ac:spMkLst>
            <pc:docMk/>
            <pc:sldMk cId="3417262340" sldId="415"/>
            <ac:spMk id="53" creationId="{067763EA-BF01-46CA-989E-685DD3053DEA}"/>
          </ac:spMkLst>
        </pc:spChg>
        <pc:spChg chg="mod">
          <ac:chgData name="Kernthaler (ESO), Hannah" userId="b63887c9-618b-4f55-915f-f6564ce2e420" providerId="ADAL" clId="{F857A0D2-74BC-4F99-886F-2B0DCC935203}" dt="2021-04-26T12:35:48.186" v="183" actId="1076"/>
          <ac:spMkLst>
            <pc:docMk/>
            <pc:sldMk cId="3417262340" sldId="415"/>
            <ac:spMk id="54" creationId="{D35E01E1-1D1B-4C63-9079-464252426FA3}"/>
          </ac:spMkLst>
        </pc:spChg>
        <pc:spChg chg="mod">
          <ac:chgData name="Kernthaler (ESO), Hannah" userId="b63887c9-618b-4f55-915f-f6564ce2e420" providerId="ADAL" clId="{F857A0D2-74BC-4F99-886F-2B0DCC935203}" dt="2021-04-26T12:34:54.900" v="170" actId="1076"/>
          <ac:spMkLst>
            <pc:docMk/>
            <pc:sldMk cId="3417262340" sldId="415"/>
            <ac:spMk id="56" creationId="{D4C6E3D4-7C5F-4AEC-86F0-AD6044184A86}"/>
          </ac:spMkLst>
        </pc:spChg>
        <pc:spChg chg="mod">
          <ac:chgData name="Kernthaler (ESO), Hannah" userId="b63887c9-618b-4f55-915f-f6564ce2e420" providerId="ADAL" clId="{F857A0D2-74BC-4F99-886F-2B0DCC935203}" dt="2021-04-26T12:35:09.109" v="175" actId="1076"/>
          <ac:spMkLst>
            <pc:docMk/>
            <pc:sldMk cId="3417262340" sldId="415"/>
            <ac:spMk id="57" creationId="{B9BB4943-B8B7-472A-A026-4F5FC372AEBE}"/>
          </ac:spMkLst>
        </pc:spChg>
        <pc:spChg chg="mod">
          <ac:chgData name="Kernthaler (ESO), Hannah" userId="b63887c9-618b-4f55-915f-f6564ce2e420" providerId="ADAL" clId="{F857A0D2-74BC-4F99-886F-2B0DCC935203}" dt="2021-04-26T12:29:49.738" v="114" actId="1035"/>
          <ac:spMkLst>
            <pc:docMk/>
            <pc:sldMk cId="3417262340" sldId="415"/>
            <ac:spMk id="58" creationId="{89372136-EEA6-4F45-B252-4F3CA8A1950D}"/>
          </ac:spMkLst>
        </pc:spChg>
        <pc:spChg chg="mod">
          <ac:chgData name="Kernthaler (ESO), Hannah" userId="b63887c9-618b-4f55-915f-f6564ce2e420" providerId="ADAL" clId="{F857A0D2-74BC-4F99-886F-2B0DCC935203}" dt="2021-04-26T12:34:07.541" v="155" actId="14100"/>
          <ac:spMkLst>
            <pc:docMk/>
            <pc:sldMk cId="3417262340" sldId="415"/>
            <ac:spMk id="59" creationId="{95045518-FA6A-40B7-A54C-41162BA68787}"/>
          </ac:spMkLst>
        </pc:spChg>
        <pc:spChg chg="mod">
          <ac:chgData name="Kernthaler (ESO), Hannah" userId="b63887c9-618b-4f55-915f-f6564ce2e420" providerId="ADAL" clId="{F857A0D2-74BC-4F99-886F-2B0DCC935203}" dt="2021-04-26T12:35:56.878" v="186" actId="14100"/>
          <ac:spMkLst>
            <pc:docMk/>
            <pc:sldMk cId="3417262340" sldId="415"/>
            <ac:spMk id="60" creationId="{12D71834-3E21-4578-ADD8-BA97C8B6A89F}"/>
          </ac:spMkLst>
        </pc:spChg>
        <pc:spChg chg="del">
          <ac:chgData name="Kernthaler (ESO), Hannah" userId="b63887c9-618b-4f55-915f-f6564ce2e420" providerId="ADAL" clId="{F857A0D2-74BC-4F99-886F-2B0DCC935203}" dt="2021-04-26T12:25:53.310" v="27" actId="478"/>
          <ac:spMkLst>
            <pc:docMk/>
            <pc:sldMk cId="3417262340" sldId="415"/>
            <ac:spMk id="61" creationId="{AED94E0C-C976-4EC5-8D1F-F42C20B522C4}"/>
          </ac:spMkLst>
        </pc:spChg>
        <pc:spChg chg="mod">
          <ac:chgData name="Kernthaler (ESO), Hannah" userId="b63887c9-618b-4f55-915f-f6564ce2e420" providerId="ADAL" clId="{F857A0D2-74BC-4F99-886F-2B0DCC935203}" dt="2021-04-26T12:29:04.829" v="98" actId="14100"/>
          <ac:spMkLst>
            <pc:docMk/>
            <pc:sldMk cId="3417262340" sldId="415"/>
            <ac:spMk id="62" creationId="{D8E5E226-7A3D-454A-B283-8642EDFF8260}"/>
          </ac:spMkLst>
        </pc:spChg>
        <pc:spChg chg="del">
          <ac:chgData name="Kernthaler (ESO), Hannah" userId="b63887c9-618b-4f55-915f-f6564ce2e420" providerId="ADAL" clId="{F857A0D2-74BC-4F99-886F-2B0DCC935203}" dt="2021-04-26T12:25:53.811" v="28" actId="478"/>
          <ac:spMkLst>
            <pc:docMk/>
            <pc:sldMk cId="3417262340" sldId="415"/>
            <ac:spMk id="63" creationId="{F744B6E2-7E37-4BC6-833E-C5D4A3B45F42}"/>
          </ac:spMkLst>
        </pc:spChg>
        <pc:spChg chg="mod">
          <ac:chgData name="Kernthaler (ESO), Hannah" userId="b63887c9-618b-4f55-915f-f6564ce2e420" providerId="ADAL" clId="{F857A0D2-74BC-4F99-886F-2B0DCC935203}" dt="2021-04-26T12:36:12.280" v="189" actId="1076"/>
          <ac:spMkLst>
            <pc:docMk/>
            <pc:sldMk cId="3417262340" sldId="415"/>
            <ac:spMk id="64" creationId="{BE54931E-287D-4F19-8CB8-095F7FAC9C4F}"/>
          </ac:spMkLst>
        </pc:spChg>
        <pc:spChg chg="del mod">
          <ac:chgData name="Kernthaler (ESO), Hannah" userId="b63887c9-618b-4f55-915f-f6564ce2e420" providerId="ADAL" clId="{F857A0D2-74BC-4F99-886F-2B0DCC935203}" dt="2021-04-26T12:25:57.871" v="30" actId="478"/>
          <ac:spMkLst>
            <pc:docMk/>
            <pc:sldMk cId="3417262340" sldId="415"/>
            <ac:spMk id="65" creationId="{F6AD8B5C-612A-477C-9022-0C55F55C44AB}"/>
          </ac:spMkLst>
        </pc:spChg>
        <pc:spChg chg="del">
          <ac:chgData name="Kernthaler (ESO), Hannah" userId="b63887c9-618b-4f55-915f-f6564ce2e420" providerId="ADAL" clId="{F857A0D2-74BC-4F99-886F-2B0DCC935203}" dt="2021-04-26T12:25:59.815" v="31" actId="478"/>
          <ac:spMkLst>
            <pc:docMk/>
            <pc:sldMk cId="3417262340" sldId="415"/>
            <ac:spMk id="66" creationId="{7EE51049-CE6A-41A9-854B-0B0762C75ECF}"/>
          </ac:spMkLst>
        </pc:spChg>
        <pc:spChg chg="del">
          <ac:chgData name="Kernthaler (ESO), Hannah" userId="b63887c9-618b-4f55-915f-f6564ce2e420" providerId="ADAL" clId="{F857A0D2-74BC-4F99-886F-2B0DCC935203}" dt="2021-04-26T12:26:00.828" v="32" actId="478"/>
          <ac:spMkLst>
            <pc:docMk/>
            <pc:sldMk cId="3417262340" sldId="415"/>
            <ac:spMk id="67" creationId="{510B640C-DC4A-4640-BB33-3C0E630D74E9}"/>
          </ac:spMkLst>
        </pc:spChg>
        <pc:spChg chg="mod">
          <ac:chgData name="Kernthaler (ESO), Hannah" userId="b63887c9-618b-4f55-915f-f6564ce2e420" providerId="ADAL" clId="{F857A0D2-74BC-4F99-886F-2B0DCC935203}" dt="2021-04-26T12:26:36.866" v="61" actId="1076"/>
          <ac:spMkLst>
            <pc:docMk/>
            <pc:sldMk cId="3417262340" sldId="415"/>
            <ac:spMk id="68" creationId="{A1D231FB-2613-4901-8DB2-C2A8F5E03766}"/>
          </ac:spMkLst>
        </pc:spChg>
        <pc:spChg chg="mod">
          <ac:chgData name="Kernthaler (ESO), Hannah" userId="b63887c9-618b-4f55-915f-f6564ce2e420" providerId="ADAL" clId="{F857A0D2-74BC-4F99-886F-2B0DCC935203}" dt="2021-04-26T12:26:36.866" v="61" actId="1076"/>
          <ac:spMkLst>
            <pc:docMk/>
            <pc:sldMk cId="3417262340" sldId="415"/>
            <ac:spMk id="69" creationId="{599C9F35-4908-412C-A098-51F6801D6ABB}"/>
          </ac:spMkLst>
        </pc:spChg>
        <pc:spChg chg="mod">
          <ac:chgData name="Kernthaler (ESO), Hannah" userId="b63887c9-618b-4f55-915f-f6564ce2e420" providerId="ADAL" clId="{F857A0D2-74BC-4F99-886F-2B0DCC935203}" dt="2021-04-26T12:26:36.866" v="61" actId="1076"/>
          <ac:spMkLst>
            <pc:docMk/>
            <pc:sldMk cId="3417262340" sldId="415"/>
            <ac:spMk id="70" creationId="{29059EBD-2DBE-464E-8248-235A667B0E06}"/>
          </ac:spMkLst>
        </pc:spChg>
        <pc:graphicFrameChg chg="mod modGraphic">
          <ac:chgData name="Kernthaler (ESO), Hannah" userId="b63887c9-618b-4f55-915f-f6564ce2e420" providerId="ADAL" clId="{F857A0D2-74BC-4F99-886F-2B0DCC935203}" dt="2021-04-26T12:30:00.906" v="116" actId="14100"/>
          <ac:graphicFrameMkLst>
            <pc:docMk/>
            <pc:sldMk cId="3417262340" sldId="415"/>
            <ac:graphicFrameMk id="6" creationId="{CED332E6-F77E-4045-96E9-81B745B62FE4}"/>
          </ac:graphicFrameMkLst>
        </pc:graphicFrameChg>
        <pc:graphicFrameChg chg="mod modGraphic">
          <ac:chgData name="Kernthaler (ESO), Hannah" userId="b63887c9-618b-4f55-915f-f6564ce2e420" providerId="ADAL" clId="{F857A0D2-74BC-4F99-886F-2B0DCC935203}" dt="2021-04-26T12:35:04.179" v="174" actId="14734"/>
          <ac:graphicFrameMkLst>
            <pc:docMk/>
            <pc:sldMk cId="3417262340" sldId="415"/>
            <ac:graphicFrameMk id="55" creationId="{23E6E4D7-20C7-4245-BD0F-26B75804807A}"/>
          </ac:graphicFrameMkLst>
        </pc:graphicFrameChg>
      </pc:sldChg>
      <pc:sldChg chg="addSp delSp modSp add">
        <pc:chgData name="Kernthaler (ESO), Hannah" userId="b63887c9-618b-4f55-915f-f6564ce2e420" providerId="ADAL" clId="{F857A0D2-74BC-4F99-886F-2B0DCC935203}" dt="2021-04-26T15:08:05.033" v="1165" actId="20577"/>
        <pc:sldMkLst>
          <pc:docMk/>
          <pc:sldMk cId="718556213" sldId="416"/>
        </pc:sldMkLst>
        <pc:spChg chg="mod">
          <ac:chgData name="Kernthaler (ESO), Hannah" userId="b63887c9-618b-4f55-915f-f6564ce2e420" providerId="ADAL" clId="{F857A0D2-74BC-4F99-886F-2B0DCC935203}" dt="2021-04-26T12:39:09.421" v="234" actId="20577"/>
          <ac:spMkLst>
            <pc:docMk/>
            <pc:sldMk cId="718556213" sldId="416"/>
            <ac:spMk id="5" creationId="{63803FC1-82F8-9144-8778-7DA8F315003F}"/>
          </ac:spMkLst>
        </pc:spChg>
        <pc:spChg chg="mod">
          <ac:chgData name="Kernthaler (ESO), Hannah" userId="b63887c9-618b-4f55-915f-f6564ce2e420" providerId="ADAL" clId="{F857A0D2-74BC-4F99-886F-2B0DCC935203}" dt="2021-04-26T12:40:37.078" v="274" actId="1076"/>
          <ac:spMkLst>
            <pc:docMk/>
            <pc:sldMk cId="718556213" sldId="416"/>
            <ac:spMk id="7" creationId="{A49EF632-0E94-46E2-8E27-F012057D7303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8" creationId="{F81D2D0F-9ED4-41D3-9DE0-C9CCA6030731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9" creationId="{BB749E5F-353B-486B-9DBD-B3A500AFA0B3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14" creationId="{2C17F85D-EE3E-43AE-9F8B-E19B9DC2AA14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15" creationId="{B0FE4FAA-20ED-4813-A9D7-69F43A21FF73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16" creationId="{C08CDCDF-02E1-4720-B666-8C45888F5CA6}"/>
          </ac:spMkLst>
        </pc:spChg>
        <pc:spChg chg="del">
          <ac:chgData name="Kernthaler (ESO), Hannah" userId="b63887c9-618b-4f55-915f-f6564ce2e420" providerId="ADAL" clId="{F857A0D2-74BC-4F99-886F-2B0DCC935203}" dt="2021-04-26T12:38:02.699" v="209" actId="478"/>
          <ac:spMkLst>
            <pc:docMk/>
            <pc:sldMk cId="718556213" sldId="416"/>
            <ac:spMk id="17" creationId="{6D9136C6-AB1B-4B7F-8FDD-BB788099E655}"/>
          </ac:spMkLst>
        </pc:spChg>
        <pc:spChg chg="del">
          <ac:chgData name="Kernthaler (ESO), Hannah" userId="b63887c9-618b-4f55-915f-f6564ce2e420" providerId="ADAL" clId="{F857A0D2-74BC-4F99-886F-2B0DCC935203}" dt="2021-04-26T12:38:04.235" v="210" actId="478"/>
          <ac:spMkLst>
            <pc:docMk/>
            <pc:sldMk cId="718556213" sldId="416"/>
            <ac:spMk id="18" creationId="{5F05D475-0021-4FAC-9E7C-28CA37E1F5DB}"/>
          </ac:spMkLst>
        </pc:spChg>
        <pc:spChg chg="del">
          <ac:chgData name="Kernthaler (ESO), Hannah" userId="b63887c9-618b-4f55-915f-f6564ce2e420" providerId="ADAL" clId="{F857A0D2-74BC-4F99-886F-2B0DCC935203}" dt="2021-04-26T12:38:05.684" v="211" actId="478"/>
          <ac:spMkLst>
            <pc:docMk/>
            <pc:sldMk cId="718556213" sldId="416"/>
            <ac:spMk id="19" creationId="{117140EB-446B-4B73-9952-33BD83E5D250}"/>
          </ac:spMkLst>
        </pc:spChg>
        <pc:spChg chg="del">
          <ac:chgData name="Kernthaler (ESO), Hannah" userId="b63887c9-618b-4f55-915f-f6564ce2e420" providerId="ADAL" clId="{F857A0D2-74BC-4F99-886F-2B0DCC935203}" dt="2021-04-26T12:38:06.670" v="212" actId="478"/>
          <ac:spMkLst>
            <pc:docMk/>
            <pc:sldMk cId="718556213" sldId="416"/>
            <ac:spMk id="20" creationId="{723CF42D-5FB4-4B27-8C6C-460221263566}"/>
          </ac:spMkLst>
        </pc:spChg>
        <pc:spChg chg="mod">
          <ac:chgData name="Kernthaler (ESO), Hannah" userId="b63887c9-618b-4f55-915f-f6564ce2e420" providerId="ADAL" clId="{F857A0D2-74BC-4F99-886F-2B0DCC935203}" dt="2021-04-26T12:40:41.390" v="275" actId="1076"/>
          <ac:spMkLst>
            <pc:docMk/>
            <pc:sldMk cId="718556213" sldId="416"/>
            <ac:spMk id="22" creationId="{0A8D5609-EEAF-41B6-8980-049515203F77}"/>
          </ac:spMkLst>
        </pc:spChg>
        <pc:spChg chg="del">
          <ac:chgData name="Kernthaler (ESO), Hannah" userId="b63887c9-618b-4f55-915f-f6564ce2e420" providerId="ADAL" clId="{F857A0D2-74BC-4F99-886F-2B0DCC935203}" dt="2021-04-26T12:36:57.755" v="201" actId="478"/>
          <ac:spMkLst>
            <pc:docMk/>
            <pc:sldMk cId="718556213" sldId="416"/>
            <ac:spMk id="25" creationId="{EAFFBFE0-BC59-4160-9542-5568B02BC382}"/>
          </ac:spMkLst>
        </pc:spChg>
        <pc:spChg chg="del">
          <ac:chgData name="Kernthaler (ESO), Hannah" userId="b63887c9-618b-4f55-915f-f6564ce2e420" providerId="ADAL" clId="{F857A0D2-74BC-4F99-886F-2B0DCC935203}" dt="2021-04-26T12:36:59.073" v="202" actId="478"/>
          <ac:spMkLst>
            <pc:docMk/>
            <pc:sldMk cId="718556213" sldId="416"/>
            <ac:spMk id="26" creationId="{B5AF6794-4C9F-428A-BD82-20F76DFC6EF9}"/>
          </ac:spMkLst>
        </pc:spChg>
        <pc:spChg chg="mod">
          <ac:chgData name="Kernthaler (ESO), Hannah" userId="b63887c9-618b-4f55-915f-f6564ce2e420" providerId="ADAL" clId="{F857A0D2-74BC-4F99-886F-2B0DCC935203}" dt="2021-04-26T12:54:56.878" v="951" actId="1076"/>
          <ac:spMkLst>
            <pc:docMk/>
            <pc:sldMk cId="718556213" sldId="416"/>
            <ac:spMk id="29" creationId="{C91C5015-C471-4046-8894-ABEDD31FF8DB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31" creationId="{5C9FFC78-0B45-4FA5-BB27-D0CBBA8BE3A0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34" creationId="{12A8E7A7-03FE-4529-957D-3EEF302BE663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42" creationId="{1D41894A-2025-4FE4-A706-92D3D712C2C7}"/>
          </ac:spMkLst>
        </pc:spChg>
        <pc:spChg chg="del">
          <ac:chgData name="Kernthaler (ESO), Hannah" userId="b63887c9-618b-4f55-915f-f6564ce2e420" providerId="ADAL" clId="{F857A0D2-74BC-4F99-886F-2B0DCC935203}" dt="2021-04-26T12:37:02.164" v="204" actId="478"/>
          <ac:spMkLst>
            <pc:docMk/>
            <pc:sldMk cId="718556213" sldId="416"/>
            <ac:spMk id="43" creationId="{802516D4-5973-43E1-B2C5-FAFCC2EF64F2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45" creationId="{CEC4EE43-F147-4F0D-AFF4-240BFF8FF114}"/>
          </ac:spMkLst>
        </pc:spChg>
        <pc:spChg chg="mod">
          <ac:chgData name="Kernthaler (ESO), Hannah" userId="b63887c9-618b-4f55-915f-f6564ce2e420" providerId="ADAL" clId="{F857A0D2-74BC-4F99-886F-2B0DCC935203}" dt="2021-04-26T13:10:33.616" v="1154" actId="1076"/>
          <ac:spMkLst>
            <pc:docMk/>
            <pc:sldMk cId="718556213" sldId="416"/>
            <ac:spMk id="46" creationId="{43C2F108-6E66-449D-88D4-AF7FCE99247F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47" creationId="{E978103E-EFBB-452B-AB1A-9C3E0AE56B50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48" creationId="{DBFFD408-8358-4E29-A0BE-3A35171D4710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49" creationId="{03E034BF-F1E3-4CCE-BBC3-28ECF8FBE1DB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50" creationId="{359AC193-6556-47CA-B84E-DF65A874D05E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51" creationId="{D44306C6-A797-4099-A71A-9F709071AEDD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52" creationId="{06C24DB5-4201-41C4-883C-A2D73856FCBF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53" creationId="{067763EA-BF01-46CA-989E-685DD3053DEA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54" creationId="{D35E01E1-1D1B-4C63-9079-464252426FA3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56" creationId="{D4C6E3D4-7C5F-4AEC-86F0-AD6044184A86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57" creationId="{B9BB4943-B8B7-472A-A026-4F5FC372AEBE}"/>
          </ac:spMkLst>
        </pc:spChg>
        <pc:spChg chg="del">
          <ac:chgData name="Kernthaler (ESO), Hannah" userId="b63887c9-618b-4f55-915f-f6564ce2e420" providerId="ADAL" clId="{F857A0D2-74BC-4F99-886F-2B0DCC935203}" dt="2021-04-26T12:38:08.711" v="213" actId="478"/>
          <ac:spMkLst>
            <pc:docMk/>
            <pc:sldMk cId="718556213" sldId="416"/>
            <ac:spMk id="58" creationId="{89372136-EEA6-4F45-B252-4F3CA8A1950D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59" creationId="{95045518-FA6A-40B7-A54C-41162BA68787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60" creationId="{12D71834-3E21-4578-ADD8-BA97C8B6A89F}"/>
          </ac:spMkLst>
        </pc:spChg>
        <pc:spChg chg="add mod">
          <ac:chgData name="Kernthaler (ESO), Hannah" userId="b63887c9-618b-4f55-915f-f6564ce2e420" providerId="ADAL" clId="{F857A0D2-74BC-4F99-886F-2B0DCC935203}" dt="2021-04-26T12:40:34.005" v="273" actId="1076"/>
          <ac:spMkLst>
            <pc:docMk/>
            <pc:sldMk cId="718556213" sldId="416"/>
            <ac:spMk id="61" creationId="{A7F4603C-1E3A-435F-87FC-A4D091C79091}"/>
          </ac:spMkLst>
        </pc:spChg>
        <pc:spChg chg="del">
          <ac:chgData name="Kernthaler (ESO), Hannah" userId="b63887c9-618b-4f55-915f-f6564ce2e420" providerId="ADAL" clId="{F857A0D2-74BC-4F99-886F-2B0DCC935203}" dt="2021-04-26T12:37:00.646" v="203" actId="478"/>
          <ac:spMkLst>
            <pc:docMk/>
            <pc:sldMk cId="718556213" sldId="416"/>
            <ac:spMk id="62" creationId="{D8E5E226-7A3D-454A-B283-8642EDFF8260}"/>
          </ac:spMkLst>
        </pc:spChg>
        <pc:spChg chg="add mod">
          <ac:chgData name="Kernthaler (ESO), Hannah" userId="b63887c9-618b-4f55-915f-f6564ce2e420" providerId="ADAL" clId="{F857A0D2-74BC-4F99-886F-2B0DCC935203}" dt="2021-04-26T12:41:02.910" v="284" actId="1076"/>
          <ac:spMkLst>
            <pc:docMk/>
            <pc:sldMk cId="718556213" sldId="416"/>
            <ac:spMk id="63" creationId="{E73BE47B-A38B-4C57-8088-CD0451BF6BC8}"/>
          </ac:spMkLst>
        </pc:spChg>
        <pc:spChg chg="del">
          <ac:chgData name="Kernthaler (ESO), Hannah" userId="b63887c9-618b-4f55-915f-f6564ce2e420" providerId="ADAL" clId="{F857A0D2-74BC-4F99-886F-2B0DCC935203}" dt="2021-04-26T12:39:22.514" v="237" actId="478"/>
          <ac:spMkLst>
            <pc:docMk/>
            <pc:sldMk cId="718556213" sldId="416"/>
            <ac:spMk id="64" creationId="{BE54931E-287D-4F19-8CB8-095F7FAC9C4F}"/>
          </ac:spMkLst>
        </pc:spChg>
        <pc:spChg chg="add mod">
          <ac:chgData name="Kernthaler (ESO), Hannah" userId="b63887c9-618b-4f55-915f-f6564ce2e420" providerId="ADAL" clId="{F857A0D2-74BC-4F99-886F-2B0DCC935203}" dt="2021-04-26T12:54:37.757" v="921" actId="1076"/>
          <ac:spMkLst>
            <pc:docMk/>
            <pc:sldMk cId="718556213" sldId="416"/>
            <ac:spMk id="66" creationId="{129D1DCF-7FFB-4A97-888D-D6DED9C2177F}"/>
          </ac:spMkLst>
        </pc:spChg>
        <pc:spChg chg="add mod">
          <ac:chgData name="Kernthaler (ESO), Hannah" userId="b63887c9-618b-4f55-915f-f6564ce2e420" providerId="ADAL" clId="{F857A0D2-74BC-4F99-886F-2B0DCC935203}" dt="2021-04-26T12:56:49.491" v="1071" actId="1035"/>
          <ac:spMkLst>
            <pc:docMk/>
            <pc:sldMk cId="718556213" sldId="416"/>
            <ac:spMk id="67" creationId="{5C148708-A41D-4FA8-807B-F374D03C64F8}"/>
          </ac:spMkLst>
        </pc:spChg>
        <pc:spChg chg="add mod">
          <ac:chgData name="Kernthaler (ESO), Hannah" userId="b63887c9-618b-4f55-915f-f6564ce2e420" providerId="ADAL" clId="{F857A0D2-74BC-4F99-886F-2B0DCC935203}" dt="2021-04-26T12:56:49.491" v="1071" actId="1035"/>
          <ac:spMkLst>
            <pc:docMk/>
            <pc:sldMk cId="718556213" sldId="416"/>
            <ac:spMk id="71" creationId="{A3B3401F-C8E2-4806-A6A3-BB925CADB6DE}"/>
          </ac:spMkLst>
        </pc:spChg>
        <pc:spChg chg="add mod">
          <ac:chgData name="Kernthaler (ESO), Hannah" userId="b63887c9-618b-4f55-915f-f6564ce2e420" providerId="ADAL" clId="{F857A0D2-74BC-4F99-886F-2B0DCC935203}" dt="2021-04-26T12:57:42.792" v="1101" actId="1076"/>
          <ac:spMkLst>
            <pc:docMk/>
            <pc:sldMk cId="718556213" sldId="416"/>
            <ac:spMk id="72" creationId="{D5921B58-0FD8-4287-84B6-EBA438E10BA1}"/>
          </ac:spMkLst>
        </pc:spChg>
        <pc:spChg chg="add mod">
          <ac:chgData name="Kernthaler (ESO), Hannah" userId="b63887c9-618b-4f55-915f-f6564ce2e420" providerId="ADAL" clId="{F857A0D2-74BC-4F99-886F-2B0DCC935203}" dt="2021-04-26T12:57:42.792" v="1101" actId="1076"/>
          <ac:spMkLst>
            <pc:docMk/>
            <pc:sldMk cId="718556213" sldId="416"/>
            <ac:spMk id="73" creationId="{8080ADD3-5548-4A54-9B18-B34112835380}"/>
          </ac:spMkLst>
        </pc:spChg>
        <pc:spChg chg="add mod">
          <ac:chgData name="Kernthaler (ESO), Hannah" userId="b63887c9-618b-4f55-915f-f6564ce2e420" providerId="ADAL" clId="{F857A0D2-74BC-4F99-886F-2B0DCC935203}" dt="2021-04-26T12:56:49.491" v="1071" actId="1035"/>
          <ac:spMkLst>
            <pc:docMk/>
            <pc:sldMk cId="718556213" sldId="416"/>
            <ac:spMk id="74" creationId="{27497FAB-9982-41FF-95B9-9F47DE376969}"/>
          </ac:spMkLst>
        </pc:spChg>
        <pc:spChg chg="add mod">
          <ac:chgData name="Kernthaler (ESO), Hannah" userId="b63887c9-618b-4f55-915f-f6564ce2e420" providerId="ADAL" clId="{F857A0D2-74BC-4F99-886F-2B0DCC935203}" dt="2021-04-26T12:56:49.491" v="1071" actId="1035"/>
          <ac:spMkLst>
            <pc:docMk/>
            <pc:sldMk cId="718556213" sldId="416"/>
            <ac:spMk id="75" creationId="{F19ECFE7-C2DB-4CB6-B0C6-8A7E518AD133}"/>
          </ac:spMkLst>
        </pc:spChg>
        <pc:spChg chg="add mod">
          <ac:chgData name="Kernthaler (ESO), Hannah" userId="b63887c9-618b-4f55-915f-f6564ce2e420" providerId="ADAL" clId="{F857A0D2-74BC-4F99-886F-2B0DCC935203}" dt="2021-04-26T12:56:49.491" v="1071" actId="1035"/>
          <ac:spMkLst>
            <pc:docMk/>
            <pc:sldMk cId="718556213" sldId="416"/>
            <ac:spMk id="76" creationId="{061821D6-8363-458E-B2ED-1C1D792DC2E3}"/>
          </ac:spMkLst>
        </pc:spChg>
        <pc:spChg chg="add mod">
          <ac:chgData name="Kernthaler (ESO), Hannah" userId="b63887c9-618b-4f55-915f-f6564ce2e420" providerId="ADAL" clId="{F857A0D2-74BC-4F99-886F-2B0DCC935203}" dt="2021-04-26T12:56:36.790" v="1047" actId="14100"/>
          <ac:spMkLst>
            <pc:docMk/>
            <pc:sldMk cId="718556213" sldId="416"/>
            <ac:spMk id="77" creationId="{561FF4F3-6F3F-4266-9D5D-858C87F54FF7}"/>
          </ac:spMkLst>
        </pc:spChg>
        <pc:spChg chg="add mod">
          <ac:chgData name="Kernthaler (ESO), Hannah" userId="b63887c9-618b-4f55-915f-f6564ce2e420" providerId="ADAL" clId="{F857A0D2-74BC-4F99-886F-2B0DCC935203}" dt="2021-04-26T12:57:35.557" v="1100" actId="1076"/>
          <ac:spMkLst>
            <pc:docMk/>
            <pc:sldMk cId="718556213" sldId="416"/>
            <ac:spMk id="78" creationId="{BF65F985-59F9-4900-BFDF-9E78EFE7C207}"/>
          </ac:spMkLst>
        </pc:spChg>
        <pc:spChg chg="add mod">
          <ac:chgData name="Kernthaler (ESO), Hannah" userId="b63887c9-618b-4f55-915f-f6564ce2e420" providerId="ADAL" clId="{F857A0D2-74BC-4F99-886F-2B0DCC935203}" dt="2021-04-26T12:56:55.877" v="1072" actId="1076"/>
          <ac:spMkLst>
            <pc:docMk/>
            <pc:sldMk cId="718556213" sldId="416"/>
            <ac:spMk id="79" creationId="{9C4A5AD8-42C6-42BB-990D-AF16A41E3477}"/>
          </ac:spMkLst>
        </pc:spChg>
        <pc:spChg chg="add mod">
          <ac:chgData name="Kernthaler (ESO), Hannah" userId="b63887c9-618b-4f55-915f-f6564ce2e420" providerId="ADAL" clId="{F857A0D2-74BC-4F99-886F-2B0DCC935203}" dt="2021-04-26T15:08:05.033" v="1165" actId="20577"/>
          <ac:spMkLst>
            <pc:docMk/>
            <pc:sldMk cId="718556213" sldId="416"/>
            <ac:spMk id="80" creationId="{787AFD36-BCD7-4889-82FD-154F7369FB79}"/>
          </ac:spMkLst>
        </pc:spChg>
        <pc:spChg chg="add mod">
          <ac:chgData name="Kernthaler (ESO), Hannah" userId="b63887c9-618b-4f55-915f-f6564ce2e420" providerId="ADAL" clId="{F857A0D2-74BC-4F99-886F-2B0DCC935203}" dt="2021-04-26T12:57:01.665" v="1074" actId="1076"/>
          <ac:spMkLst>
            <pc:docMk/>
            <pc:sldMk cId="718556213" sldId="416"/>
            <ac:spMk id="81" creationId="{D0B26585-7E98-4E3D-B9A4-B3FBD783C5D6}"/>
          </ac:spMkLst>
        </pc:spChg>
        <pc:spChg chg="add mod">
          <ac:chgData name="Kernthaler (ESO), Hannah" userId="b63887c9-618b-4f55-915f-f6564ce2e420" providerId="ADAL" clId="{F857A0D2-74BC-4F99-886F-2B0DCC935203}" dt="2021-04-26T12:56:20.544" v="1041" actId="14100"/>
          <ac:spMkLst>
            <pc:docMk/>
            <pc:sldMk cId="718556213" sldId="416"/>
            <ac:spMk id="82" creationId="{224918B4-835A-40E7-B5EE-CFF4E773049E}"/>
          </ac:spMkLst>
        </pc:spChg>
        <pc:spChg chg="add mod">
          <ac:chgData name="Kernthaler (ESO), Hannah" userId="b63887c9-618b-4f55-915f-f6564ce2e420" providerId="ADAL" clId="{F857A0D2-74BC-4F99-886F-2B0DCC935203}" dt="2021-04-26T12:57:05.598" v="1075" actId="1076"/>
          <ac:spMkLst>
            <pc:docMk/>
            <pc:sldMk cId="718556213" sldId="416"/>
            <ac:spMk id="83" creationId="{C3DDA06B-D269-4AEF-92BB-E139B72F434F}"/>
          </ac:spMkLst>
        </pc:spChg>
        <pc:spChg chg="add mod">
          <ac:chgData name="Kernthaler (ESO), Hannah" userId="b63887c9-618b-4f55-915f-f6564ce2e420" providerId="ADAL" clId="{F857A0D2-74BC-4F99-886F-2B0DCC935203}" dt="2021-04-26T12:57:12.665" v="1076" actId="1076"/>
          <ac:spMkLst>
            <pc:docMk/>
            <pc:sldMk cId="718556213" sldId="416"/>
            <ac:spMk id="84" creationId="{9177DCA4-C1F4-4800-B79B-8DA97C8D8BE6}"/>
          </ac:spMkLst>
        </pc:spChg>
        <pc:spChg chg="add mod">
          <ac:chgData name="Kernthaler (ESO), Hannah" userId="b63887c9-618b-4f55-915f-f6564ce2e420" providerId="ADAL" clId="{F857A0D2-74BC-4F99-886F-2B0DCC935203}" dt="2021-04-26T12:57:42.792" v="1101" actId="1076"/>
          <ac:spMkLst>
            <pc:docMk/>
            <pc:sldMk cId="718556213" sldId="416"/>
            <ac:spMk id="85" creationId="{8E3CD418-0752-4751-B807-65A322C9F31A}"/>
          </ac:spMkLst>
        </pc:spChg>
        <pc:spChg chg="add mod">
          <ac:chgData name="Kernthaler (ESO), Hannah" userId="b63887c9-618b-4f55-915f-f6564ce2e420" providerId="ADAL" clId="{F857A0D2-74BC-4F99-886F-2B0DCC935203}" dt="2021-04-26T12:57:42.792" v="1101" actId="1076"/>
          <ac:spMkLst>
            <pc:docMk/>
            <pc:sldMk cId="718556213" sldId="416"/>
            <ac:spMk id="86" creationId="{AE3B1682-2749-4E30-A992-7B84F3F0D26F}"/>
          </ac:spMkLst>
        </pc:spChg>
        <pc:spChg chg="add del mod">
          <ac:chgData name="Kernthaler (ESO), Hannah" userId="b63887c9-618b-4f55-915f-f6564ce2e420" providerId="ADAL" clId="{F857A0D2-74BC-4F99-886F-2B0DCC935203}" dt="2021-04-26T12:55:27.003" v="998" actId="478"/>
          <ac:spMkLst>
            <pc:docMk/>
            <pc:sldMk cId="718556213" sldId="416"/>
            <ac:spMk id="87" creationId="{BD9C4A75-3FD9-4A53-A900-BCFF684B8341}"/>
          </ac:spMkLst>
        </pc:spChg>
        <pc:spChg chg="add mod">
          <ac:chgData name="Kernthaler (ESO), Hannah" userId="b63887c9-618b-4f55-915f-f6564ce2e420" providerId="ADAL" clId="{F857A0D2-74BC-4F99-886F-2B0DCC935203}" dt="2021-04-26T12:55:37.941" v="1013" actId="20577"/>
          <ac:spMkLst>
            <pc:docMk/>
            <pc:sldMk cId="718556213" sldId="416"/>
            <ac:spMk id="88" creationId="{FA9F61BA-38D2-462B-AB5C-AE9ED4F59E25}"/>
          </ac:spMkLst>
        </pc:spChg>
        <pc:spChg chg="add mod">
          <ac:chgData name="Kernthaler (ESO), Hannah" userId="b63887c9-618b-4f55-915f-f6564ce2e420" providerId="ADAL" clId="{F857A0D2-74BC-4F99-886F-2B0DCC935203}" dt="2021-04-26T15:02:15.812" v="1158" actId="207"/>
          <ac:spMkLst>
            <pc:docMk/>
            <pc:sldMk cId="718556213" sldId="416"/>
            <ac:spMk id="89" creationId="{2C7CB0EF-73DD-44DD-A52C-11FCAB433AF9}"/>
          </ac:spMkLst>
        </pc:spChg>
        <pc:spChg chg="add mod">
          <ac:chgData name="Kernthaler (ESO), Hannah" userId="b63887c9-618b-4f55-915f-f6564ce2e420" providerId="ADAL" clId="{F857A0D2-74BC-4F99-886F-2B0DCC935203}" dt="2021-04-26T15:02:10.892" v="1157" actId="207"/>
          <ac:spMkLst>
            <pc:docMk/>
            <pc:sldMk cId="718556213" sldId="416"/>
            <ac:spMk id="90" creationId="{C79AEA7E-A0BC-4F28-B4F2-19285FCB286A}"/>
          </ac:spMkLst>
        </pc:spChg>
        <pc:graphicFrameChg chg="mod modGraphic">
          <ac:chgData name="Kernthaler (ESO), Hannah" userId="b63887c9-618b-4f55-915f-f6564ce2e420" providerId="ADAL" clId="{F857A0D2-74BC-4F99-886F-2B0DCC935203}" dt="2021-04-26T12:41:10.450" v="285" actId="14100"/>
          <ac:graphicFrameMkLst>
            <pc:docMk/>
            <pc:sldMk cId="718556213" sldId="416"/>
            <ac:graphicFrameMk id="6" creationId="{CED332E6-F77E-4045-96E9-81B745B62FE4}"/>
          </ac:graphicFrameMkLst>
        </pc:graphicFrameChg>
        <pc:graphicFrameChg chg="mod modGraphic">
          <ac:chgData name="Kernthaler (ESO), Hannah" userId="b63887c9-618b-4f55-915f-f6564ce2e420" providerId="ADAL" clId="{F857A0D2-74BC-4F99-886F-2B0DCC935203}" dt="2021-04-26T12:57:32.308" v="1099" actId="14734"/>
          <ac:graphicFrameMkLst>
            <pc:docMk/>
            <pc:sldMk cId="718556213" sldId="416"/>
            <ac:graphicFrameMk id="55" creationId="{23E6E4D7-20C7-4245-BD0F-26B75804807A}"/>
          </ac:graphicFrameMkLst>
        </pc:graphicFrameChg>
        <pc:graphicFrameChg chg="add mod">
          <ac:chgData name="Kernthaler (ESO), Hannah" userId="b63887c9-618b-4f55-915f-f6564ce2e420" providerId="ADAL" clId="{F857A0D2-74BC-4F99-886F-2B0DCC935203}" dt="2021-04-26T12:39:49.481" v="255" actId="571"/>
          <ac:graphicFrameMkLst>
            <pc:docMk/>
            <pc:sldMk cId="718556213" sldId="416"/>
            <ac:graphicFrameMk id="65" creationId="{B4EC9A50-6041-4736-9B25-1D1B8FD26C97}"/>
          </ac:graphicFrameMkLst>
        </pc:graphicFrameChg>
      </pc:sldChg>
    </pc:docChg>
  </pc:docChgLst>
  <pc:docChgLst>
    <pc:chgData name="Kernthaler (ESO), Hannah" userId="S::hannah.kernthaler@uk.nationalgrid.com::b63887c9-618b-4f55-915f-f6564ce2e420" providerId="AD" clId="Web-{4A1934B7-833B-45DA-B403-953185A8CB84}"/>
    <pc:docChg chg="modSld">
      <pc:chgData name="Kernthaler (ESO), Hannah" userId="S::hannah.kernthaler@uk.nationalgrid.com::b63887c9-618b-4f55-915f-f6564ce2e420" providerId="AD" clId="Web-{4A1934B7-833B-45DA-B403-953185A8CB84}" dt="2021-04-27T08:10:52.619" v="17" actId="1076"/>
      <pc:docMkLst>
        <pc:docMk/>
      </pc:docMkLst>
      <pc:sldChg chg="modSp">
        <pc:chgData name="Kernthaler (ESO), Hannah" userId="S::hannah.kernthaler@uk.nationalgrid.com::b63887c9-618b-4f55-915f-f6564ce2e420" providerId="AD" clId="Web-{4A1934B7-833B-45DA-B403-953185A8CB84}" dt="2021-04-27T08:10:52.619" v="17" actId="1076"/>
        <pc:sldMkLst>
          <pc:docMk/>
          <pc:sldMk cId="718556213" sldId="416"/>
        </pc:sldMkLst>
        <pc:spChg chg="mod">
          <ac:chgData name="Kernthaler (ESO), Hannah" userId="S::hannah.kernthaler@uk.nationalgrid.com::b63887c9-618b-4f55-915f-f6564ce2e420" providerId="AD" clId="Web-{4A1934B7-833B-45DA-B403-953185A8CB84}" dt="2021-04-27T08:10:11.712" v="0" actId="1076"/>
          <ac:spMkLst>
            <pc:docMk/>
            <pc:sldMk cId="718556213" sldId="416"/>
            <ac:spMk id="67" creationId="{5C148708-A41D-4FA8-807B-F374D03C64F8}"/>
          </ac:spMkLst>
        </pc:spChg>
        <pc:spChg chg="mod">
          <ac:chgData name="Kernthaler (ESO), Hannah" userId="S::hannah.kernthaler@uk.nationalgrid.com::b63887c9-618b-4f55-915f-f6564ce2e420" providerId="AD" clId="Web-{4A1934B7-833B-45DA-B403-953185A8CB84}" dt="2021-04-27T08:10:29.525" v="4" actId="1076"/>
          <ac:spMkLst>
            <pc:docMk/>
            <pc:sldMk cId="718556213" sldId="416"/>
            <ac:spMk id="71" creationId="{A3B3401F-C8E2-4806-A6A3-BB925CADB6DE}"/>
          </ac:spMkLst>
        </pc:spChg>
        <pc:spChg chg="mod">
          <ac:chgData name="Kernthaler (ESO), Hannah" userId="S::hannah.kernthaler@uk.nationalgrid.com::b63887c9-618b-4f55-915f-f6564ce2e420" providerId="AD" clId="Web-{4A1934B7-833B-45DA-B403-953185A8CB84}" dt="2021-04-27T08:10:51.916" v="8" actId="1076"/>
          <ac:spMkLst>
            <pc:docMk/>
            <pc:sldMk cId="718556213" sldId="416"/>
            <ac:spMk id="72" creationId="{D5921B58-0FD8-4287-84B6-EBA438E10BA1}"/>
          </ac:spMkLst>
        </pc:spChg>
        <pc:spChg chg="mod">
          <ac:chgData name="Kernthaler (ESO), Hannah" userId="S::hannah.kernthaler@uk.nationalgrid.com::b63887c9-618b-4f55-915f-f6564ce2e420" providerId="AD" clId="Web-{4A1934B7-833B-45DA-B403-953185A8CB84}" dt="2021-04-27T08:10:51.994" v="9" actId="1076"/>
          <ac:spMkLst>
            <pc:docMk/>
            <pc:sldMk cId="718556213" sldId="416"/>
            <ac:spMk id="73" creationId="{8080ADD3-5548-4A54-9B18-B34112835380}"/>
          </ac:spMkLst>
        </pc:spChg>
        <pc:spChg chg="mod">
          <ac:chgData name="Kernthaler (ESO), Hannah" userId="S::hannah.kernthaler@uk.nationalgrid.com::b63887c9-618b-4f55-915f-f6564ce2e420" providerId="AD" clId="Web-{4A1934B7-833B-45DA-B403-953185A8CB84}" dt="2021-04-27T08:10:36.400" v="6" actId="1076"/>
          <ac:spMkLst>
            <pc:docMk/>
            <pc:sldMk cId="718556213" sldId="416"/>
            <ac:spMk id="76" creationId="{061821D6-8363-458E-B2ED-1C1D792DC2E3}"/>
          </ac:spMkLst>
        </pc:spChg>
        <pc:spChg chg="mod">
          <ac:chgData name="Kernthaler (ESO), Hannah" userId="S::hannah.kernthaler@uk.nationalgrid.com::b63887c9-618b-4f55-915f-f6564ce2e420" providerId="AD" clId="Web-{4A1934B7-833B-45DA-B403-953185A8CB84}" dt="2021-04-27T08:10:52.072" v="10" actId="1076"/>
          <ac:spMkLst>
            <pc:docMk/>
            <pc:sldMk cId="718556213" sldId="416"/>
            <ac:spMk id="78" creationId="{BF65F985-59F9-4900-BFDF-9E78EFE7C207}"/>
          </ac:spMkLst>
        </pc:spChg>
        <pc:spChg chg="mod">
          <ac:chgData name="Kernthaler (ESO), Hannah" userId="S::hannah.kernthaler@uk.nationalgrid.com::b63887c9-618b-4f55-915f-f6564ce2e420" providerId="AD" clId="Web-{4A1934B7-833B-45DA-B403-953185A8CB84}" dt="2021-04-27T08:10:52.135" v="11" actId="1076"/>
          <ac:spMkLst>
            <pc:docMk/>
            <pc:sldMk cId="718556213" sldId="416"/>
            <ac:spMk id="79" creationId="{9C4A5AD8-42C6-42BB-990D-AF16A41E3477}"/>
          </ac:spMkLst>
        </pc:spChg>
        <pc:spChg chg="mod">
          <ac:chgData name="Kernthaler (ESO), Hannah" userId="S::hannah.kernthaler@uk.nationalgrid.com::b63887c9-618b-4f55-915f-f6564ce2e420" providerId="AD" clId="Web-{4A1934B7-833B-45DA-B403-953185A8CB84}" dt="2021-04-27T08:10:52.228" v="12" actId="1076"/>
          <ac:spMkLst>
            <pc:docMk/>
            <pc:sldMk cId="718556213" sldId="416"/>
            <ac:spMk id="80" creationId="{787AFD36-BCD7-4889-82FD-154F7369FB79}"/>
          </ac:spMkLst>
        </pc:spChg>
        <pc:spChg chg="mod">
          <ac:chgData name="Kernthaler (ESO), Hannah" userId="S::hannah.kernthaler@uk.nationalgrid.com::b63887c9-618b-4f55-915f-f6564ce2e420" providerId="AD" clId="Web-{4A1934B7-833B-45DA-B403-953185A8CB84}" dt="2021-04-27T08:10:52.306" v="13" actId="1076"/>
          <ac:spMkLst>
            <pc:docMk/>
            <pc:sldMk cId="718556213" sldId="416"/>
            <ac:spMk id="81" creationId="{D0B26585-7E98-4E3D-B9A4-B3FBD783C5D6}"/>
          </ac:spMkLst>
        </pc:spChg>
        <pc:spChg chg="mod">
          <ac:chgData name="Kernthaler (ESO), Hannah" userId="S::hannah.kernthaler@uk.nationalgrid.com::b63887c9-618b-4f55-915f-f6564ce2e420" providerId="AD" clId="Web-{4A1934B7-833B-45DA-B403-953185A8CB84}" dt="2021-04-27T08:10:52.401" v="14" actId="1076"/>
          <ac:spMkLst>
            <pc:docMk/>
            <pc:sldMk cId="718556213" sldId="416"/>
            <ac:spMk id="83" creationId="{C3DDA06B-D269-4AEF-92BB-E139B72F434F}"/>
          </ac:spMkLst>
        </pc:spChg>
        <pc:spChg chg="mod">
          <ac:chgData name="Kernthaler (ESO), Hannah" userId="S::hannah.kernthaler@uk.nationalgrid.com::b63887c9-618b-4f55-915f-f6564ce2e420" providerId="AD" clId="Web-{4A1934B7-833B-45DA-B403-953185A8CB84}" dt="2021-04-27T08:10:52.478" v="15" actId="1076"/>
          <ac:spMkLst>
            <pc:docMk/>
            <pc:sldMk cId="718556213" sldId="416"/>
            <ac:spMk id="84" creationId="{9177DCA4-C1F4-4800-B79B-8DA97C8D8BE6}"/>
          </ac:spMkLst>
        </pc:spChg>
        <pc:spChg chg="mod">
          <ac:chgData name="Kernthaler (ESO), Hannah" userId="S::hannah.kernthaler@uk.nationalgrid.com::b63887c9-618b-4f55-915f-f6564ce2e420" providerId="AD" clId="Web-{4A1934B7-833B-45DA-B403-953185A8CB84}" dt="2021-04-27T08:10:52.541" v="16" actId="1076"/>
          <ac:spMkLst>
            <pc:docMk/>
            <pc:sldMk cId="718556213" sldId="416"/>
            <ac:spMk id="85" creationId="{8E3CD418-0752-4751-B807-65A322C9F31A}"/>
          </ac:spMkLst>
        </pc:spChg>
        <pc:spChg chg="mod">
          <ac:chgData name="Kernthaler (ESO), Hannah" userId="S::hannah.kernthaler@uk.nationalgrid.com::b63887c9-618b-4f55-915f-f6564ce2e420" providerId="AD" clId="Web-{4A1934B7-833B-45DA-B403-953185A8CB84}" dt="2021-04-27T08:10:52.619" v="17" actId="1076"/>
          <ac:spMkLst>
            <pc:docMk/>
            <pc:sldMk cId="718556213" sldId="416"/>
            <ac:spMk id="86" creationId="{AE3B1682-2749-4E30-A992-7B84F3F0D26F}"/>
          </ac:spMkLst>
        </pc:spChg>
        <pc:graphicFrameChg chg="modGraphic">
          <ac:chgData name="Kernthaler (ESO), Hannah" userId="S::hannah.kernthaler@uk.nationalgrid.com::b63887c9-618b-4f55-915f-f6564ce2e420" providerId="AD" clId="Web-{4A1934B7-833B-45DA-B403-953185A8CB84}" dt="2021-04-27T08:10:41.056" v="7"/>
          <ac:graphicFrameMkLst>
            <pc:docMk/>
            <pc:sldMk cId="718556213" sldId="416"/>
            <ac:graphicFrameMk id="55" creationId="{23E6E4D7-20C7-4245-BD0F-26B75804807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C5FC15-1CE8-0B43-8B80-417162D2E6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6DC26-95A5-8940-A79D-AF0EBC391E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4258-D2F0-FD48-997E-DC1F2F174FC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5D5B0-EF1F-4049-AE11-F12F598628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0E71D-EE13-E446-8DC2-9087618116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C8834-3968-D043-A9C1-2B3E3096F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99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0886-E6DD-294C-AA3E-B63E30F05A7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74334-5195-1F4B-B190-5A416FFA4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4334-5195-1F4B-B190-5A416FFA43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5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4334-5195-1F4B-B190-5A416FFA43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90C2C620-7572-4B4B-9EC2-35F91289E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9A1C17-C62E-814B-98D4-9359B3067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3798" y="2034234"/>
            <a:ext cx="3645338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Helvetica Neue LT Std 65 Medium" panose="020B0604020202020204" pitchFamily="34" charset="0"/>
              </a:defRPr>
            </a:lvl1pPr>
            <a:lvl2pPr marL="457198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A0B1D-EF40-6A47-9A35-39D47E157A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2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8881344E-252E-1646-BC72-BAFC365E0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3C7099-7BDF-EF49-AD35-BAF172AF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848" y="4353173"/>
            <a:ext cx="4419336" cy="1480071"/>
          </a:xfrm>
          <a:prstGeom prst="rect">
            <a:avLst/>
          </a:prstGeom>
        </p:spPr>
        <p:txBody>
          <a:bodyPr anchor="t"/>
          <a:lstStyle>
            <a:lvl1pPr algn="ctr">
              <a:defRPr sz="1600" b="0" i="0">
                <a:solidFill>
                  <a:schemeClr val="bg1"/>
                </a:solidFill>
                <a:latin typeface="Helvetica Neue LT Std 55 Roman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C7A00-DB93-444C-B44B-5D4749E822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ccess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5DB93-84BA-6F4E-867A-6C9DDF392E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088"/>
            <a:ext cx="12192000" cy="68439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5661EB-4104-4747-B2EB-2D0E05A2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26" y="560117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CCEDE6E-3C12-1C43-A880-0B6F1300F2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8440" y="4873752"/>
            <a:ext cx="2180184" cy="96693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400" b="0" i="0">
                <a:solidFill>
                  <a:srgbClr val="FFBF22"/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E6029B3-1496-8845-A0B4-692DF41719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3213" y="1198563"/>
            <a:ext cx="3968051" cy="620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rgbClr val="FFBF22"/>
                </a:solidFill>
                <a:latin typeface="Helvetica Neue LT Std 65 Medium" panose="020B0604020202020204" pitchFamily="34" charset="0"/>
              </a:defRPr>
            </a:lvl1pPr>
            <a:lvl2pPr marL="457198" indent="0">
              <a:buNone/>
              <a:defRPr b="0" i="0">
                <a:solidFill>
                  <a:srgbClr val="E8BC28"/>
                </a:solidFill>
                <a:latin typeface="Helvetica Neue LT Std 65 Medium" panose="020B0604020202020204" pitchFamily="34" charset="0"/>
              </a:defRPr>
            </a:lvl2pPr>
            <a:lvl3pPr marL="914395" indent="0">
              <a:buNone/>
              <a:defRPr b="0" i="0">
                <a:solidFill>
                  <a:srgbClr val="E8BC28"/>
                </a:solidFill>
                <a:latin typeface="Helvetica Neue LT Std 65 Medium" panose="020B0604020202020204" pitchFamily="34" charset="0"/>
              </a:defRPr>
            </a:lvl3pPr>
            <a:lvl4pPr marL="1371593" indent="0">
              <a:buNone/>
              <a:defRPr b="0" i="0">
                <a:solidFill>
                  <a:srgbClr val="E8BC28"/>
                </a:solidFill>
                <a:latin typeface="Helvetica Neue LT Std 65 Medium" panose="020B0604020202020204" pitchFamily="34" charset="0"/>
              </a:defRPr>
            </a:lvl4pPr>
            <a:lvl5pPr marL="1828792" indent="0">
              <a:buNone/>
              <a:defRPr b="0" i="0">
                <a:solidFill>
                  <a:srgbClr val="E8BC28"/>
                </a:solidFill>
                <a:latin typeface="Helvetica Neue LT Std 65 Medium" panose="020B0604020202020204" pitchFamily="34" charset="0"/>
              </a:defRPr>
            </a:lvl5pPr>
          </a:lstStyle>
          <a:p>
            <a:pPr lvl="0"/>
            <a:r>
              <a:rPr lang="en-GB"/>
              <a:t>Click to edit Master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9013AE0-A7CE-7547-8EEA-81CCF43E43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7196" y="4873752"/>
            <a:ext cx="2180184" cy="96693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400" b="0" i="0">
                <a:solidFill>
                  <a:srgbClr val="FFBF22"/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CD27893-F0D0-1A45-9332-495EA803DF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32860" y="4873751"/>
            <a:ext cx="2180184" cy="96693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400" b="0" i="0">
                <a:solidFill>
                  <a:srgbClr val="FFBF22"/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93E37F8-8A43-B148-B157-E7E2E1E6C3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73818" y="4873752"/>
            <a:ext cx="2180184" cy="96693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400" b="0" i="0">
                <a:solidFill>
                  <a:srgbClr val="FFBF22"/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269F8E-8F8B-4449-8532-8C5C5BA8AB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43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1234C049-7FBE-5B46-833A-66DEB25DA9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7F5ABC0-2EBF-7E4B-8636-DA45497EE8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025" y="1439108"/>
            <a:ext cx="4754880" cy="128805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 b="0" i="0">
                <a:solidFill>
                  <a:srgbClr val="FFBF22"/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259E3B-5DA7-3643-B801-D0107A19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25" y="560117"/>
            <a:ext cx="8292386" cy="637747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42FF0-A2BC-4140-9E7B-8727884F9D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1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_3Col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7B6A48-DC40-E440-8A19-26BB129D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86" y="780176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CE9245F-A54E-6D46-803F-FE1389E58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90240" y="2298492"/>
            <a:ext cx="4754880" cy="6377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 b="0" i="0">
                <a:solidFill>
                  <a:srgbClr val="FFBF22"/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042509-A226-C344-A6BB-C999500C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0240" y="3141702"/>
            <a:ext cx="8371840" cy="2111018"/>
          </a:xfrm>
          <a:prstGeom prst="rect">
            <a:avLst/>
          </a:prstGeom>
          <a:ln>
            <a:noFill/>
          </a:ln>
        </p:spPr>
        <p:txBody>
          <a:bodyPr numCol="3"/>
          <a:lstStyle>
            <a:lvl1pPr marL="0" indent="0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BF29C9-0436-134E-A264-725F95AE96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523" y="779781"/>
            <a:ext cx="1147762" cy="1147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56BF34-B32E-6243-A274-74B462266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83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ntro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CE9245F-A54E-6D46-803F-FE1389E58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523" y="2298492"/>
            <a:ext cx="4754880" cy="6377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 b="0" i="0">
                <a:solidFill>
                  <a:srgbClr val="FFBF22"/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9765F6-EDB2-2A42-BBCA-10A614DA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4" y="780176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677CB7A-1D72-1E45-BBB9-C15092A5C3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523" y="3291082"/>
            <a:ext cx="8371840" cy="2050789"/>
          </a:xfrm>
          <a:prstGeom prst="rect">
            <a:avLst/>
          </a:prstGeom>
          <a:ln>
            <a:noFill/>
          </a:ln>
        </p:spPr>
        <p:txBody>
          <a:bodyPr numCol="2"/>
          <a:lstStyle>
            <a:lvl1pPr marL="0" indent="0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0884E4-790D-0849-8A73-02723BA09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2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Intro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CE9245F-A54E-6D46-803F-FE1389E58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523" y="2298492"/>
            <a:ext cx="4754880" cy="6377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 b="0" i="0">
                <a:solidFill>
                  <a:srgbClr val="FFBF22"/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9765F6-EDB2-2A42-BBCA-10A614DA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4" y="780176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677CB7A-1D72-1E45-BBB9-C15092A5C3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523" y="3291082"/>
            <a:ext cx="8371840" cy="2050789"/>
          </a:xfrm>
          <a:prstGeom prst="rect">
            <a:avLst/>
          </a:prstGeom>
          <a:ln>
            <a:noFill/>
          </a:ln>
        </p:spPr>
        <p:txBody>
          <a:bodyPr numCol="2"/>
          <a:lstStyle>
            <a:lvl1pPr marL="0" indent="0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79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ntro_Copy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CE9245F-A54E-6D46-803F-FE1389E58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144" y="2496095"/>
            <a:ext cx="3298973" cy="506555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marL="0" indent="0">
              <a:buNone/>
              <a:defRPr sz="1400" b="1" i="1">
                <a:solidFill>
                  <a:srgbClr val="E75400"/>
                </a:solidFill>
                <a:latin typeface="Helvetica Neue LT Std 87 Heavy " panose="020B0604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9765F6-EDB2-2A42-BBCA-10A614DA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4" y="780176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677CB7A-1D72-1E45-BBB9-C15092A5C3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144" y="3078867"/>
            <a:ext cx="3298973" cy="2050789"/>
          </a:xfrm>
          <a:prstGeom prst="rect">
            <a:avLst/>
          </a:prstGeom>
          <a:ln>
            <a:noFill/>
          </a:ln>
        </p:spPr>
        <p:txBody>
          <a:bodyPr lIns="0" numCol="1"/>
          <a:lstStyle>
            <a:lvl1pPr marL="171454" indent="-171454"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EA4372F-A8FE-304D-BEEF-9B1F4366F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6514" y="3078867"/>
            <a:ext cx="3298973" cy="2050789"/>
          </a:xfrm>
          <a:prstGeom prst="rect">
            <a:avLst/>
          </a:prstGeom>
          <a:ln>
            <a:noFill/>
          </a:ln>
        </p:spPr>
        <p:txBody>
          <a:bodyPr lIns="0" numCol="1"/>
          <a:lstStyle>
            <a:lvl1pPr marL="171454" indent="-171454"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16F508C-C8C7-E649-9929-A87F4FD3E2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00882" y="3078867"/>
            <a:ext cx="3298973" cy="2050789"/>
          </a:xfrm>
          <a:prstGeom prst="rect">
            <a:avLst/>
          </a:prstGeom>
          <a:ln>
            <a:noFill/>
          </a:ln>
        </p:spPr>
        <p:txBody>
          <a:bodyPr lIns="0" numCol="1"/>
          <a:lstStyle>
            <a:lvl1pPr marL="171454" indent="-171454"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2CF9473-1903-994F-B99C-D29984D12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4938" y="2496095"/>
            <a:ext cx="3298973" cy="506555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marL="0" indent="0">
              <a:buNone/>
              <a:defRPr sz="1400" b="1" i="1">
                <a:solidFill>
                  <a:srgbClr val="E75400"/>
                </a:solidFill>
                <a:latin typeface="Helvetica Neue LT Std 87 Heavy " panose="020B0604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E8310A5-8F15-B846-BB45-B7B8D709FB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882" y="2496095"/>
            <a:ext cx="3298973" cy="506555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marL="0" indent="0">
              <a:buNone/>
              <a:defRPr sz="1400" b="1" i="1">
                <a:solidFill>
                  <a:srgbClr val="E75400"/>
                </a:solidFill>
                <a:latin typeface="Helvetica Neue LT Std 87 Heavy " panose="020B0604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A2B536-236F-3243-8EA5-4436DB5B3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8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Bulle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29765F6-EDB2-2A42-BBCA-10A614DA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4" y="780176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EA4372F-A8FE-304D-BEEF-9B1F4366F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099" y="3758495"/>
            <a:ext cx="4743305" cy="1762631"/>
          </a:xfrm>
          <a:prstGeom prst="rect">
            <a:avLst/>
          </a:prstGeom>
          <a:ln>
            <a:noFill/>
          </a:ln>
        </p:spPr>
        <p:txBody>
          <a:bodyPr lIns="0" numCol="1"/>
          <a:lstStyle>
            <a:lvl1pPr marL="171454" indent="-171454"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2CF9473-1903-994F-B99C-D29984D12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524" y="3175723"/>
            <a:ext cx="2764515" cy="506555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marL="0" indent="0">
              <a:buNone/>
              <a:defRPr sz="1400" b="1" i="1">
                <a:solidFill>
                  <a:srgbClr val="E75400"/>
                </a:solidFill>
                <a:latin typeface="Helvetica Neue LT Std 87 Heavy " panose="020B0604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D16F5DD-B45A-ED4E-8E7E-33263E4BB0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7075" y="780175"/>
            <a:ext cx="5395827" cy="4740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13ADBC8-7EAF-6F47-94A8-57843CEAD9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523" y="2298492"/>
            <a:ext cx="5043198" cy="6377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 b="0" i="0">
                <a:solidFill>
                  <a:srgbClr val="FFBF22"/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F1F2AE-F16D-334D-BE92-FE5B47744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42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29765F6-EDB2-2A42-BBCA-10A614DA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4" y="780176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BDEBFE9-838E-194F-A633-0E7ABCE7BD1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96889" y="1555750"/>
            <a:ext cx="11064875" cy="398303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6C745-44D8-1B43-841E-546B30570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9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Art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29765F6-EDB2-2A42-BBCA-10A614DA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4" y="780176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6C745-44D8-1B43-841E-546B30570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38D9C6C5-DE52-D147-ACCA-7392BF61B517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497524" y="1437481"/>
            <a:ext cx="11064875" cy="444080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02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cable&#10;&#10;Description automatically generated">
            <a:extLst>
              <a:ext uri="{FF2B5EF4-FFF2-40B4-BE49-F238E27FC236}">
                <a16:creationId xmlns:a16="http://schemas.microsoft.com/office/drawing/2014/main" id="{5404E37C-C7FD-044A-9344-97CB07453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1FBAF8-F67E-8C4F-93C7-5212A8CCAF34}"/>
              </a:ext>
            </a:extLst>
          </p:cNvPr>
          <p:cNvSpPr/>
          <p:nvPr userDrawn="1"/>
        </p:nvSpPr>
        <p:spPr>
          <a:xfrm>
            <a:off x="1593131" y="1777994"/>
            <a:ext cx="7286919" cy="333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F27D59-4236-2040-B62F-72DA9623B435}"/>
              </a:ext>
            </a:extLst>
          </p:cNvPr>
          <p:cNvSpPr txBox="1">
            <a:spLocks/>
          </p:cNvSpPr>
          <p:nvPr userDrawn="1"/>
        </p:nvSpPr>
        <p:spPr>
          <a:xfrm>
            <a:off x="1593131" y="3116600"/>
            <a:ext cx="7286919" cy="1992729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E8BC28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endParaRPr lang="en-US" sz="36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47F625A-C423-F940-95B5-018982D20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7038" y="3289300"/>
            <a:ext cx="7079317" cy="1677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FFBF22"/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None/>
              <a:defRPr sz="18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None/>
              <a:defRPr sz="16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CE5CB2-23E7-944B-A874-B6ADE8A53E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7037" y="1885224"/>
            <a:ext cx="7079318" cy="1227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0" i="0">
                <a:solidFill>
                  <a:srgbClr val="FFBF22"/>
                </a:solidFill>
                <a:latin typeface="Helvetica Neue LT Std 65 Medium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338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Col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7B6A48-DC40-E440-8A19-26BB129D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4" y="780176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042509-A226-C344-A6BB-C999500C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523" y="2292248"/>
            <a:ext cx="8371840" cy="2954228"/>
          </a:xfrm>
          <a:prstGeom prst="rect">
            <a:avLst/>
          </a:prstGeom>
          <a:ln>
            <a:noFill/>
          </a:ln>
        </p:spPr>
        <p:txBody>
          <a:bodyPr numCol="2"/>
          <a:lstStyle>
            <a:lvl1pPr marL="0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1BAFEB-D91F-3A4F-A0E0-FE66512EF0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69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7B6A48-DC40-E440-8A19-26BB129D66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67" y="368729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0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042509-A226-C344-A6BB-C999500C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066" y="1143000"/>
            <a:ext cx="2553170" cy="4400550"/>
          </a:xfrm>
          <a:prstGeom prst="rect">
            <a:avLst/>
          </a:prstGeom>
          <a:ln>
            <a:noFill/>
          </a:ln>
        </p:spPr>
        <p:txBody>
          <a:bodyPr numCol="1"/>
          <a:lstStyle>
            <a:lvl1pPr marL="0" indent="0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itchFamily="2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79C68202-A54E-6A4D-B1AC-DE71B357A6E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657600" y="1143000"/>
            <a:ext cx="7821613" cy="4400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EF13E-F668-A44D-9AA6-5C56CA0C4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FA6AD8EA-FDBA-4DF0-8AE1-A5E1E7973D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3245" y="-45719"/>
            <a:ext cx="638754" cy="6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67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imatio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0CA34-0058-9047-AA94-D2A25CB49E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1143000"/>
            <a:ext cx="7821613" cy="4400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7B6A48-DC40-E440-8A19-26BB129D66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67" y="368729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0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042509-A226-C344-A6BB-C999500C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066" y="1143000"/>
            <a:ext cx="2553170" cy="4400550"/>
          </a:xfrm>
          <a:prstGeom prst="rect">
            <a:avLst/>
          </a:prstGeom>
          <a:ln>
            <a:noFill/>
          </a:ln>
        </p:spPr>
        <p:txBody>
          <a:bodyPr numCol="1"/>
          <a:lstStyle>
            <a:lvl1pPr marL="0" indent="0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itchFamily="2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78B2CD-D59C-5F4F-997D-1D4C2E1CF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8" name="Graphic 7" descr="Home">
            <a:extLst>
              <a:ext uri="{FF2B5EF4-FFF2-40B4-BE49-F238E27FC236}">
                <a16:creationId xmlns:a16="http://schemas.microsoft.com/office/drawing/2014/main" id="{87B0F9E1-7B25-4563-919E-850875DD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3245" y="-45719"/>
            <a:ext cx="638754" cy="6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60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Col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7B6A48-DC40-E440-8A19-26BB129D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4" y="780176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042509-A226-C344-A6BB-C999500C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523" y="2292248"/>
            <a:ext cx="8371840" cy="2954228"/>
          </a:xfrm>
          <a:prstGeom prst="rect">
            <a:avLst/>
          </a:prstGeom>
          <a:ln>
            <a:noFill/>
          </a:ln>
        </p:spPr>
        <p:txBody>
          <a:bodyPr numCol="2"/>
          <a:lstStyle>
            <a:lvl1pPr marL="0" indent="0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4" name="Graphic 3" descr="Home">
            <a:extLst>
              <a:ext uri="{FF2B5EF4-FFF2-40B4-BE49-F238E27FC236}">
                <a16:creationId xmlns:a16="http://schemas.microsoft.com/office/drawing/2014/main" id="{D606B212-EAA7-4D9A-A8C2-7894920D76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3245" y="-45719"/>
            <a:ext cx="638754" cy="6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96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BG_4Col_Copy">
    <p:bg>
      <p:bgPr>
        <a:solidFill>
          <a:srgbClr val="FFC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7B6A48-DC40-E440-8A19-26BB129D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86" y="780176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chemeClr val="bg1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042509-A226-C344-A6BB-C999500C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3141703"/>
            <a:ext cx="10769600" cy="424458"/>
          </a:xfrm>
          <a:prstGeom prst="rect">
            <a:avLst/>
          </a:prstGeom>
          <a:ln>
            <a:noFill/>
          </a:ln>
        </p:spPr>
        <p:txBody>
          <a:bodyPr numCol="5" spcCol="180000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Helvetica Neue LT Std 65 Medium" panose="020B0604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BF29C9-0436-134E-A264-725F95AE96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523" y="779781"/>
            <a:ext cx="1147762" cy="1147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06DA923-E6F8-0C40-AB87-1C790FDFB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520" y="3613316"/>
            <a:ext cx="10769600" cy="1161287"/>
          </a:xfrm>
          <a:prstGeom prst="rect">
            <a:avLst/>
          </a:prstGeom>
          <a:ln>
            <a:noFill/>
          </a:ln>
        </p:spPr>
        <p:txBody>
          <a:bodyPr numCol="5" spcCol="180000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C90A15-43F4-434E-B610-95865C3630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EFC088C5-DF14-4231-99A6-17550CBC87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3245" y="-45719"/>
            <a:ext cx="638754" cy="6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21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5F6C26-F6B7-524C-A2DE-8D5D0580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26" y="560117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6A35149-E325-934F-831D-58E063CAB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026" y="2123440"/>
            <a:ext cx="6738975" cy="3454400"/>
          </a:xfrm>
          <a:prstGeom prst="rect">
            <a:avLst/>
          </a:prstGeom>
          <a:ln>
            <a:noFill/>
          </a:ln>
        </p:spPr>
        <p:txBody>
          <a:bodyPr numCol="2"/>
          <a:lstStyle>
            <a:lvl1pPr marL="0" indent="0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A25618-713B-ED41-9861-A24288A5C9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6" name="Graphic 5" descr="Home">
            <a:extLst>
              <a:ext uri="{FF2B5EF4-FFF2-40B4-BE49-F238E27FC236}">
                <a16:creationId xmlns:a16="http://schemas.microsoft.com/office/drawing/2014/main" id="{C20281A9-D969-4B0B-8126-F740350775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3245" y="-45719"/>
            <a:ext cx="638754" cy="6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93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>
            <a:extLst>
              <a:ext uri="{FF2B5EF4-FFF2-40B4-BE49-F238E27FC236}">
                <a16:creationId xmlns:a16="http://schemas.microsoft.com/office/drawing/2014/main" id="{F74AEC0D-EADD-DE4F-AD46-CFF19F8A58D2}"/>
              </a:ext>
            </a:extLst>
          </p:cNvPr>
          <p:cNvSpPr/>
          <p:nvPr userDrawn="1"/>
        </p:nvSpPr>
        <p:spPr>
          <a:xfrm>
            <a:off x="6168836" y="4962022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4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pPr defTabSz="368693"/>
            <a:endParaRPr sz="1452">
              <a:solidFill>
                <a:srgbClr val="0079C1"/>
              </a:solidFill>
              <a:latin typeface="Calibri" panose="020F0502020204030204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24BA2B66-2CA1-364E-9811-5B7B8DAC180B}"/>
              </a:ext>
            </a:extLst>
          </p:cNvPr>
          <p:cNvSpPr txBox="1"/>
          <p:nvPr userDrawn="1"/>
        </p:nvSpPr>
        <p:spPr>
          <a:xfrm>
            <a:off x="6274716" y="5012580"/>
            <a:ext cx="947812" cy="368999"/>
          </a:xfrm>
          <a:prstGeom prst="rect">
            <a:avLst/>
          </a:prstGeom>
        </p:spPr>
        <p:txBody>
          <a:bodyPr vert="horz" wrap="square" lIns="0" tIns="22530" rIns="0" bIns="0" rtlCol="0">
            <a:spAutoFit/>
          </a:bodyPr>
          <a:lstStyle/>
          <a:p>
            <a:pPr marL="10241" marR="4097" defTabSz="368693">
              <a:lnSpc>
                <a:spcPts val="887"/>
              </a:lnSpc>
              <a:spcBef>
                <a:spcPts val="177"/>
              </a:spcBef>
            </a:pPr>
            <a:r>
              <a:rPr sz="806" b="1">
                <a:solidFill>
                  <a:srgbClr val="FFFFFF"/>
                </a:solidFill>
                <a:latin typeface="HelveticaNeueLTPro-Blk"/>
                <a:cs typeface="HelveticaNeueLTPro-Blk"/>
              </a:rPr>
              <a:t>PANTONE </a:t>
            </a:r>
            <a:r>
              <a:rPr sz="806" b="1" spc="4">
                <a:solidFill>
                  <a:srgbClr val="FFFFFF"/>
                </a:solidFill>
                <a:latin typeface="HelveticaNeueLTPro-Blk"/>
                <a:cs typeface="HelveticaNeueLTPro-Blk"/>
              </a:rPr>
              <a:t>300  </a:t>
            </a:r>
            <a:r>
              <a:rPr sz="806" b="1" spc="-28">
                <a:solidFill>
                  <a:srgbClr val="FFFFFF"/>
                </a:solidFill>
                <a:latin typeface="HelveticaNeueLTPro-Blk"/>
                <a:cs typeface="HelveticaNeueLTPro-Blk"/>
              </a:rPr>
              <a:t>C</a:t>
            </a:r>
            <a:r>
              <a:rPr sz="806" b="1" spc="-36">
                <a:solidFill>
                  <a:srgbClr val="FFFFFF"/>
                </a:solidFill>
                <a:latin typeface="HelveticaNeueLTPro-Blk"/>
                <a:cs typeface="HelveticaNeueLTPro-Blk"/>
              </a:rPr>
              <a:t>1</a:t>
            </a:r>
            <a:r>
              <a:rPr sz="806" b="1" spc="8">
                <a:solidFill>
                  <a:srgbClr val="FFFFFF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-20">
                <a:solidFill>
                  <a:srgbClr val="FFFFFF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8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4">
                <a:solidFill>
                  <a:srgbClr val="FFFFFF"/>
                </a:solidFill>
                <a:latin typeface="HelveticaNeueLTPro-Blk"/>
                <a:cs typeface="HelveticaNeueLTPro-Blk"/>
              </a:rPr>
              <a:t>M</a:t>
            </a:r>
            <a:r>
              <a:rPr sz="806" b="1" spc="8">
                <a:solidFill>
                  <a:srgbClr val="FFFFFF"/>
                </a:solidFill>
                <a:latin typeface="HelveticaNeueLTPro-Blk"/>
                <a:cs typeface="HelveticaNeueLTPro-Blk"/>
              </a:rPr>
              <a:t>4</a:t>
            </a:r>
            <a:r>
              <a:rPr sz="806" b="1" spc="4">
                <a:solidFill>
                  <a:srgbClr val="FFFFFF"/>
                </a:solidFill>
                <a:latin typeface="HelveticaNeueLTPro-Blk"/>
                <a:cs typeface="HelveticaNeueLTPro-Blk"/>
              </a:rPr>
              <a:t>4</a:t>
            </a:r>
            <a:r>
              <a:rPr sz="806" b="1" spc="44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20">
                <a:solidFill>
                  <a:srgbClr val="FFFFFF"/>
                </a:solidFill>
                <a:latin typeface="HelveticaNeueLTPro-Blk"/>
                <a:cs typeface="HelveticaNeueLTPro-Blk"/>
              </a:rPr>
              <a:t>Y0</a:t>
            </a:r>
            <a:r>
              <a:rPr sz="806" b="1" spc="8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24">
                <a:solidFill>
                  <a:srgbClr val="FFFFFF"/>
                </a:solidFill>
                <a:latin typeface="HelveticaNeueLTPro-Blk"/>
                <a:cs typeface="HelveticaNeueLTPro-Blk"/>
              </a:rPr>
              <a:t>K</a:t>
            </a:r>
            <a:r>
              <a:rPr sz="806" b="1">
                <a:solidFill>
                  <a:srgbClr val="FFFFFF"/>
                </a:solidFill>
                <a:latin typeface="HelveticaNeueLTPro-Blk"/>
                <a:cs typeface="HelveticaNeueLTPro-Blk"/>
              </a:rPr>
              <a:t>0  </a:t>
            </a:r>
            <a:r>
              <a:rPr sz="806" b="1" spc="-20">
                <a:solidFill>
                  <a:srgbClr val="FFFFFF"/>
                </a:solidFill>
                <a:latin typeface="HelveticaNeueLTPro-Blk"/>
                <a:cs typeface="HelveticaNeueLTPro-Blk"/>
              </a:rPr>
              <a:t>R0/G121/B193</a:t>
            </a:r>
            <a:endParaRPr sz="806">
              <a:solidFill>
                <a:prstClr val="black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831F543C-499B-744B-A87D-57D5B1E0767A}"/>
              </a:ext>
            </a:extLst>
          </p:cNvPr>
          <p:cNvSpPr/>
          <p:nvPr userDrawn="1"/>
        </p:nvSpPr>
        <p:spPr>
          <a:xfrm>
            <a:off x="8968399" y="2147082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4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5BCBF5"/>
          </a:solidFill>
        </p:spPr>
        <p:txBody>
          <a:bodyPr wrap="square" lIns="0" tIns="0" rIns="0" bIns="0" rtlCol="0"/>
          <a:lstStyle/>
          <a:p>
            <a:pPr defTabSz="368693"/>
            <a:endParaRPr sz="1452">
              <a:solidFill>
                <a:srgbClr val="5BCBF5"/>
              </a:solidFill>
              <a:latin typeface="Calibri" panose="020F0502020204030204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4DFA57B9-DE2B-6D44-A190-E8E6A11BF5C3}"/>
              </a:ext>
            </a:extLst>
          </p:cNvPr>
          <p:cNvSpPr txBox="1"/>
          <p:nvPr userDrawn="1"/>
        </p:nvSpPr>
        <p:spPr>
          <a:xfrm>
            <a:off x="9074278" y="2223667"/>
            <a:ext cx="885341" cy="368999"/>
          </a:xfrm>
          <a:prstGeom prst="rect">
            <a:avLst/>
          </a:prstGeom>
        </p:spPr>
        <p:txBody>
          <a:bodyPr vert="horz" wrap="square" lIns="0" tIns="22530" rIns="0" bIns="0" rtlCol="0">
            <a:spAutoFit/>
          </a:bodyPr>
          <a:lstStyle/>
          <a:p>
            <a:pPr marL="10241" marR="4097" defTabSz="368693">
              <a:lnSpc>
                <a:spcPts val="887"/>
              </a:lnSpc>
              <a:spcBef>
                <a:spcPts val="177"/>
              </a:spcBef>
            </a:pPr>
            <a:r>
              <a:rPr sz="806" b="1">
                <a:solidFill>
                  <a:srgbClr val="FFFFFF"/>
                </a:solidFill>
                <a:latin typeface="HelveticaNeueLTPro-Blk"/>
                <a:cs typeface="HelveticaNeueLTPro-Blk"/>
              </a:rPr>
              <a:t>PANTONE </a:t>
            </a:r>
            <a:r>
              <a:rPr sz="806" b="1" spc="-4">
                <a:solidFill>
                  <a:srgbClr val="FFFFFF"/>
                </a:solidFill>
                <a:latin typeface="HelveticaNeueLTPro-Blk"/>
                <a:cs typeface="HelveticaNeueLTPro-Blk"/>
              </a:rPr>
              <a:t>297  C55/M0/Y0/K0  </a:t>
            </a:r>
            <a:r>
              <a:rPr sz="806" b="1" spc="12">
                <a:solidFill>
                  <a:srgbClr val="FFFFFF"/>
                </a:solidFill>
                <a:latin typeface="HelveticaNeueLTPro-Blk"/>
                <a:cs typeface="HelveticaNeueLTPro-Blk"/>
              </a:rPr>
              <a:t>R</a:t>
            </a:r>
            <a:r>
              <a:rPr sz="806" b="1" spc="-28">
                <a:solidFill>
                  <a:srgbClr val="FFFFFF"/>
                </a:solidFill>
                <a:latin typeface="HelveticaNeueLTPro-Blk"/>
                <a:cs typeface="HelveticaNeueLTPro-Blk"/>
              </a:rPr>
              <a:t>9</a:t>
            </a:r>
            <a:r>
              <a:rPr sz="806" b="1" spc="-40">
                <a:solidFill>
                  <a:srgbClr val="FFFFFF"/>
                </a:solidFill>
                <a:latin typeface="HelveticaNeueLTPro-Blk"/>
                <a:cs typeface="HelveticaNeueLTPro-Blk"/>
              </a:rPr>
              <a:t>1</a:t>
            </a:r>
            <a:r>
              <a:rPr sz="806" b="1" spc="-20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8">
                <a:solidFill>
                  <a:srgbClr val="FFFFFF"/>
                </a:solidFill>
                <a:latin typeface="HelveticaNeueLTPro-Blk"/>
                <a:cs typeface="HelveticaNeueLTPro-Blk"/>
              </a:rPr>
              <a:t>G2</a:t>
            </a:r>
            <a:r>
              <a:rPr sz="806" b="1" spc="4">
                <a:solidFill>
                  <a:srgbClr val="FFFFFF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-4">
                <a:solidFill>
                  <a:srgbClr val="FFFFFF"/>
                </a:solidFill>
                <a:latin typeface="HelveticaNeueLTPro-Blk"/>
                <a:cs typeface="HelveticaNeueLTPro-Blk"/>
              </a:rPr>
              <a:t>3</a:t>
            </a:r>
            <a:r>
              <a:rPr sz="806" b="1" spc="8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>
                <a:solidFill>
                  <a:srgbClr val="FFFFFF"/>
                </a:solidFill>
                <a:latin typeface="HelveticaNeueLTPro-Blk"/>
                <a:cs typeface="HelveticaNeueLTPro-Blk"/>
              </a:rPr>
              <a:t>B</a:t>
            </a:r>
            <a:r>
              <a:rPr sz="806" b="1" spc="8">
                <a:solidFill>
                  <a:srgbClr val="FFFFFF"/>
                </a:solidFill>
                <a:latin typeface="HelveticaNeueLTPro-Blk"/>
                <a:cs typeface="HelveticaNeueLTPro-Blk"/>
              </a:rPr>
              <a:t>2</a:t>
            </a:r>
            <a:r>
              <a:rPr sz="806" b="1" spc="16">
                <a:solidFill>
                  <a:srgbClr val="FFFFFF"/>
                </a:solidFill>
                <a:latin typeface="HelveticaNeueLTPro-Blk"/>
                <a:cs typeface="HelveticaNeueLTPro-Blk"/>
              </a:rPr>
              <a:t>4</a:t>
            </a:r>
            <a:r>
              <a:rPr sz="806" b="1">
                <a:solidFill>
                  <a:srgbClr val="FFFFFF"/>
                </a:solidFill>
                <a:latin typeface="HelveticaNeueLTPro-Blk"/>
                <a:cs typeface="HelveticaNeueLTPro-Blk"/>
              </a:rPr>
              <a:t>5</a:t>
            </a:r>
            <a:endParaRPr sz="806">
              <a:solidFill>
                <a:prstClr val="black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9401C43E-DFF6-454A-BDF9-568D026B2F28}"/>
              </a:ext>
            </a:extLst>
          </p:cNvPr>
          <p:cNvSpPr/>
          <p:nvPr userDrawn="1"/>
        </p:nvSpPr>
        <p:spPr>
          <a:xfrm>
            <a:off x="8968399" y="3042336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5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C2CD23"/>
          </a:solidFill>
        </p:spPr>
        <p:txBody>
          <a:bodyPr wrap="square" lIns="0" tIns="0" rIns="0" bIns="0" rtlCol="0"/>
          <a:lstStyle/>
          <a:p>
            <a:pPr defTabSz="368693"/>
            <a:endParaRPr sz="1452">
              <a:solidFill>
                <a:srgbClr val="C2CD23"/>
              </a:solidFill>
              <a:latin typeface="Calibri" panose="020F0502020204030204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275BEDB3-E27B-794E-82D5-BF3FF313762E}"/>
              </a:ext>
            </a:extLst>
          </p:cNvPr>
          <p:cNvSpPr txBox="1"/>
          <p:nvPr userDrawn="1"/>
        </p:nvSpPr>
        <p:spPr>
          <a:xfrm>
            <a:off x="9074279" y="3118919"/>
            <a:ext cx="954980" cy="368999"/>
          </a:xfrm>
          <a:prstGeom prst="rect">
            <a:avLst/>
          </a:prstGeom>
        </p:spPr>
        <p:txBody>
          <a:bodyPr vert="horz" wrap="square" lIns="0" tIns="22530" rIns="0" bIns="0" rtlCol="0">
            <a:spAutoFit/>
          </a:bodyPr>
          <a:lstStyle/>
          <a:p>
            <a:pPr marL="10241" marR="4097" defTabSz="368693">
              <a:lnSpc>
                <a:spcPts val="887"/>
              </a:lnSpc>
              <a:spcBef>
                <a:spcPts val="177"/>
              </a:spcBef>
            </a:pPr>
            <a:r>
              <a:rPr sz="806" b="1">
                <a:solidFill>
                  <a:srgbClr val="FFFFFF"/>
                </a:solidFill>
                <a:latin typeface="HelveticaNeueLTPro-Blk"/>
                <a:cs typeface="HelveticaNeueLTPro-Blk"/>
              </a:rPr>
              <a:t>PANTONE </a:t>
            </a:r>
            <a:r>
              <a:rPr sz="806" b="1" spc="4">
                <a:solidFill>
                  <a:srgbClr val="FFFFFF"/>
                </a:solidFill>
                <a:latin typeface="HelveticaNeueLTPro-Blk"/>
                <a:cs typeface="HelveticaNeueLTPro-Blk"/>
              </a:rPr>
              <a:t>390  </a:t>
            </a:r>
            <a:r>
              <a:rPr sz="806" b="1">
                <a:solidFill>
                  <a:srgbClr val="FFFFFF"/>
                </a:solidFill>
                <a:latin typeface="HelveticaNeueLTPro-Blk"/>
                <a:cs typeface="HelveticaNeueLTPro-Blk"/>
              </a:rPr>
              <a:t>C</a:t>
            </a:r>
            <a:r>
              <a:rPr sz="806" b="1" spc="12">
                <a:solidFill>
                  <a:srgbClr val="FFFFFF"/>
                </a:solidFill>
                <a:latin typeface="HelveticaNeueLTPro-Blk"/>
                <a:cs typeface="HelveticaNeueLTPro-Blk"/>
              </a:rPr>
              <a:t>2</a:t>
            </a:r>
            <a:r>
              <a:rPr sz="806" b="1" spc="20">
                <a:solidFill>
                  <a:srgbClr val="FFFFFF"/>
                </a:solidFill>
                <a:latin typeface="HelveticaNeueLTPro-Blk"/>
                <a:cs typeface="HelveticaNeueLTPro-Blk"/>
              </a:rPr>
              <a:t>2</a:t>
            </a:r>
            <a:r>
              <a:rPr sz="806" b="1" spc="8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12">
                <a:solidFill>
                  <a:srgbClr val="FFFFFF"/>
                </a:solidFill>
                <a:latin typeface="HelveticaNeueLTPro-Blk"/>
                <a:cs typeface="HelveticaNeueLTPro-Blk"/>
              </a:rPr>
              <a:t>M</a:t>
            </a:r>
            <a:r>
              <a:rPr sz="806" b="1" spc="-20">
                <a:solidFill>
                  <a:srgbClr val="FFFFFF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44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36">
                <a:solidFill>
                  <a:srgbClr val="FFFFFF"/>
                </a:solidFill>
                <a:latin typeface="HelveticaNeueLTPro-Blk"/>
                <a:cs typeface="HelveticaNeueLTPro-Blk"/>
              </a:rPr>
              <a:t>Y1</a:t>
            </a:r>
            <a:r>
              <a:rPr sz="806" b="1" spc="8">
                <a:solidFill>
                  <a:srgbClr val="FFFFFF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-20">
                <a:solidFill>
                  <a:srgbClr val="FFFFFF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8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4">
                <a:solidFill>
                  <a:srgbClr val="FFFFFF"/>
                </a:solidFill>
                <a:latin typeface="HelveticaNeueLTPro-Blk"/>
                <a:cs typeface="HelveticaNeueLTPro-Blk"/>
              </a:rPr>
              <a:t>K</a:t>
            </a:r>
            <a:r>
              <a:rPr sz="806" b="1">
                <a:solidFill>
                  <a:srgbClr val="FFFFFF"/>
                </a:solidFill>
                <a:latin typeface="HelveticaNeueLTPro-Blk"/>
                <a:cs typeface="HelveticaNeueLTPro-Blk"/>
              </a:rPr>
              <a:t>8  </a:t>
            </a:r>
            <a:r>
              <a:rPr sz="806" b="1" spc="-4">
                <a:solidFill>
                  <a:srgbClr val="FFFFFF"/>
                </a:solidFill>
                <a:latin typeface="HelveticaNeueLTPro-Blk"/>
                <a:cs typeface="HelveticaNeueLTPro-Blk"/>
              </a:rPr>
              <a:t>R194/G205/B35</a:t>
            </a:r>
            <a:endParaRPr sz="806">
              <a:solidFill>
                <a:prstClr val="black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55755B21-7CF9-3A4D-BCF8-CD464741CC86}"/>
              </a:ext>
            </a:extLst>
          </p:cNvPr>
          <p:cNvSpPr/>
          <p:nvPr userDrawn="1"/>
        </p:nvSpPr>
        <p:spPr>
          <a:xfrm>
            <a:off x="8968399" y="3954467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5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6A2C91"/>
          </a:solidFill>
        </p:spPr>
        <p:txBody>
          <a:bodyPr wrap="square" lIns="0" tIns="0" rIns="0" bIns="0" rtlCol="0"/>
          <a:lstStyle/>
          <a:p>
            <a:pPr defTabSz="368693"/>
            <a:endParaRPr sz="1452">
              <a:solidFill>
                <a:srgbClr val="6A2C91"/>
              </a:solidFill>
              <a:latin typeface="Calibri" panose="020F0502020204030204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DF4D1B1C-4C72-3A45-AAF0-F0752AD88B2D}"/>
              </a:ext>
            </a:extLst>
          </p:cNvPr>
          <p:cNvSpPr txBox="1"/>
          <p:nvPr userDrawn="1"/>
        </p:nvSpPr>
        <p:spPr>
          <a:xfrm>
            <a:off x="9074278" y="4031051"/>
            <a:ext cx="941155" cy="368999"/>
          </a:xfrm>
          <a:prstGeom prst="rect">
            <a:avLst/>
          </a:prstGeom>
        </p:spPr>
        <p:txBody>
          <a:bodyPr vert="horz" wrap="square" lIns="0" tIns="22530" rIns="0" bIns="0" rtlCol="0">
            <a:spAutoFit/>
          </a:bodyPr>
          <a:lstStyle/>
          <a:p>
            <a:pPr marL="10241" marR="4097" defTabSz="368693">
              <a:lnSpc>
                <a:spcPts val="887"/>
              </a:lnSpc>
              <a:spcBef>
                <a:spcPts val="177"/>
              </a:spcBef>
            </a:pPr>
            <a:r>
              <a:rPr sz="806" b="1">
                <a:solidFill>
                  <a:srgbClr val="FFFFFF"/>
                </a:solidFill>
                <a:latin typeface="HelveticaNeueLTPro-Blk"/>
                <a:cs typeface="HelveticaNeueLTPro-Blk"/>
              </a:rPr>
              <a:t>PANTONE </a:t>
            </a:r>
            <a:r>
              <a:rPr sz="806" b="1" spc="-4">
                <a:solidFill>
                  <a:srgbClr val="FFFFFF"/>
                </a:solidFill>
                <a:latin typeface="HelveticaNeueLTPro-Blk"/>
                <a:cs typeface="HelveticaNeueLTPro-Blk"/>
              </a:rPr>
              <a:t>527  </a:t>
            </a:r>
            <a:r>
              <a:rPr sz="806" b="1" spc="-12">
                <a:solidFill>
                  <a:srgbClr val="FFFFFF"/>
                </a:solidFill>
                <a:latin typeface="HelveticaNeueLTPro-Blk"/>
                <a:cs typeface="HelveticaNeueLTPro-Blk"/>
              </a:rPr>
              <a:t>C</a:t>
            </a:r>
            <a:r>
              <a:rPr sz="806" b="1" spc="-16">
                <a:solidFill>
                  <a:srgbClr val="FFFFFF"/>
                </a:solidFill>
                <a:latin typeface="HelveticaNeueLTPro-Blk"/>
                <a:cs typeface="HelveticaNeueLTPro-Blk"/>
              </a:rPr>
              <a:t>7</a:t>
            </a:r>
            <a:r>
              <a:rPr sz="806" b="1" spc="-4">
                <a:solidFill>
                  <a:srgbClr val="FFFFFF"/>
                </a:solidFill>
                <a:latin typeface="HelveticaNeueLTPro-Blk"/>
                <a:cs typeface="HelveticaNeueLTPro-Blk"/>
              </a:rPr>
              <a:t>3</a:t>
            </a:r>
            <a:r>
              <a:rPr sz="806" b="1" spc="8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32">
                <a:solidFill>
                  <a:srgbClr val="FFFFFF"/>
                </a:solidFill>
                <a:latin typeface="HelveticaNeueLTPro-Blk"/>
                <a:cs typeface="HelveticaNeueLTPro-Blk"/>
              </a:rPr>
              <a:t>M</a:t>
            </a:r>
            <a:r>
              <a:rPr sz="806" b="1" spc="-36">
                <a:solidFill>
                  <a:srgbClr val="FFFFFF"/>
                </a:solidFill>
                <a:latin typeface="HelveticaNeueLTPro-Blk"/>
                <a:cs typeface="HelveticaNeueLTPro-Blk"/>
              </a:rPr>
              <a:t>1</a:t>
            </a:r>
            <a:r>
              <a:rPr sz="806" b="1" spc="8">
                <a:solidFill>
                  <a:srgbClr val="FFFFFF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-20">
                <a:solidFill>
                  <a:srgbClr val="FFFFFF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44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20">
                <a:solidFill>
                  <a:srgbClr val="FFFFFF"/>
                </a:solidFill>
                <a:latin typeface="HelveticaNeueLTPro-Blk"/>
                <a:cs typeface="HelveticaNeueLTPro-Blk"/>
              </a:rPr>
              <a:t>Y0</a:t>
            </a:r>
            <a:r>
              <a:rPr sz="806" b="1" spc="8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24">
                <a:solidFill>
                  <a:srgbClr val="FFFFFF"/>
                </a:solidFill>
                <a:latin typeface="HelveticaNeueLTPro-Blk"/>
                <a:cs typeface="HelveticaNeueLTPro-Blk"/>
              </a:rPr>
              <a:t>K</a:t>
            </a:r>
            <a:r>
              <a:rPr sz="806" b="1">
                <a:solidFill>
                  <a:srgbClr val="FFFFFF"/>
                </a:solidFill>
                <a:latin typeface="HelveticaNeueLTPro-Blk"/>
                <a:cs typeface="HelveticaNeueLTPro-Blk"/>
              </a:rPr>
              <a:t>0  </a:t>
            </a:r>
            <a:r>
              <a:rPr sz="806" b="1" spc="-12">
                <a:solidFill>
                  <a:srgbClr val="FFFFFF"/>
                </a:solidFill>
                <a:latin typeface="HelveticaNeueLTPro-Blk"/>
                <a:cs typeface="HelveticaNeueLTPro-Blk"/>
              </a:rPr>
              <a:t>R106/G44/B145</a:t>
            </a:r>
            <a:endParaRPr sz="806">
              <a:solidFill>
                <a:prstClr val="black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066B0DD8-7104-6F47-81C6-F16C668E5FB2}"/>
              </a:ext>
            </a:extLst>
          </p:cNvPr>
          <p:cNvSpPr/>
          <p:nvPr userDrawn="1"/>
        </p:nvSpPr>
        <p:spPr>
          <a:xfrm>
            <a:off x="8968399" y="4935997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5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454546"/>
          </a:solidFill>
        </p:spPr>
        <p:txBody>
          <a:bodyPr wrap="square" lIns="0" tIns="0" rIns="0" bIns="0" rtlCol="0"/>
          <a:lstStyle/>
          <a:p>
            <a:pPr defTabSz="368693"/>
            <a:endParaRPr sz="1452">
              <a:solidFill>
                <a:srgbClr val="454546"/>
              </a:solidFill>
              <a:latin typeface="Calibri" panose="020F0502020204030204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2CB91BC2-4E5C-104F-89D0-8746DC661FD6}"/>
              </a:ext>
            </a:extLst>
          </p:cNvPr>
          <p:cNvSpPr txBox="1"/>
          <p:nvPr userDrawn="1"/>
        </p:nvSpPr>
        <p:spPr>
          <a:xfrm>
            <a:off x="9074278" y="5012580"/>
            <a:ext cx="1025132" cy="368999"/>
          </a:xfrm>
          <a:prstGeom prst="rect">
            <a:avLst/>
          </a:prstGeom>
        </p:spPr>
        <p:txBody>
          <a:bodyPr vert="horz" wrap="square" lIns="0" tIns="22530" rIns="0" bIns="0" rtlCol="0">
            <a:spAutoFit/>
          </a:bodyPr>
          <a:lstStyle/>
          <a:p>
            <a:pPr marL="10241" marR="4097" defTabSz="368693">
              <a:lnSpc>
                <a:spcPts val="887"/>
              </a:lnSpc>
              <a:spcBef>
                <a:spcPts val="177"/>
              </a:spcBef>
            </a:pPr>
            <a:r>
              <a:rPr sz="806" b="1">
                <a:solidFill>
                  <a:srgbClr val="FFFFFF"/>
                </a:solidFill>
                <a:latin typeface="HelveticaNeueLTPro-Blk"/>
                <a:cs typeface="HelveticaNeueLTPro-Blk"/>
              </a:rPr>
              <a:t>PANTONE </a:t>
            </a:r>
            <a:r>
              <a:rPr sz="806" b="1" spc="4">
                <a:solidFill>
                  <a:srgbClr val="FFFFFF"/>
                </a:solidFill>
                <a:latin typeface="HelveticaNeueLTPro-Blk"/>
                <a:cs typeface="HelveticaNeueLTPro-Blk"/>
              </a:rPr>
              <a:t>425  </a:t>
            </a:r>
            <a:r>
              <a:rPr sz="806" b="1" spc="-4">
                <a:solidFill>
                  <a:srgbClr val="FFFFFF"/>
                </a:solidFill>
                <a:latin typeface="HelveticaNeueLTPro-Blk"/>
                <a:cs typeface="HelveticaNeueLTPro-Blk"/>
              </a:rPr>
              <a:t>C67/M60/Y58/K43  </a:t>
            </a:r>
            <a:r>
              <a:rPr sz="806" b="1" spc="-8">
                <a:solidFill>
                  <a:srgbClr val="FFFFFF"/>
                </a:solidFill>
                <a:latin typeface="HelveticaNeueLTPro-Blk"/>
                <a:cs typeface="HelveticaNeueLTPro-Blk"/>
              </a:rPr>
              <a:t>R69/G69/B70</a:t>
            </a:r>
            <a:endParaRPr sz="806">
              <a:solidFill>
                <a:prstClr val="black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3389566B-8668-B543-B8C2-A6C3E321DB7F}"/>
              </a:ext>
            </a:extLst>
          </p:cNvPr>
          <p:cNvSpPr/>
          <p:nvPr userDrawn="1"/>
        </p:nvSpPr>
        <p:spPr>
          <a:xfrm>
            <a:off x="6163394" y="3050864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4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FFBF22"/>
          </a:solidFill>
        </p:spPr>
        <p:txBody>
          <a:bodyPr wrap="square" lIns="0" tIns="0" rIns="0" bIns="0" rtlCol="0"/>
          <a:lstStyle/>
          <a:p>
            <a:pPr defTabSz="368693"/>
            <a:endParaRPr sz="145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67D5F6A2-CDE4-6D4F-870A-4298B994B815}"/>
              </a:ext>
            </a:extLst>
          </p:cNvPr>
          <p:cNvSpPr txBox="1"/>
          <p:nvPr userDrawn="1"/>
        </p:nvSpPr>
        <p:spPr>
          <a:xfrm>
            <a:off x="6269274" y="3127447"/>
            <a:ext cx="889437" cy="368999"/>
          </a:xfrm>
          <a:prstGeom prst="rect">
            <a:avLst/>
          </a:prstGeom>
        </p:spPr>
        <p:txBody>
          <a:bodyPr vert="horz" wrap="square" lIns="0" tIns="22530" rIns="0" bIns="0" rtlCol="0">
            <a:spAutoFit/>
          </a:bodyPr>
          <a:lstStyle/>
          <a:p>
            <a:pPr marL="10241" marR="4097" defTabSz="368693">
              <a:lnSpc>
                <a:spcPts val="887"/>
              </a:lnSpc>
              <a:spcBef>
                <a:spcPts val="177"/>
              </a:spcBef>
            </a:pPr>
            <a:r>
              <a:rPr sz="806" b="1">
                <a:solidFill>
                  <a:srgbClr val="FFFFFF"/>
                </a:solidFill>
                <a:latin typeface="HelveticaNeueLTPro-Blk"/>
                <a:cs typeface="HelveticaNeueLTPro-Blk"/>
              </a:rPr>
              <a:t>PANTONE </a:t>
            </a:r>
            <a:r>
              <a:rPr sz="806" b="1" spc="-12">
                <a:solidFill>
                  <a:srgbClr val="FFFFFF"/>
                </a:solidFill>
                <a:latin typeface="HelveticaNeueLTPro-Blk"/>
                <a:cs typeface="HelveticaNeueLTPro-Blk"/>
              </a:rPr>
              <a:t>7408  </a:t>
            </a:r>
            <a:r>
              <a:rPr sz="806" b="1" spc="4">
                <a:solidFill>
                  <a:srgbClr val="FFFFFF"/>
                </a:solidFill>
                <a:latin typeface="HelveticaNeueLTPro-Blk"/>
                <a:cs typeface="HelveticaNeueLTPro-Blk"/>
              </a:rPr>
              <a:t>C</a:t>
            </a:r>
            <a:r>
              <a:rPr sz="806" b="1" spc="-20">
                <a:solidFill>
                  <a:srgbClr val="FFFFFF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8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12">
                <a:solidFill>
                  <a:srgbClr val="FFFFFF"/>
                </a:solidFill>
                <a:latin typeface="HelveticaNeueLTPro-Blk"/>
                <a:cs typeface="HelveticaNeueLTPro-Blk"/>
              </a:rPr>
              <a:t>M2</a:t>
            </a:r>
            <a:r>
              <a:rPr sz="806" b="1" spc="-12">
                <a:solidFill>
                  <a:srgbClr val="FFFFFF"/>
                </a:solidFill>
                <a:latin typeface="HelveticaNeueLTPro-Blk"/>
                <a:cs typeface="HelveticaNeueLTPro-Blk"/>
              </a:rPr>
              <a:t>5</a:t>
            </a:r>
            <a:r>
              <a:rPr sz="806" b="1" spc="44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12">
                <a:solidFill>
                  <a:srgbClr val="FFFFFF"/>
                </a:solidFill>
                <a:latin typeface="HelveticaNeueLTPro-Blk"/>
                <a:cs typeface="HelveticaNeueLTPro-Blk"/>
              </a:rPr>
              <a:t>Y</a:t>
            </a:r>
            <a:r>
              <a:rPr sz="806" b="1" spc="4">
                <a:solidFill>
                  <a:srgbClr val="FFFFFF"/>
                </a:solidFill>
                <a:latin typeface="HelveticaNeueLTPro-Blk"/>
                <a:cs typeface="HelveticaNeueLTPro-Blk"/>
              </a:rPr>
              <a:t>9</a:t>
            </a:r>
            <a:r>
              <a:rPr sz="806" b="1" spc="-12">
                <a:solidFill>
                  <a:srgbClr val="FFFFFF"/>
                </a:solidFill>
                <a:latin typeface="HelveticaNeueLTPro-Blk"/>
                <a:cs typeface="HelveticaNeueLTPro-Blk"/>
              </a:rPr>
              <a:t>5</a:t>
            </a:r>
            <a:r>
              <a:rPr sz="806" b="1" spc="8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24">
                <a:solidFill>
                  <a:srgbClr val="FFFFFF"/>
                </a:solidFill>
                <a:latin typeface="HelveticaNeueLTPro-Blk"/>
                <a:cs typeface="HelveticaNeueLTPro-Blk"/>
              </a:rPr>
              <a:t>K</a:t>
            </a:r>
            <a:r>
              <a:rPr sz="806" b="1">
                <a:solidFill>
                  <a:srgbClr val="FFFFFF"/>
                </a:solidFill>
                <a:latin typeface="HelveticaNeueLTPro-Blk"/>
                <a:cs typeface="HelveticaNeueLTPro-Blk"/>
              </a:rPr>
              <a:t>0  </a:t>
            </a:r>
            <a:r>
              <a:rPr sz="806" b="1" spc="-12">
                <a:solidFill>
                  <a:srgbClr val="FFFFFF"/>
                </a:solidFill>
                <a:latin typeface="HelveticaNeueLTPro-Blk"/>
                <a:cs typeface="HelveticaNeueLTPro-Blk"/>
              </a:rPr>
              <a:t>R255/G191/B34</a:t>
            </a:r>
            <a:endParaRPr sz="806">
              <a:solidFill>
                <a:prstClr val="black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94062D12-7027-7540-B2D0-91D1F654F299}"/>
              </a:ext>
            </a:extLst>
          </p:cNvPr>
          <p:cNvSpPr/>
          <p:nvPr userDrawn="1"/>
        </p:nvSpPr>
        <p:spPr>
          <a:xfrm>
            <a:off x="6168836" y="3950454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4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pPr defTabSz="368693"/>
            <a:endParaRPr sz="1452">
              <a:solidFill>
                <a:srgbClr val="F26522"/>
              </a:solidFill>
              <a:latin typeface="Calibri" panose="020F0502020204030204"/>
            </a:endParaRP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7E4B378D-CF56-5E41-9003-17C347983F94}"/>
              </a:ext>
            </a:extLst>
          </p:cNvPr>
          <p:cNvSpPr txBox="1"/>
          <p:nvPr userDrawn="1"/>
        </p:nvSpPr>
        <p:spPr>
          <a:xfrm>
            <a:off x="6274715" y="4027040"/>
            <a:ext cx="1053807" cy="369414"/>
          </a:xfrm>
          <a:prstGeom prst="rect">
            <a:avLst/>
          </a:prstGeom>
        </p:spPr>
        <p:txBody>
          <a:bodyPr vert="horz" wrap="square" lIns="0" tIns="10241" rIns="0" bIns="0" rtlCol="0">
            <a:spAutoFit/>
          </a:bodyPr>
          <a:lstStyle/>
          <a:p>
            <a:pPr marL="10241" defTabSz="368693">
              <a:lnSpc>
                <a:spcPts val="927"/>
              </a:lnSpc>
              <a:spcBef>
                <a:spcPts val="81"/>
              </a:spcBef>
            </a:pPr>
            <a:r>
              <a:rPr sz="806" b="1">
                <a:solidFill>
                  <a:srgbClr val="FFFFFF"/>
                </a:solidFill>
                <a:latin typeface="HelveticaNeueLTPro-Blk"/>
                <a:cs typeface="HelveticaNeueLTPro-Blk"/>
              </a:rPr>
              <a:t>PANTONE</a:t>
            </a:r>
            <a:r>
              <a:rPr sz="806" b="1" spc="-8">
                <a:solidFill>
                  <a:srgbClr val="FFFFFF"/>
                </a:solidFill>
                <a:latin typeface="HelveticaNeueLTPro-Blk"/>
                <a:cs typeface="HelveticaNeueLTPro-Blk"/>
              </a:rPr>
              <a:t> </a:t>
            </a:r>
            <a:r>
              <a:rPr sz="806" b="1" spc="-16">
                <a:solidFill>
                  <a:srgbClr val="FFFFFF"/>
                </a:solidFill>
                <a:latin typeface="HelveticaNeueLTPro-Blk"/>
                <a:cs typeface="HelveticaNeueLTPro-Blk"/>
              </a:rPr>
              <a:t>166</a:t>
            </a:r>
            <a:endParaRPr sz="806">
              <a:solidFill>
                <a:prstClr val="black"/>
              </a:solidFill>
              <a:latin typeface="HelveticaNeueLTPro-Blk"/>
              <a:cs typeface="HelveticaNeueLTPro-Blk"/>
            </a:endParaRPr>
          </a:p>
          <a:p>
            <a:pPr marL="10241" marR="4097" defTabSz="368693">
              <a:lnSpc>
                <a:spcPts val="887"/>
              </a:lnSpc>
              <a:spcBef>
                <a:spcPts val="56"/>
              </a:spcBef>
            </a:pPr>
            <a:r>
              <a:rPr sz="806" b="1" spc="4">
                <a:solidFill>
                  <a:srgbClr val="FFFFFF"/>
                </a:solidFill>
                <a:latin typeface="HelveticaNeueLTPro-Blk"/>
                <a:cs typeface="HelveticaNeueLTPro-Blk"/>
              </a:rPr>
              <a:t>C:0 </a:t>
            </a:r>
            <a:r>
              <a:rPr sz="806" b="1" spc="-8">
                <a:solidFill>
                  <a:srgbClr val="FFFFFF"/>
                </a:solidFill>
                <a:latin typeface="HelveticaNeueLTPro-Blk"/>
                <a:cs typeface="HelveticaNeueLTPro-Blk"/>
              </a:rPr>
              <a:t>M:75 </a:t>
            </a:r>
            <a:r>
              <a:rPr sz="806" b="1" spc="-20">
                <a:solidFill>
                  <a:srgbClr val="FFFFFF"/>
                </a:solidFill>
                <a:latin typeface="HelveticaNeueLTPro-Blk"/>
                <a:cs typeface="HelveticaNeueLTPro-Blk"/>
              </a:rPr>
              <a:t>Y:100</a:t>
            </a:r>
            <a:r>
              <a:rPr sz="806" b="1" spc="-48">
                <a:solidFill>
                  <a:srgbClr val="FFFFFF"/>
                </a:solidFill>
                <a:latin typeface="HelveticaNeueLTPro-Blk"/>
                <a:cs typeface="HelveticaNeueLTPro-Blk"/>
              </a:rPr>
              <a:t> </a:t>
            </a:r>
            <a:r>
              <a:rPr sz="806" b="1" spc="4">
                <a:solidFill>
                  <a:srgbClr val="FFFFFF"/>
                </a:solidFill>
                <a:latin typeface="HelveticaNeueLTPro-Blk"/>
                <a:cs typeface="HelveticaNeueLTPro-Blk"/>
              </a:rPr>
              <a:t>K:0  R:242 </a:t>
            </a:r>
            <a:r>
              <a:rPr sz="806" b="1" spc="-20">
                <a:solidFill>
                  <a:srgbClr val="FFFFFF"/>
                </a:solidFill>
                <a:latin typeface="HelveticaNeueLTPro-Blk"/>
                <a:cs typeface="HelveticaNeueLTPro-Blk"/>
              </a:rPr>
              <a:t>G:101</a:t>
            </a:r>
            <a:r>
              <a:rPr sz="806" b="1" spc="-28">
                <a:solidFill>
                  <a:srgbClr val="FFFFFF"/>
                </a:solidFill>
                <a:latin typeface="HelveticaNeueLTPro-Blk"/>
                <a:cs typeface="HelveticaNeueLTPro-Blk"/>
              </a:rPr>
              <a:t> </a:t>
            </a:r>
            <a:r>
              <a:rPr sz="806" b="1" spc="4">
                <a:solidFill>
                  <a:srgbClr val="FFFFFF"/>
                </a:solidFill>
                <a:latin typeface="HelveticaNeueLTPro-Blk"/>
                <a:cs typeface="HelveticaNeueLTPro-Blk"/>
              </a:rPr>
              <a:t>B:34</a:t>
            </a:r>
            <a:endParaRPr sz="806">
              <a:solidFill>
                <a:prstClr val="black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A84E9A33-66B1-8D43-AAFE-E75634F30D0B}"/>
              </a:ext>
            </a:extLst>
          </p:cNvPr>
          <p:cNvSpPr/>
          <p:nvPr userDrawn="1"/>
        </p:nvSpPr>
        <p:spPr>
          <a:xfrm>
            <a:off x="6168836" y="2147082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4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wrap="square" lIns="0" tIns="0" rIns="0" bIns="0" rtlCol="0"/>
          <a:lstStyle/>
          <a:p>
            <a:pPr defTabSz="368693"/>
            <a:endParaRPr sz="1452">
              <a:solidFill>
                <a:srgbClr val="FFBF22"/>
              </a:solidFill>
              <a:latin typeface="Calibri" panose="020F0502020204030204"/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2EDC15B3-02D3-E144-849D-495D1E925D32}"/>
              </a:ext>
            </a:extLst>
          </p:cNvPr>
          <p:cNvSpPr txBox="1"/>
          <p:nvPr userDrawn="1"/>
        </p:nvSpPr>
        <p:spPr>
          <a:xfrm>
            <a:off x="6274714" y="2223667"/>
            <a:ext cx="991848" cy="368999"/>
          </a:xfrm>
          <a:prstGeom prst="rect">
            <a:avLst/>
          </a:prstGeom>
        </p:spPr>
        <p:txBody>
          <a:bodyPr vert="horz" wrap="square" lIns="0" tIns="22530" rIns="0" bIns="0" rtlCol="0">
            <a:spAutoFit/>
          </a:bodyPr>
          <a:lstStyle/>
          <a:p>
            <a:pPr marL="10241" marR="4097" defTabSz="368693">
              <a:lnSpc>
                <a:spcPts val="887"/>
              </a:lnSpc>
              <a:spcBef>
                <a:spcPts val="177"/>
              </a:spcBef>
            </a:pPr>
            <a:r>
              <a:rPr sz="806" b="1">
                <a:solidFill>
                  <a:srgbClr val="6D6E71"/>
                </a:solidFill>
                <a:latin typeface="HelveticaNeueLTPro-Blk"/>
                <a:cs typeface="HelveticaNeueLTPro-Blk"/>
              </a:rPr>
              <a:t>PANTONE </a:t>
            </a:r>
            <a:r>
              <a:rPr sz="806" b="1" spc="-12">
                <a:solidFill>
                  <a:srgbClr val="6D6E71"/>
                </a:solidFill>
                <a:latin typeface="HelveticaNeueLTPro-Blk"/>
                <a:cs typeface="HelveticaNeueLTPro-Blk"/>
              </a:rPr>
              <a:t>108  </a:t>
            </a:r>
            <a:r>
              <a:rPr sz="806" b="1" spc="4">
                <a:solidFill>
                  <a:srgbClr val="6D6E71"/>
                </a:solidFill>
                <a:latin typeface="HelveticaNeueLTPro-Blk"/>
                <a:cs typeface="HelveticaNeueLTPro-Blk"/>
              </a:rPr>
              <a:t>C:0 </a:t>
            </a:r>
            <a:r>
              <a:rPr sz="806" b="1" spc="8">
                <a:solidFill>
                  <a:srgbClr val="6D6E71"/>
                </a:solidFill>
                <a:latin typeface="HelveticaNeueLTPro-Blk"/>
                <a:cs typeface="HelveticaNeueLTPro-Blk"/>
              </a:rPr>
              <a:t>M:0 </a:t>
            </a:r>
            <a:r>
              <a:rPr sz="806" b="1" spc="-20">
                <a:solidFill>
                  <a:srgbClr val="6D6E71"/>
                </a:solidFill>
                <a:latin typeface="HelveticaNeueLTPro-Blk"/>
                <a:cs typeface="HelveticaNeueLTPro-Blk"/>
              </a:rPr>
              <a:t>Y:100</a:t>
            </a:r>
            <a:r>
              <a:rPr sz="806" b="1" spc="-69">
                <a:solidFill>
                  <a:srgbClr val="6D6E71"/>
                </a:solidFill>
                <a:latin typeface="HelveticaNeueLTPro-Blk"/>
                <a:cs typeface="HelveticaNeueLTPro-Blk"/>
              </a:rPr>
              <a:t> </a:t>
            </a:r>
            <a:r>
              <a:rPr sz="806" b="1" spc="4">
                <a:solidFill>
                  <a:srgbClr val="6D6E71"/>
                </a:solidFill>
                <a:latin typeface="HelveticaNeueLTPro-Blk"/>
                <a:cs typeface="HelveticaNeueLTPro-Blk"/>
              </a:rPr>
              <a:t>K:0  </a:t>
            </a:r>
            <a:r>
              <a:rPr sz="806" b="1" spc="8">
                <a:solidFill>
                  <a:srgbClr val="6D6E71"/>
                </a:solidFill>
                <a:latin typeface="HelveticaNeueLTPro-Blk"/>
                <a:cs typeface="HelveticaNeueLTPro-Blk"/>
              </a:rPr>
              <a:t>R:255 </a:t>
            </a:r>
            <a:r>
              <a:rPr sz="806" b="1" spc="4">
                <a:solidFill>
                  <a:srgbClr val="6D6E71"/>
                </a:solidFill>
                <a:latin typeface="HelveticaNeueLTPro-Blk"/>
                <a:cs typeface="HelveticaNeueLTPro-Blk"/>
              </a:rPr>
              <a:t>G:230</a:t>
            </a:r>
            <a:r>
              <a:rPr sz="806" b="1" spc="-40">
                <a:solidFill>
                  <a:srgbClr val="6D6E71"/>
                </a:solidFill>
                <a:latin typeface="HelveticaNeueLTPro-Blk"/>
                <a:cs typeface="HelveticaNeueLTPro-Blk"/>
              </a:rPr>
              <a:t> </a:t>
            </a:r>
            <a:r>
              <a:rPr sz="806" b="1" spc="8">
                <a:solidFill>
                  <a:srgbClr val="6D6E71"/>
                </a:solidFill>
                <a:latin typeface="HelveticaNeueLTPro-Blk"/>
                <a:cs typeface="HelveticaNeueLTPro-Blk"/>
              </a:rPr>
              <a:t>B:0</a:t>
            </a:r>
            <a:endParaRPr sz="806">
              <a:solidFill>
                <a:prstClr val="black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D65B0A28-BEED-464F-B891-E16761BDB641}"/>
              </a:ext>
            </a:extLst>
          </p:cNvPr>
          <p:cNvSpPr txBox="1"/>
          <p:nvPr userDrawn="1"/>
        </p:nvSpPr>
        <p:spPr>
          <a:xfrm>
            <a:off x="6159910" y="285729"/>
            <a:ext cx="5443296" cy="1513317"/>
          </a:xfrm>
          <a:prstGeom prst="rect">
            <a:avLst/>
          </a:prstGeom>
        </p:spPr>
        <p:txBody>
          <a:bodyPr vert="horz" wrap="square" lIns="0" tIns="10241" rIns="0" bIns="0" rtlCol="0">
            <a:spAutoFit/>
          </a:bodyPr>
          <a:lstStyle/>
          <a:p>
            <a:pPr marL="10241" defTabSz="737387">
              <a:spcBef>
                <a:spcPts val="81"/>
              </a:spcBef>
            </a:pPr>
            <a:r>
              <a:rPr sz="968" b="1">
                <a:solidFill>
                  <a:srgbClr val="FFBF22"/>
                </a:solidFill>
                <a:latin typeface="HelveticaNeueLTPro-Hv"/>
                <a:cs typeface="HelveticaNeueLTPro-Hv"/>
              </a:rPr>
              <a:t>Primary</a:t>
            </a:r>
            <a:endParaRPr sz="968">
              <a:solidFill>
                <a:srgbClr val="FFBF22"/>
              </a:solidFill>
              <a:latin typeface="HelveticaNeueLTPro-Hv"/>
              <a:cs typeface="HelveticaNeueLTPro-Hv"/>
            </a:endParaRPr>
          </a:p>
          <a:p>
            <a:pPr marL="10241" marR="4097" defTabSz="737387">
              <a:lnSpc>
                <a:spcPct val="125000"/>
              </a:lnSpc>
              <a:spcAft>
                <a:spcPts val="484"/>
              </a:spcAft>
            </a:pPr>
            <a:r>
              <a:rPr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This </a:t>
            </a:r>
            <a:r>
              <a:rPr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palette </a:t>
            </a:r>
            <a:r>
              <a:rPr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consists </a:t>
            </a:r>
            <a:r>
              <a:rPr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of </a:t>
            </a:r>
            <a:r>
              <a:rPr sz="806" spc="-12">
                <a:solidFill>
                  <a:srgbClr val="6D6E71"/>
                </a:solidFill>
                <a:latin typeface="HelveticaNeueLTPro-Roman"/>
                <a:cs typeface="HelveticaNeueLTPro-Roman"/>
              </a:rPr>
              <a:t>yellows </a:t>
            </a:r>
            <a:r>
              <a:rPr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and oranges, which </a:t>
            </a:r>
            <a:r>
              <a:rPr sz="806" spc="-12">
                <a:solidFill>
                  <a:srgbClr val="6D6E71"/>
                </a:solidFill>
                <a:latin typeface="HelveticaNeueLTPro-Roman"/>
                <a:cs typeface="HelveticaNeueLTPro-Roman"/>
              </a:rPr>
              <a:t>radiate </a:t>
            </a:r>
            <a:r>
              <a:rPr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ambition, </a:t>
            </a:r>
            <a:r>
              <a:rPr sz="806" spc="-12">
                <a:solidFill>
                  <a:srgbClr val="6D6E71"/>
                </a:solidFill>
                <a:latin typeface="HelveticaNeueLTPro-Roman"/>
                <a:cs typeface="HelveticaNeueLTPro-Roman"/>
              </a:rPr>
              <a:t>energy, </a:t>
            </a:r>
            <a:r>
              <a:rPr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warmth, </a:t>
            </a:r>
            <a:r>
              <a:rPr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passion and </a:t>
            </a:r>
            <a:r>
              <a:rPr sz="806" spc="-12">
                <a:solidFill>
                  <a:srgbClr val="6D6E71"/>
                </a:solidFill>
                <a:latin typeface="HelveticaNeueLTPro-Roman"/>
                <a:cs typeface="HelveticaNeueLTPro-Roman"/>
              </a:rPr>
              <a:t>originality. </a:t>
            </a:r>
            <a:br>
              <a:rPr lang="en-GB" sz="806" spc="-12">
                <a:solidFill>
                  <a:srgbClr val="6D6E71"/>
                </a:solidFill>
                <a:latin typeface="HelveticaNeueLTPro-Roman"/>
                <a:cs typeface="HelveticaNeueLTPro-Roman"/>
              </a:rPr>
            </a:br>
            <a:r>
              <a:rPr sz="806" spc="-32">
                <a:solidFill>
                  <a:srgbClr val="6D6E71"/>
                </a:solidFill>
                <a:latin typeface="HelveticaNeueLTPro-Roman"/>
                <a:cs typeface="HelveticaNeueLTPro-Roman"/>
              </a:rPr>
              <a:t>You </a:t>
            </a:r>
            <a:r>
              <a:rPr sz="806">
                <a:solidFill>
                  <a:srgbClr val="6D6E71"/>
                </a:solidFill>
                <a:latin typeface="HelveticaNeueLTPro-Roman"/>
                <a:cs typeface="HelveticaNeueLTPro-Roman"/>
              </a:rPr>
              <a:t>can </a:t>
            </a:r>
            <a:r>
              <a:rPr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use </a:t>
            </a:r>
            <a:r>
              <a:rPr sz="806">
                <a:solidFill>
                  <a:srgbClr val="6D6E71"/>
                </a:solidFill>
                <a:latin typeface="HelveticaNeueLTPro-Roman"/>
                <a:cs typeface="HelveticaNeueLTPro-Roman"/>
              </a:rPr>
              <a:t>a </a:t>
            </a:r>
            <a:r>
              <a:rPr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gradient of </a:t>
            </a:r>
            <a:r>
              <a:rPr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these colours </a:t>
            </a:r>
            <a:r>
              <a:rPr sz="806">
                <a:solidFill>
                  <a:srgbClr val="6D6E71"/>
                </a:solidFill>
                <a:latin typeface="HelveticaNeueLTPro-Roman"/>
                <a:cs typeface="HelveticaNeueLTPro-Roman"/>
              </a:rPr>
              <a:t>as a</a:t>
            </a:r>
            <a:r>
              <a:rPr sz="806" spc="20">
                <a:solidFill>
                  <a:srgbClr val="6D6E71"/>
                </a:solidFill>
                <a:latin typeface="HelveticaNeueLTPro-Roman"/>
                <a:cs typeface="HelveticaNeueLTPro-Roman"/>
              </a:rPr>
              <a:t> </a:t>
            </a:r>
            <a:r>
              <a:rPr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background.</a:t>
            </a:r>
            <a:endParaRPr lang="en-GB" sz="806" spc="-8">
              <a:solidFill>
                <a:srgbClr val="6D6E71"/>
              </a:solidFill>
              <a:latin typeface="HelveticaNeueLTPro-Roman"/>
              <a:cs typeface="HelveticaNeueLTPro-Roman"/>
            </a:endParaRPr>
          </a:p>
          <a:p>
            <a:pPr marL="10241" defTabSz="737387"/>
            <a:r>
              <a:rPr lang="en-GB" sz="968" b="1">
                <a:solidFill>
                  <a:srgbClr val="FFBF22"/>
                </a:solidFill>
                <a:latin typeface="HelveticaNeueLTPro-Hv"/>
                <a:cs typeface="HelveticaNeueLTPro-Hv"/>
              </a:rPr>
              <a:t>Complementary</a:t>
            </a:r>
            <a:endParaRPr lang="en-GB" sz="968">
              <a:solidFill>
                <a:srgbClr val="FFBF22"/>
              </a:solidFill>
              <a:latin typeface="HelveticaNeueLTPro-Hv"/>
              <a:cs typeface="HelveticaNeueLTPro-Hv"/>
            </a:endParaRPr>
          </a:p>
          <a:p>
            <a:pPr marL="10241" marR="4097" defTabSz="737387">
              <a:lnSpc>
                <a:spcPct val="125000"/>
              </a:lnSpc>
              <a:spcAft>
                <a:spcPts val="484"/>
              </a:spcAft>
            </a:pP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Consisting of </a:t>
            </a:r>
            <a:r>
              <a:rPr lang="en-GB" sz="806">
                <a:solidFill>
                  <a:srgbClr val="6D6E71"/>
                </a:solidFill>
                <a:latin typeface="HelveticaNeueLTPro-Roman"/>
                <a:cs typeface="HelveticaNeueLTPro-Roman"/>
              </a:rPr>
              <a:t>a secondary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and </a:t>
            </a:r>
            <a:r>
              <a:rPr lang="en-GB" sz="806">
                <a:solidFill>
                  <a:srgbClr val="6D6E71"/>
                </a:solidFill>
                <a:latin typeface="HelveticaNeueLTPro-Roman"/>
                <a:cs typeface="HelveticaNeueLTPro-Roman"/>
              </a:rPr>
              <a:t>tertiary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palette.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This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palette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is  designed </a:t>
            </a:r>
            <a:r>
              <a:rPr lang="en-GB" sz="806" spc="-12">
                <a:solidFill>
                  <a:srgbClr val="6D6E71"/>
                </a:solidFill>
                <a:latin typeface="HelveticaNeueLTPro-Roman"/>
                <a:cs typeface="HelveticaNeueLTPro-Roman"/>
              </a:rPr>
              <a:t>to </a:t>
            </a:r>
            <a:r>
              <a:rPr lang="en-GB" sz="806">
                <a:solidFill>
                  <a:srgbClr val="6D6E71"/>
                </a:solidFill>
                <a:latin typeface="HelveticaNeueLTPro-Roman"/>
                <a:cs typeface="HelveticaNeueLTPro-Roman"/>
              </a:rPr>
              <a:t>support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the </a:t>
            </a:r>
            <a:r>
              <a:rPr lang="en-GB" sz="806">
                <a:solidFill>
                  <a:srgbClr val="6D6E71"/>
                </a:solidFill>
                <a:latin typeface="HelveticaNeueLTPro-Roman"/>
                <a:cs typeface="HelveticaNeueLTPro-Roman"/>
              </a:rPr>
              <a:t>primary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colours. Ideal if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communication </a:t>
            </a:r>
            <a:r>
              <a:rPr lang="en-GB" sz="806">
                <a:solidFill>
                  <a:srgbClr val="6D6E71"/>
                </a:solidFill>
                <a:latin typeface="HelveticaNeueLTPro-Roman"/>
                <a:cs typeface="HelveticaNeueLTPro-Roman"/>
              </a:rPr>
              <a:t>needs further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stand out. </a:t>
            </a:r>
            <a:r>
              <a:rPr lang="en-GB" sz="806">
                <a:solidFill>
                  <a:srgbClr val="6D6E71"/>
                </a:solidFill>
                <a:latin typeface="HelveticaNeueLTPro-Roman"/>
                <a:cs typeface="HelveticaNeueLTPro-Roman"/>
              </a:rPr>
              <a:t>These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colours are also designed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with </a:t>
            </a:r>
            <a:r>
              <a:rPr lang="en-GB" sz="806">
                <a:solidFill>
                  <a:srgbClr val="6D6E71"/>
                </a:solidFill>
                <a:latin typeface="HelveticaNeueLTPro-Roman"/>
                <a:cs typeface="HelveticaNeueLTPro-Roman"/>
              </a:rPr>
              <a:t>charts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and colour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coordinating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in</a:t>
            </a:r>
            <a:r>
              <a:rPr lang="en-GB" sz="806" spc="8">
                <a:solidFill>
                  <a:srgbClr val="6D6E71"/>
                </a:solidFill>
                <a:latin typeface="HelveticaNeueLTPro-Roman"/>
                <a:cs typeface="HelveticaNeueLTPro-Roman"/>
              </a:rPr>
              <a:t>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mind.</a:t>
            </a:r>
          </a:p>
          <a:p>
            <a:pPr marL="10241" defTabSz="737387">
              <a:spcBef>
                <a:spcPts val="81"/>
              </a:spcBef>
            </a:pPr>
            <a:r>
              <a:rPr lang="en-GB" sz="968" b="1" spc="-4">
                <a:solidFill>
                  <a:srgbClr val="FFBF22"/>
                </a:solidFill>
                <a:latin typeface="HelveticaNeueLTPro-Hv"/>
                <a:cs typeface="HelveticaNeueLTPro-Hv"/>
              </a:rPr>
              <a:t>Note</a:t>
            </a:r>
            <a:endParaRPr lang="en-GB" sz="968">
              <a:solidFill>
                <a:srgbClr val="FFBF22"/>
              </a:solidFill>
              <a:latin typeface="HelveticaNeueLTPro-Hv"/>
              <a:cs typeface="HelveticaNeueLTPro-Hv"/>
            </a:endParaRPr>
          </a:p>
          <a:p>
            <a:pPr marL="10241" marR="4097" defTabSz="737387">
              <a:lnSpc>
                <a:spcPct val="125000"/>
              </a:lnSpc>
            </a:pP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When using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the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colour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palette, refer </a:t>
            </a:r>
            <a:r>
              <a:rPr lang="en-GB" sz="806" spc="-12">
                <a:solidFill>
                  <a:srgbClr val="6D6E71"/>
                </a:solidFill>
                <a:latin typeface="HelveticaNeueLTPro-Roman"/>
                <a:cs typeface="HelveticaNeueLTPro-Roman"/>
              </a:rPr>
              <a:t>to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the templates provided 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and </a:t>
            </a:r>
            <a:r>
              <a:rPr lang="en-GB" sz="806">
                <a:solidFill>
                  <a:srgbClr val="6D6E71"/>
                </a:solidFill>
                <a:latin typeface="HelveticaNeueLTPro-Roman"/>
                <a:cs typeface="HelveticaNeueLTPro-Roman"/>
              </a:rPr>
              <a:t>be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mindful of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using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too many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colours on one </a:t>
            </a:r>
            <a:b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</a:b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piece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of communication. </a:t>
            </a:r>
            <a:r>
              <a:rPr lang="en-GB" sz="806" spc="-12">
                <a:solidFill>
                  <a:srgbClr val="6D6E71"/>
                </a:solidFill>
                <a:latin typeface="HelveticaNeueLTPro-Roman"/>
                <a:cs typeface="HelveticaNeueLTPro-Roman"/>
              </a:rPr>
              <a:t>Make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sure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the copy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and </a:t>
            </a:r>
            <a:r>
              <a:rPr lang="en-GB" sz="806">
                <a:solidFill>
                  <a:srgbClr val="6D6E71"/>
                </a:solidFill>
                <a:latin typeface="HelveticaNeueLTPro-Roman"/>
                <a:cs typeface="HelveticaNeueLTPro-Roman"/>
              </a:rPr>
              <a:t>imagery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are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legible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and </a:t>
            </a:r>
            <a:r>
              <a:rPr lang="en-GB" sz="806" spc="-8">
                <a:solidFill>
                  <a:srgbClr val="6D6E71"/>
                </a:solidFill>
                <a:latin typeface="HelveticaNeueLTPro-Roman"/>
                <a:cs typeface="HelveticaNeueLTPro-Roman"/>
              </a:rPr>
              <a:t>that </a:t>
            </a:r>
            <a:r>
              <a:rPr lang="en-GB" sz="806" spc="-4">
                <a:solidFill>
                  <a:srgbClr val="6D6E71"/>
                </a:solidFill>
                <a:latin typeface="HelveticaNeueLTPro-Roman"/>
                <a:cs typeface="HelveticaNeueLTPro-Roman"/>
              </a:rPr>
              <a:t>colours are used</a:t>
            </a:r>
            <a:r>
              <a:rPr lang="en-GB" sz="806" spc="16">
                <a:solidFill>
                  <a:srgbClr val="6D6E71"/>
                </a:solidFill>
                <a:latin typeface="HelveticaNeueLTPro-Roman"/>
                <a:cs typeface="HelveticaNeueLTPro-Roman"/>
              </a:rPr>
              <a:t> </a:t>
            </a:r>
            <a:r>
              <a:rPr lang="en-GB" sz="806" spc="-12">
                <a:solidFill>
                  <a:srgbClr val="6D6E71"/>
                </a:solidFill>
                <a:latin typeface="HelveticaNeueLTPro-Roman"/>
                <a:cs typeface="HelveticaNeueLTPro-Roman"/>
              </a:rPr>
              <a:t>sparingly.</a:t>
            </a:r>
            <a:endParaRPr lang="en-GB" sz="806">
              <a:solidFill>
                <a:prstClr val="black"/>
              </a:solidFill>
              <a:latin typeface="HelveticaNeueLTPro-Roman"/>
              <a:cs typeface="HelveticaNeueLTPro-Roma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785225-9A48-D846-BA65-07C0DF0D6E51}"/>
              </a:ext>
            </a:extLst>
          </p:cNvPr>
          <p:cNvSpPr/>
          <p:nvPr userDrawn="1"/>
        </p:nvSpPr>
        <p:spPr>
          <a:xfrm>
            <a:off x="6096002" y="1980047"/>
            <a:ext cx="579646" cy="216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41" defTabSz="737387">
              <a:spcBef>
                <a:spcPts val="81"/>
              </a:spcBef>
            </a:pPr>
            <a:r>
              <a:rPr lang="en-GB" sz="806" b="1">
                <a:solidFill>
                  <a:srgbClr val="FFBF22"/>
                </a:solidFill>
                <a:latin typeface="HelveticaNeueLTPro-Hv"/>
                <a:cs typeface="HelveticaNeueLTPro-Hv"/>
              </a:rPr>
              <a:t>Primary</a:t>
            </a:r>
            <a:endParaRPr lang="en-GB" sz="806">
              <a:solidFill>
                <a:srgbClr val="FFBF22"/>
              </a:solidFill>
              <a:latin typeface="HelveticaNeueLTPro-Hv"/>
              <a:cs typeface="HelveticaNeueLTPro-Hv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20D11B-5369-8A4D-B36F-6DC0DC12C1CF}"/>
              </a:ext>
            </a:extLst>
          </p:cNvPr>
          <p:cNvSpPr/>
          <p:nvPr userDrawn="1"/>
        </p:nvSpPr>
        <p:spPr>
          <a:xfrm>
            <a:off x="6105334" y="4801765"/>
            <a:ext cx="973985" cy="216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41" defTabSz="737387">
              <a:spcBef>
                <a:spcPts val="81"/>
              </a:spcBef>
            </a:pPr>
            <a:r>
              <a:rPr lang="en-GB" sz="806" b="1">
                <a:solidFill>
                  <a:srgbClr val="FFBF22"/>
                </a:solidFill>
                <a:latin typeface="HelveticaNeueLTPro-Hv"/>
                <a:cs typeface="HelveticaNeueLTPro-Hv"/>
              </a:rPr>
              <a:t>Complementary</a:t>
            </a:r>
            <a:endParaRPr lang="en-GB" sz="806">
              <a:solidFill>
                <a:srgbClr val="FFBF22"/>
              </a:solidFill>
              <a:latin typeface="HelveticaNeueLTPro-Hv"/>
              <a:cs typeface="HelveticaNeueLTPro-Hv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EBBE67-735C-BC45-9397-22C2FACEDCE8}"/>
              </a:ext>
            </a:extLst>
          </p:cNvPr>
          <p:cNvSpPr/>
          <p:nvPr userDrawn="1"/>
        </p:nvSpPr>
        <p:spPr>
          <a:xfrm>
            <a:off x="8885405" y="1974307"/>
            <a:ext cx="973985" cy="216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41" defTabSz="737387">
              <a:spcBef>
                <a:spcPts val="81"/>
              </a:spcBef>
            </a:pPr>
            <a:r>
              <a:rPr lang="en-GB" sz="806" b="1">
                <a:solidFill>
                  <a:srgbClr val="FFBF22"/>
                </a:solidFill>
                <a:latin typeface="HelveticaNeueLTPro-Hv"/>
                <a:cs typeface="HelveticaNeueLTPro-Hv"/>
              </a:rPr>
              <a:t>Complementary</a:t>
            </a:r>
            <a:endParaRPr lang="en-GB" sz="806">
              <a:solidFill>
                <a:srgbClr val="FFBF22"/>
              </a:solidFill>
              <a:latin typeface="HelveticaNeueLTPro-Hv"/>
              <a:cs typeface="HelveticaNeueLTPro-Hv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705249DA-C75A-454C-80D2-291C9ADA6187}"/>
              </a:ext>
            </a:extLst>
          </p:cNvPr>
          <p:cNvSpPr txBox="1">
            <a:spLocks/>
          </p:cNvSpPr>
          <p:nvPr userDrawn="1"/>
        </p:nvSpPr>
        <p:spPr>
          <a:xfrm>
            <a:off x="505619" y="1096912"/>
            <a:ext cx="3961895" cy="824764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defTabSz="737369"/>
            <a:r>
              <a:rPr lang="en-GB" sz="3548">
                <a:latin typeface="Helvetica Neue LT Pro 55 Roman" panose="020B0604020202020204" pitchFamily="34" charset="77"/>
              </a:rPr>
              <a:t>Title Slide Header</a:t>
            </a:r>
          </a:p>
          <a:p>
            <a:pPr defTabSz="737369"/>
            <a:r>
              <a:rPr lang="en-US" sz="1129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55 Roman" panose="020B0604020202020204" pitchFamily="34" charset="77"/>
              </a:rPr>
              <a:t>Helvetica Neue Lt Pro – 44pt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97AA2E2-E1CF-3541-A4BF-B5E6E7D34363}"/>
              </a:ext>
            </a:extLst>
          </p:cNvPr>
          <p:cNvSpPr txBox="1">
            <a:spLocks/>
          </p:cNvSpPr>
          <p:nvPr userDrawn="1"/>
        </p:nvSpPr>
        <p:spPr>
          <a:xfrm>
            <a:off x="505620" y="2199132"/>
            <a:ext cx="4399855" cy="182790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FFBF22"/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E8BC28"/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E8BC28"/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LT Std 35 Thin" panose="020B0403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37369">
              <a:spcBef>
                <a:spcPts val="806"/>
              </a:spcBef>
              <a:defRPr/>
            </a:pPr>
            <a:r>
              <a:rPr lang="en-GB" sz="1291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65 Medium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Lorem ipsum </a:t>
            </a:r>
            <a:r>
              <a:rPr lang="en-GB" sz="1291" err="1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65 Medium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dolor</a:t>
            </a:r>
            <a:r>
              <a:rPr lang="en-GB" sz="1291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65 Medium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 sit </a:t>
            </a:r>
            <a:r>
              <a:rPr lang="en-GB" sz="1291" err="1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65 Medium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amet</a:t>
            </a:r>
            <a:r>
              <a:rPr lang="en-GB" sz="1291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65 Medium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GB" sz="1291" err="1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65 Medium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consectetuer</a:t>
            </a:r>
            <a:r>
              <a:rPr lang="en-GB" sz="1291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65 Medium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GB" sz="1291" err="1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65 Medium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adipiscing</a:t>
            </a:r>
            <a:r>
              <a:rPr lang="en-GB" sz="1291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65 Medium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 elit. Maecenas porttitor congue massa. Fusce posuere, magna sed pulvinar ultricies, purus lectus malesuada libero, sit amet commodo magna eros quis </a:t>
            </a:r>
            <a:r>
              <a:rPr lang="en-GB" sz="1291" err="1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65 Medium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urna</a:t>
            </a:r>
            <a:r>
              <a:rPr lang="en-GB" sz="1291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65 Medium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.</a:t>
            </a:r>
          </a:p>
          <a:p>
            <a:pPr defTabSz="737369">
              <a:spcBef>
                <a:spcPts val="806"/>
              </a:spcBef>
              <a:defRPr/>
            </a:pPr>
            <a:r>
              <a:rPr lang="en-GB" sz="1291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55 Roman" panose="020B0604020202020204" pitchFamily="34" charset="77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sz="1291" err="1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55 Roman" panose="020B0604020202020204" pitchFamily="34" charset="77"/>
              </a:rPr>
              <a:t>urna</a:t>
            </a:r>
            <a:r>
              <a:rPr lang="en-GB" sz="1291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55 Roman" panose="020B0604020202020204" pitchFamily="34" charset="77"/>
              </a:rPr>
              <a:t>.</a:t>
            </a:r>
          </a:p>
          <a:p>
            <a:pPr defTabSz="737369">
              <a:spcBef>
                <a:spcPts val="806"/>
              </a:spcBef>
              <a:defRPr/>
            </a:pPr>
            <a:r>
              <a:rPr lang="en-GB" sz="1291">
                <a:latin typeface="Helvetica Neue LT Pro 55 Roman" panose="020B0604020202020204" pitchFamily="34" charset="77"/>
              </a:rPr>
              <a:t>Intro copy – Helvetica Neue LT Pro – 16pt </a:t>
            </a:r>
          </a:p>
          <a:p>
            <a:pPr defTabSz="737369">
              <a:spcBef>
                <a:spcPts val="806"/>
              </a:spcBef>
              <a:defRPr/>
            </a:pPr>
            <a:endParaRPr lang="en-GB" sz="1291">
              <a:solidFill>
                <a:srgbClr val="000000">
                  <a:lumMod val="65000"/>
                  <a:lumOff val="35000"/>
                </a:srgbClr>
              </a:solidFill>
              <a:latin typeface="Helvetica Neue LT Pro 55 Roman" panose="020B0604020202020204" pitchFamily="34" charset="77"/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8E220FFE-5FDA-3849-836D-ACB2EF7024F9}"/>
              </a:ext>
            </a:extLst>
          </p:cNvPr>
          <p:cNvSpPr txBox="1">
            <a:spLocks/>
          </p:cNvSpPr>
          <p:nvPr userDrawn="1"/>
        </p:nvSpPr>
        <p:spPr>
          <a:xfrm>
            <a:off x="505620" y="4392705"/>
            <a:ext cx="4179168" cy="2169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1" kern="1200">
                <a:solidFill>
                  <a:srgbClr val="E75400"/>
                </a:solidFill>
                <a:latin typeface="Helvetica Neue LT Std 97 Black " panose="020B0604020202020204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E8BC28"/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E8BC28"/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LT Std 35 Thin" panose="020B0403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37369">
              <a:spcBef>
                <a:spcPts val="806"/>
              </a:spcBef>
            </a:pPr>
            <a:r>
              <a:rPr lang="en-GB" sz="1291" b="0" i="0">
                <a:solidFill>
                  <a:srgbClr val="F26522"/>
                </a:solidFill>
                <a:latin typeface="Helvetica Neue LT Pro 55 Roman" panose="020B0604020202020204" pitchFamily="34" charset="77"/>
              </a:rPr>
              <a:t>Sub Header Copy Here – Helvetica Neue Lt Pro – 16pt</a:t>
            </a:r>
          </a:p>
          <a:p>
            <a:pPr defTabSz="737369">
              <a:spcBef>
                <a:spcPts val="806"/>
              </a:spcBef>
            </a:pPr>
            <a:endParaRPr lang="en-US" sz="1291" b="0" i="0">
              <a:latin typeface="Helvetica Neue LT Std 65 Medium" panose="020B0604020202020204" pitchFamily="34" charset="0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7E28C139-CAD0-5C49-9F98-ED8F66B34D0B}"/>
              </a:ext>
            </a:extLst>
          </p:cNvPr>
          <p:cNvSpPr txBox="1">
            <a:spLocks/>
          </p:cNvSpPr>
          <p:nvPr userDrawn="1"/>
        </p:nvSpPr>
        <p:spPr>
          <a:xfrm>
            <a:off x="505619" y="4787366"/>
            <a:ext cx="4256373" cy="948457"/>
          </a:xfrm>
          <a:prstGeom prst="rect">
            <a:avLst/>
          </a:prstGeom>
          <a:ln>
            <a:noFill/>
          </a:ln>
        </p:spPr>
        <p:txBody>
          <a:bodyPr numCol="2"/>
          <a:lstStyle>
            <a:lvl1pPr marL="285750" indent="-28575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20201E"/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20201E"/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LT Std 35 Thin" panose="020B0403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433" indent="-230433" defTabSz="737369">
              <a:spcBef>
                <a:spcPts val="806"/>
              </a:spcBef>
            </a:pP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Ab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inis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est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aut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voloriae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.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Genesseria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ipicatur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ad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quia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dit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eatur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repudae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doluptat</a:t>
            </a:r>
            <a:br>
              <a:rPr lang="en-GB" sz="887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45 Light" panose="020B0403020202020204" pitchFamily="34" charset="77"/>
              </a:rPr>
            </a:br>
            <a:br>
              <a:rPr lang="en-GB" sz="887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45 Light" panose="020B0403020202020204" pitchFamily="34" charset="77"/>
              </a:rPr>
            </a:b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Quid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est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,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sunti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officiist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, to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volut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</a:t>
            </a:r>
            <a:b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</a:b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aut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et qui </a:t>
            </a:r>
          </a:p>
          <a:p>
            <a:pPr marL="230433" indent="-230433" defTabSz="737369">
              <a:spcBef>
                <a:spcPts val="806"/>
              </a:spcBef>
            </a:pP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Quid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est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,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sunti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officiist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, to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volut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aut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et qui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dolupta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cus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velecti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berios</a:t>
            </a:r>
            <a:r>
              <a:rPr lang="en-US" sz="887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 se </a:t>
            </a:r>
            <a:r>
              <a:rPr lang="en-US" sz="887" err="1">
                <a:solidFill>
                  <a:prstClr val="black">
                    <a:lumMod val="65000"/>
                    <a:lumOff val="35000"/>
                  </a:prstClr>
                </a:solidFill>
                <a:latin typeface="Helvetica Neue LT Pro 45 Light" panose="020B0403020202020204" pitchFamily="34" charset="77"/>
              </a:rPr>
              <a:t>laborporitio</a:t>
            </a:r>
            <a:endParaRPr lang="en-US" sz="887">
              <a:solidFill>
                <a:prstClr val="black">
                  <a:lumMod val="65000"/>
                  <a:lumOff val="35000"/>
                </a:prstClr>
              </a:solidFill>
              <a:latin typeface="Helvetica Neue LT Pro 45 Light" panose="020B0403020202020204" pitchFamily="34" charset="77"/>
            </a:endParaRPr>
          </a:p>
          <a:p>
            <a:pPr marL="230433" indent="-230433" defTabSz="737369">
              <a:spcBef>
                <a:spcPts val="806"/>
              </a:spcBef>
            </a:pPr>
            <a:r>
              <a:rPr lang="en-US" sz="1129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45 Light" panose="020B0403020202020204" pitchFamily="34" charset="77"/>
              </a:rPr>
              <a:t>Body Copy – </a:t>
            </a:r>
            <a:br>
              <a:rPr lang="en-US" sz="1129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45 Light" panose="020B0403020202020204" pitchFamily="34" charset="77"/>
              </a:rPr>
            </a:br>
            <a:r>
              <a:rPr lang="en-US" sz="1129" err="1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45 Light" panose="020B0403020202020204" pitchFamily="34" charset="77"/>
              </a:rPr>
              <a:t>Hevetica</a:t>
            </a:r>
            <a:r>
              <a:rPr lang="en-US" sz="1129">
                <a:solidFill>
                  <a:srgbClr val="000000">
                    <a:lumMod val="65000"/>
                    <a:lumOff val="35000"/>
                  </a:srgbClr>
                </a:solidFill>
                <a:latin typeface="Helvetica Neue LT Pro 45 Light" panose="020B0403020202020204" pitchFamily="34" charset="77"/>
              </a:rPr>
              <a:t> Neue Lt Pro – 14pt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4A9DA12-082B-A34C-8468-11587E48967B}"/>
              </a:ext>
            </a:extLst>
          </p:cNvPr>
          <p:cNvSpPr txBox="1">
            <a:spLocks/>
          </p:cNvSpPr>
          <p:nvPr userDrawn="1"/>
        </p:nvSpPr>
        <p:spPr>
          <a:xfrm>
            <a:off x="464341" y="282972"/>
            <a:ext cx="3914022" cy="39071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37369"/>
            <a:r>
              <a:rPr lang="en-US" sz="1613">
                <a:solidFill>
                  <a:prstClr val="black">
                    <a:lumMod val="65000"/>
                    <a:lumOff val="35000"/>
                  </a:prstClr>
                </a:solidFill>
                <a:latin typeface="Helvetica Neue LT Std 65 Medium" panose="020B0604020202020204" pitchFamily="34" charset="0"/>
              </a:rPr>
              <a:t>PowerPoint Template Guide</a:t>
            </a:r>
          </a:p>
        </p:txBody>
      </p:sp>
      <p:pic>
        <p:nvPicPr>
          <p:cNvPr id="28" name="Graphic 27" descr="Home">
            <a:extLst>
              <a:ext uri="{FF2B5EF4-FFF2-40B4-BE49-F238E27FC236}">
                <a16:creationId xmlns:a16="http://schemas.microsoft.com/office/drawing/2014/main" id="{32DB1C52-C60F-463E-94EF-5C4C95CB6E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3245" y="-45719"/>
            <a:ext cx="638754" cy="6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26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FFACF0BA-FCB8-2D4A-9836-FD816C771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363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1E50F2-9DE1-2E46-9E9D-F3A789C48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5" name="Graphic 4" descr="Home">
            <a:extLst>
              <a:ext uri="{FF2B5EF4-FFF2-40B4-BE49-F238E27FC236}">
                <a16:creationId xmlns:a16="http://schemas.microsoft.com/office/drawing/2014/main" id="{AFADE73B-14ED-4BAF-9270-99C270F1BC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3245" y="-45719"/>
            <a:ext cx="638754" cy="6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1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5F127328-5914-8746-9676-46AEF2593F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45E6C8-F8C7-574A-9C5C-305FA2226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68" y="2688965"/>
            <a:ext cx="4856568" cy="1480071"/>
          </a:xfrm>
          <a:prstGeom prst="rect">
            <a:avLst/>
          </a:prstGeom>
        </p:spPr>
        <p:txBody>
          <a:bodyPr anchor="b"/>
          <a:lstStyle>
            <a:lvl1pPr>
              <a:defRPr sz="4800" b="0" i="0">
                <a:solidFill>
                  <a:schemeClr val="bg1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0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521267E-3022-A74A-971C-6C1E2121D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21D48B-0AA6-6545-8696-0290965D5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30" y="1623373"/>
            <a:ext cx="3139971" cy="2166730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AD00B6-DB3F-A94F-80AB-5497BFEDC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600" y="1623373"/>
            <a:ext cx="3148908" cy="293211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r>
              <a:rPr lang="en-GB"/>
              <a:t>Second level</a:t>
            </a:r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Fourth level</a:t>
            </a:r>
          </a:p>
          <a:p>
            <a:pPr lvl="3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2D929-61E5-2249-9856-646EEDD981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8699B13-3C3C-E843-9056-43C49BFD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30" y="487301"/>
            <a:ext cx="4735091" cy="1369209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7" name="Picture 16" descr="A picture containing indoor, shelf, sitting, book&#10;&#10;Description automatically generated">
            <a:extLst>
              <a:ext uri="{FF2B5EF4-FFF2-40B4-BE49-F238E27FC236}">
                <a16:creationId xmlns:a16="http://schemas.microsoft.com/office/drawing/2014/main" id="{A6DFB6EE-17A2-A541-BF74-02235A207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2306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EDFE59-AE3F-D944-82B6-B50946DF4B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0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885BEA-7C33-EC4C-9B83-76A1B77E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29" y="487301"/>
            <a:ext cx="4629406" cy="1369209"/>
          </a:xfrm>
          <a:prstGeom prst="rect">
            <a:avLst/>
          </a:prstGeom>
        </p:spPr>
        <p:txBody>
          <a:bodyPr lIns="0"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B2882-406D-0A4D-BF70-0A3D2EB58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69128" y="1238522"/>
            <a:ext cx="2036041" cy="2587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="1" i="1">
                <a:solidFill>
                  <a:srgbClr val="E75400"/>
                </a:solidFill>
                <a:latin typeface="Helvetica Neue LT Std 77 Bold C" panose="020B0604020202020204" pitchFamily="34" charset="0"/>
              </a:defRPr>
            </a:lvl1pPr>
            <a:lvl2pPr marL="457198" indent="0">
              <a:buNone/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B15EC4-7827-AD44-9BF2-5FF8608DD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69128" y="1411982"/>
            <a:ext cx="2036763" cy="2587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5FD1F12-AD2C-7341-8AFB-CDB935BA98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2725" y="3185414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1">
                <a:solidFill>
                  <a:srgbClr val="E75400"/>
                </a:solidFill>
                <a:latin typeface="Helvetica Neue LT Std 77 Bold C" panose="020B0604020202020204" pitchFamily="34" charset="0"/>
              </a:defRPr>
            </a:lvl1pPr>
            <a:lvl2pPr marL="457198" indent="0">
              <a:buNone/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EAA0E9D-C17D-9848-AED5-206761E20B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2633" y="3358874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26F6D38-3BF3-A84D-85B0-AF87285D1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7955" y="3185414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1">
                <a:solidFill>
                  <a:srgbClr val="E75400"/>
                </a:solidFill>
                <a:latin typeface="Helvetica Neue LT Std 77 Bold C" panose="020B0604020202020204" pitchFamily="34" charset="0"/>
              </a:defRPr>
            </a:lvl1pPr>
            <a:lvl2pPr marL="457198" indent="0">
              <a:buNone/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D7A5CEC-EC14-9F40-AF5A-DE0DD70F29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7863" y="3358874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C37767A-9381-684B-AFF3-4BC41ACA71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56" y="3185414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1">
                <a:solidFill>
                  <a:srgbClr val="E75400"/>
                </a:solidFill>
                <a:latin typeface="Helvetica Neue LT Std 77 Bold C" panose="020B0604020202020204" pitchFamily="34" charset="0"/>
              </a:defRPr>
            </a:lvl1pPr>
            <a:lvl2pPr marL="457198" indent="0">
              <a:buNone/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0568923-57EA-3244-993A-D090E73CAC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0964" y="3358874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2684357-8BAC-7C47-887A-37917745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61376" y="3185414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1">
                <a:solidFill>
                  <a:srgbClr val="E75400"/>
                </a:solidFill>
                <a:latin typeface="Helvetica Neue LT Std 77 Bold C" panose="020B0604020202020204" pitchFamily="34" charset="0"/>
              </a:defRPr>
            </a:lvl1pPr>
            <a:lvl2pPr marL="457198" indent="0">
              <a:buNone/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E757602-E883-0C46-83AF-8B1CEC8D9C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61284" y="3358874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E80E63D6-51AF-9342-84DD-2F397CF5E0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721" y="3185414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1">
                <a:solidFill>
                  <a:srgbClr val="E75400"/>
                </a:solidFill>
                <a:latin typeface="Helvetica Neue LT Std 77 Bold C" panose="020B0604020202020204" pitchFamily="34" charset="0"/>
              </a:defRPr>
            </a:lvl1pPr>
            <a:lvl2pPr marL="457198" indent="0">
              <a:buNone/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800E494D-C690-A141-A71E-A48CBF0A61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7629" y="3358874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23863FE-952A-244D-90F7-688D9A0DDD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22725" y="5115866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1">
                <a:solidFill>
                  <a:srgbClr val="E75400"/>
                </a:solidFill>
                <a:latin typeface="Helvetica Neue LT Std 77 Bold C" panose="020B0604020202020204" pitchFamily="34" charset="0"/>
              </a:defRPr>
            </a:lvl1pPr>
            <a:lvl2pPr marL="457198" indent="0">
              <a:buNone/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60A29BA-89A0-BA4C-A5D2-BF6E7D66D8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22633" y="5289326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89898E1A-7B68-F04E-8DF9-7DF4AC3F20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7955" y="5115866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1">
                <a:solidFill>
                  <a:srgbClr val="E75400"/>
                </a:solidFill>
                <a:latin typeface="Helvetica Neue LT Std 77 Bold C" panose="020B0604020202020204" pitchFamily="34" charset="0"/>
              </a:defRPr>
            </a:lvl1pPr>
            <a:lvl2pPr marL="457198" indent="0">
              <a:buNone/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FE65C65B-35EF-AF42-937E-CB58BD9F5D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87863" y="5289326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E8818411-28B7-E348-8FC0-16EA9B5CD6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91056" y="5115866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1">
                <a:solidFill>
                  <a:srgbClr val="E75400"/>
                </a:solidFill>
                <a:latin typeface="Helvetica Neue LT Std 77 Bold C" panose="020B0604020202020204" pitchFamily="34" charset="0"/>
              </a:defRPr>
            </a:lvl1pPr>
            <a:lvl2pPr marL="457198" indent="0">
              <a:buNone/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1D298B64-DB9D-7D4F-85F5-13A6775E23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90964" y="5289326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A7EE175-F504-A241-BB9E-4B63D942124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61376" y="5115866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1">
                <a:solidFill>
                  <a:srgbClr val="E75400"/>
                </a:solidFill>
                <a:latin typeface="Helvetica Neue LT Std 77 Bold C" panose="020B0604020202020204" pitchFamily="34" charset="0"/>
              </a:defRPr>
            </a:lvl1pPr>
            <a:lvl2pPr marL="457198" indent="0">
              <a:buNone/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33A5E4BB-C47B-5146-8E48-1E9A4ED09F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1284" y="5289326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CDFCD2CC-774B-7C45-B5EF-4845C476F6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7721" y="5115866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1">
                <a:solidFill>
                  <a:srgbClr val="E75400"/>
                </a:solidFill>
                <a:latin typeface="Helvetica Neue LT Std 77 Bold C" panose="020B0604020202020204" pitchFamily="34" charset="0"/>
              </a:defRPr>
            </a:lvl1pPr>
            <a:lvl2pPr marL="457198" indent="0">
              <a:buNone/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54099D0C-11DE-564E-87CD-3D7CA122E3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7629" y="5289326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5176D-C25B-0B4F-9953-18721D7311C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8541" y="2012178"/>
            <a:ext cx="1643869" cy="1058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3034D6EA-24FA-B44E-B175-A69466B6913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361402" y="2012178"/>
            <a:ext cx="1643869" cy="1058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F6C71354-D9C6-0944-A6F7-99F3174B5B9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197453" y="2012178"/>
            <a:ext cx="1643869" cy="1058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44E7A985-A721-C642-8A01-B43F591F76EE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85092" y="2012178"/>
            <a:ext cx="1643869" cy="1058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5FA04993-DD2D-FE4F-9418-231283FBC62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927465" y="2012178"/>
            <a:ext cx="1643869" cy="1058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F831207F-DC8C-AA47-AFC2-667CF2F429E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18541" y="3942630"/>
            <a:ext cx="1643869" cy="1058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A2F6536A-9693-E841-AD61-8C359448084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361402" y="3942630"/>
            <a:ext cx="1643869" cy="1058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28EFB759-7961-0F4B-9DA2-9B07D82B3B7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197453" y="3942630"/>
            <a:ext cx="1643869" cy="1058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F10325A2-6AE5-2B40-BA16-62A41FF0994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85092" y="3942630"/>
            <a:ext cx="1643869" cy="1058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48548331-C398-0441-8680-2BC2E34EA6B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927465" y="3942630"/>
            <a:ext cx="1643869" cy="1058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D52C364-564D-1C4F-82AA-CD456091DD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632170" y="611158"/>
            <a:ext cx="1643869" cy="1058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34A5EC81-F5AA-BD4F-AD20-F610E3D2A6A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59477" y="3185414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1">
                <a:solidFill>
                  <a:srgbClr val="E75400"/>
                </a:solidFill>
                <a:latin typeface="Helvetica Neue LT Std 77 Bold C" panose="020B0604020202020204" pitchFamily="34" charset="0"/>
              </a:defRPr>
            </a:lvl1pPr>
            <a:lvl2pPr marL="457198" indent="0">
              <a:buNone/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F8D452BD-BCAB-8E4B-8F90-5D25276410E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59385" y="3358874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3C461A69-4097-4449-90FF-4E186AE70D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59477" y="5115866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1">
                <a:solidFill>
                  <a:srgbClr val="E75400"/>
                </a:solidFill>
                <a:latin typeface="Helvetica Neue LT Std 77 Bold C" panose="020B0604020202020204" pitchFamily="34" charset="0"/>
              </a:defRPr>
            </a:lvl1pPr>
            <a:lvl2pPr marL="457198" indent="0">
              <a:buNone/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 Neue LT Std 77 Bold C" panose="020B0604020202020204" pitchFamily="34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8CF0C9D9-5593-DE4A-8CDE-70AC8BAEB3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59385" y="5289326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sz="12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130CC36B-383B-694A-B2BC-DC26B0643A4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764217" y="2012178"/>
            <a:ext cx="1643869" cy="1058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426D85E2-E3EC-D747-8E19-BC2E5FD68A65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764217" y="3942630"/>
            <a:ext cx="1643869" cy="1058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57146A8-C6A5-974F-A80C-0D6180B31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5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py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BE0F4E-7F52-BF43-AF16-31579F5CC4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73F311-619C-EE41-937C-5749C9503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26" y="560117"/>
            <a:ext cx="5043199" cy="1289948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0614858-C7E0-384B-835C-E29EEB6B58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025" y="2410182"/>
            <a:ext cx="5043199" cy="202493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 b="0" i="0">
                <a:solidFill>
                  <a:srgbClr val="FFBF22"/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9C47B6E-226B-D145-B819-97EEF7D88F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025" y="4595737"/>
            <a:ext cx="5043199" cy="22803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 b="1" i="1">
                <a:solidFill>
                  <a:srgbClr val="E75400"/>
                </a:solidFill>
                <a:latin typeface="Helvetica Neue LT Std 97 Black " panose="020B0604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0F38ADB-7D45-C04A-9FF2-6847299BB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024" y="4978511"/>
            <a:ext cx="5043199" cy="867691"/>
          </a:xfrm>
          <a:prstGeom prst="rect">
            <a:avLst/>
          </a:prstGeom>
          <a:ln>
            <a:noFill/>
          </a:ln>
        </p:spPr>
        <p:txBody>
          <a:bodyPr numCol="2"/>
          <a:lstStyle>
            <a:lvl1pPr marL="285756" indent="-285756"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20201E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C126A1-39C9-0641-91C2-B4B94AB26E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7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_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ED66F-0EB9-EB4F-A569-6553307991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B05D63-EF16-2143-86ED-6E9D01BA1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423332" y="1029440"/>
            <a:ext cx="5466532" cy="4822721"/>
          </a:xfrm>
          <a:prstGeom prst="rect">
            <a:avLst/>
          </a:prstGeom>
        </p:spPr>
        <p:txBody>
          <a:bodyPr anchor="t"/>
          <a:lstStyle>
            <a:lvl1pPr algn="r">
              <a:defRPr sz="8800" b="0" i="0">
                <a:solidFill>
                  <a:schemeClr val="bg1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CB0A175-8000-8045-8A36-936A38EAF8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03068" y="1363133"/>
            <a:ext cx="4199466" cy="413173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171454" indent="-171454"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Helvetica Neue LT Std 65 Medium" panose="020B0604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ext _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ED66F-0EB9-EB4F-A569-6553307991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438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B05D63-EF16-2143-86ED-6E9D01BA1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423332" y="714007"/>
            <a:ext cx="5466532" cy="4822721"/>
          </a:xfrm>
          <a:prstGeom prst="rect">
            <a:avLst/>
          </a:prstGeom>
        </p:spPr>
        <p:txBody>
          <a:bodyPr anchor="t"/>
          <a:lstStyle>
            <a:lvl1pPr algn="r">
              <a:defRPr sz="8800" b="0" i="0">
                <a:solidFill>
                  <a:schemeClr val="bg1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CB0A175-8000-8045-8A36-936A38EAF8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03068" y="1047700"/>
            <a:ext cx="4199466" cy="413173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171454" indent="-171454"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Helvetica Neue LT Std 65 Medium" panose="020B0604020202020204" pitchFamily="34" charset="0"/>
              </a:defRPr>
            </a:lvl1pPr>
            <a:lvl2pPr marL="45719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95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93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92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8A5C3-04DF-D048-947C-652A68DDAA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20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4" r:id="rId4"/>
    <p:sldLayoutId id="2147483665" r:id="rId5"/>
    <p:sldLayoutId id="2147483666" r:id="rId6"/>
    <p:sldLayoutId id="2147483667" r:id="rId7"/>
    <p:sldLayoutId id="2147483674" r:id="rId8"/>
    <p:sldLayoutId id="2147483686" r:id="rId9"/>
    <p:sldLayoutId id="2147483675" r:id="rId10"/>
    <p:sldLayoutId id="2147483676" r:id="rId11"/>
    <p:sldLayoutId id="2147483684" r:id="rId12"/>
    <p:sldLayoutId id="2147483677" r:id="rId13"/>
    <p:sldLayoutId id="2147483681" r:id="rId14"/>
    <p:sldLayoutId id="2147483687" r:id="rId15"/>
    <p:sldLayoutId id="2147483683" r:id="rId16"/>
    <p:sldLayoutId id="2147483685" r:id="rId17"/>
    <p:sldLayoutId id="2147483682" r:id="rId18"/>
    <p:sldLayoutId id="2147483706" r:id="rId19"/>
    <p:sldLayoutId id="2147483680" r:id="rId20"/>
    <p:sldLayoutId id="2147483690" r:id="rId21"/>
    <p:sldLayoutId id="2147483691" r:id="rId22"/>
    <p:sldLayoutId id="2147483688" r:id="rId23"/>
    <p:sldLayoutId id="2147483678" r:id="rId24"/>
    <p:sldLayoutId id="2147483679" r:id="rId25"/>
    <p:sldLayoutId id="2147483705" r:id="rId26"/>
    <p:sldLayoutId id="2147483693" r:id="rId27"/>
  </p:sldLayoutIdLst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7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4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2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0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7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5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3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1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4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Group 4">
            <a:extLst>
              <a:ext uri="{FF2B5EF4-FFF2-40B4-BE49-F238E27FC236}">
                <a16:creationId xmlns:a16="http://schemas.microsoft.com/office/drawing/2014/main" id="{23E6E4D7-20C7-4245-BD0F-26B758048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326558"/>
              </p:ext>
            </p:extLst>
          </p:nvPr>
        </p:nvGraphicFramePr>
        <p:xfrm>
          <a:off x="6778" y="3784214"/>
          <a:ext cx="12164509" cy="291694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6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1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1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17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2020/21</a:t>
                      </a:r>
                      <a:endParaRPr lang="en-GB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71229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90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Transparency of Operational Actions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/>
                      <a:endParaRPr lang="en-GB" sz="13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4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Transparency of Preparatory Actions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/>
                      <a:endParaRPr lang="en-GB" sz="13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546288746"/>
                  </a:ext>
                </a:extLst>
              </a:tr>
              <a:tr h="68026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Transparency of Energy Forecasting Data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/>
                      <a:endParaRPr lang="en-GB" sz="13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36621404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Outlook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/>
                      <a:endParaRPr lang="en-GB" sz="13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752596024"/>
                  </a:ext>
                </a:extLst>
              </a:tr>
            </a:tbl>
          </a:graphicData>
        </a:graphic>
      </p:graphicFrame>
      <p:graphicFrame>
        <p:nvGraphicFramePr>
          <p:cNvPr id="6" name="Group 4">
            <a:extLst>
              <a:ext uri="{FF2B5EF4-FFF2-40B4-BE49-F238E27FC236}">
                <a16:creationId xmlns:a16="http://schemas.microsoft.com/office/drawing/2014/main" id="{CED332E6-F77E-4045-96E9-81B745B62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567117"/>
              </p:ext>
            </p:extLst>
          </p:nvPr>
        </p:nvGraphicFramePr>
        <p:xfrm>
          <a:off x="7623" y="910413"/>
          <a:ext cx="12192173" cy="252687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6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183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2020/21</a:t>
                      </a:r>
                      <a:endParaRPr lang="en-GB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71229"/>
                  </a:ext>
                </a:extLst>
              </a:tr>
              <a:tr h="27183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44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Transparency Roadmap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/>
                      <a:endParaRPr lang="en-GB" sz="13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673757042"/>
                  </a:ext>
                </a:extLst>
              </a:tr>
              <a:tr h="65559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Operational Transparency Forum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/>
                      <a:endParaRPr lang="en-GB" sz="13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142156026"/>
                  </a:ext>
                </a:extLst>
              </a:tr>
              <a:tr h="95688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Data Portal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/>
                      <a:endParaRPr lang="en-GB" sz="13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98415804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3803FC1-82F8-9144-8778-7DA8F315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54" y="-9743"/>
            <a:ext cx="11379167" cy="637747"/>
          </a:xfrm>
        </p:spPr>
        <p:txBody>
          <a:bodyPr>
            <a:noAutofit/>
          </a:bodyPr>
          <a:lstStyle/>
          <a:p>
            <a:r>
              <a:rPr lang="en-US" sz="4000" dirty="0"/>
              <a:t>ENCC Transparency Roadmap 2020-21</a:t>
            </a:r>
          </a:p>
        </p:txBody>
      </p:sp>
      <p:sp>
        <p:nvSpPr>
          <p:cNvPr id="7" name="Rectangle: Rounded Corners 6">
            <a:hlinkClick r:id="" action="ppaction://noaction"/>
            <a:extLst>
              <a:ext uri="{FF2B5EF4-FFF2-40B4-BE49-F238E27FC236}">
                <a16:creationId xmlns:a16="http://schemas.microsoft.com/office/drawing/2014/main" id="{A49EF632-0E94-46E2-8E27-F012057D7303}"/>
              </a:ext>
            </a:extLst>
          </p:cNvPr>
          <p:cNvSpPr/>
          <p:nvPr/>
        </p:nvSpPr>
        <p:spPr>
          <a:xfrm>
            <a:off x="7419358" y="1498431"/>
            <a:ext cx="1323449" cy="29950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Transparency Roadmap published</a:t>
            </a:r>
          </a:p>
        </p:txBody>
      </p:sp>
      <p:sp>
        <p:nvSpPr>
          <p:cNvPr id="8" name="Rectangle: Rounded Corners 7">
            <a:hlinkClick r:id="" action="ppaction://noaction"/>
            <a:extLst>
              <a:ext uri="{FF2B5EF4-FFF2-40B4-BE49-F238E27FC236}">
                <a16:creationId xmlns:a16="http://schemas.microsoft.com/office/drawing/2014/main" id="{F81D2D0F-9ED4-41D3-9DE0-C9CCA6030731}"/>
              </a:ext>
            </a:extLst>
          </p:cNvPr>
          <p:cNvSpPr/>
          <p:nvPr/>
        </p:nvSpPr>
        <p:spPr>
          <a:xfrm>
            <a:off x="9381916" y="4341037"/>
            <a:ext cx="2787979" cy="42910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Dispatch Transparency tool methodology &amp; data published on data portal and engage with stakeholders to provide clarity and seek feedback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:a16="http://schemas.microsoft.com/office/drawing/2014/main" id="{BB749E5F-353B-486B-9DBD-B3A500AFA0B3}"/>
              </a:ext>
            </a:extLst>
          </p:cNvPr>
          <p:cNvSpPr/>
          <p:nvPr/>
        </p:nvSpPr>
        <p:spPr>
          <a:xfrm>
            <a:off x="6606132" y="5065319"/>
            <a:ext cx="850900" cy="4031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Trading survey results</a:t>
            </a:r>
          </a:p>
        </p:txBody>
      </p:sp>
      <p:sp>
        <p:nvSpPr>
          <p:cNvPr id="14" name="Rectangle: Rounded Corners 13">
            <a:hlinkClick r:id="" action="ppaction://noaction"/>
            <a:extLst>
              <a:ext uri="{FF2B5EF4-FFF2-40B4-BE49-F238E27FC236}">
                <a16:creationId xmlns:a16="http://schemas.microsoft.com/office/drawing/2014/main" id="{2C17F85D-EE3E-43AE-9F8B-E19B9DC2AA14}"/>
              </a:ext>
            </a:extLst>
          </p:cNvPr>
          <p:cNvSpPr/>
          <p:nvPr/>
        </p:nvSpPr>
        <p:spPr>
          <a:xfrm>
            <a:off x="2865775" y="5050370"/>
            <a:ext cx="850900" cy="37214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Super – SEL Enactments</a:t>
            </a:r>
          </a:p>
        </p:txBody>
      </p:sp>
      <p:sp>
        <p:nvSpPr>
          <p:cNvPr id="15" name="Rectangle: Rounded Corners 14">
            <a:hlinkClick r:id="" action="ppaction://noaction"/>
            <a:extLst>
              <a:ext uri="{FF2B5EF4-FFF2-40B4-BE49-F238E27FC236}">
                <a16:creationId xmlns:a16="http://schemas.microsoft.com/office/drawing/2014/main" id="{B0FE4FAA-20ED-4813-A9D7-69F43A21FF73}"/>
              </a:ext>
            </a:extLst>
          </p:cNvPr>
          <p:cNvSpPr/>
          <p:nvPr/>
        </p:nvSpPr>
        <p:spPr>
          <a:xfrm>
            <a:off x="1010805" y="4697130"/>
            <a:ext cx="1512556" cy="20862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N-BM STOR instructions (PAS)</a:t>
            </a:r>
          </a:p>
        </p:txBody>
      </p:sp>
      <p:sp>
        <p:nvSpPr>
          <p:cNvPr id="16" name="Rectangle: Rounded Corners 15">
            <a:hlinkClick r:id="" action="ppaction://noaction"/>
            <a:extLst>
              <a:ext uri="{FF2B5EF4-FFF2-40B4-BE49-F238E27FC236}">
                <a16:creationId xmlns:a16="http://schemas.microsoft.com/office/drawing/2014/main" id="{C08CDCDF-02E1-4720-B666-8C45888F5CA6}"/>
              </a:ext>
            </a:extLst>
          </p:cNvPr>
          <p:cNvSpPr/>
          <p:nvPr/>
        </p:nvSpPr>
        <p:spPr>
          <a:xfrm>
            <a:off x="5279060" y="4390481"/>
            <a:ext cx="1256437" cy="24301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Machine readable SOP</a:t>
            </a:r>
          </a:p>
        </p:txBody>
      </p:sp>
      <p:sp>
        <p:nvSpPr>
          <p:cNvPr id="17" name="Rectangle: Rounded Corners 16">
            <a:hlinkClick r:id="" action="ppaction://noaction"/>
            <a:extLst>
              <a:ext uri="{FF2B5EF4-FFF2-40B4-BE49-F238E27FC236}">
                <a16:creationId xmlns:a16="http://schemas.microsoft.com/office/drawing/2014/main" id="{6D9136C6-AB1B-4B7F-8FDD-BB788099E655}"/>
              </a:ext>
            </a:extLst>
          </p:cNvPr>
          <p:cNvSpPr/>
          <p:nvPr/>
        </p:nvSpPr>
        <p:spPr>
          <a:xfrm>
            <a:off x="2677908" y="2530045"/>
            <a:ext cx="2077534" cy="36779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cs typeface="Calibri"/>
              </a:rPr>
              <a:t>Data dictionary functionality &amp; enhanced metadata</a:t>
            </a:r>
          </a:p>
        </p:txBody>
      </p:sp>
      <p:sp>
        <p:nvSpPr>
          <p:cNvPr id="18" name="Rectangle: Rounded Corners 17">
            <a:hlinkClick r:id="" action="ppaction://noaction"/>
            <a:extLst>
              <a:ext uri="{FF2B5EF4-FFF2-40B4-BE49-F238E27FC236}">
                <a16:creationId xmlns:a16="http://schemas.microsoft.com/office/drawing/2014/main" id="{5F05D475-0021-4FAC-9E7C-28CA37E1F5DB}"/>
              </a:ext>
            </a:extLst>
          </p:cNvPr>
          <p:cNvSpPr/>
          <p:nvPr/>
        </p:nvSpPr>
        <p:spPr>
          <a:xfrm>
            <a:off x="4786478" y="2538442"/>
            <a:ext cx="2077534" cy="36779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cs typeface="Calibri"/>
              </a:rPr>
              <a:t>Functionality to subscribe to datasets &amp; receive email notifications</a:t>
            </a:r>
          </a:p>
        </p:txBody>
      </p:sp>
      <p:sp>
        <p:nvSpPr>
          <p:cNvPr id="19" name="Rectangle: Rounded Corners 18">
            <a:hlinkClick r:id="" action="ppaction://noaction"/>
            <a:extLst>
              <a:ext uri="{FF2B5EF4-FFF2-40B4-BE49-F238E27FC236}">
                <a16:creationId xmlns:a16="http://schemas.microsoft.com/office/drawing/2014/main" id="{117140EB-446B-4B73-9952-33BD83E5D250}"/>
              </a:ext>
            </a:extLst>
          </p:cNvPr>
          <p:cNvSpPr/>
          <p:nvPr/>
        </p:nvSpPr>
        <p:spPr>
          <a:xfrm>
            <a:off x="6871635" y="2531281"/>
            <a:ext cx="2493026" cy="36779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cs typeface="Calibri"/>
              </a:rPr>
              <a:t>Engagement sessions on new features &amp; future development</a:t>
            </a:r>
          </a:p>
        </p:txBody>
      </p:sp>
      <p:sp>
        <p:nvSpPr>
          <p:cNvPr id="20" name="Rectangle: Rounded Corners 19">
            <a:hlinkClick r:id="" action="ppaction://noaction"/>
            <a:extLst>
              <a:ext uri="{FF2B5EF4-FFF2-40B4-BE49-F238E27FC236}">
                <a16:creationId xmlns:a16="http://schemas.microsoft.com/office/drawing/2014/main" id="{723CF42D-5FB4-4B27-8C6C-460221263566}"/>
              </a:ext>
            </a:extLst>
          </p:cNvPr>
          <p:cNvSpPr/>
          <p:nvPr/>
        </p:nvSpPr>
        <p:spPr>
          <a:xfrm>
            <a:off x="9388203" y="2538441"/>
            <a:ext cx="2796174" cy="36779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Migration of data from existing microsites </a:t>
            </a:r>
          </a:p>
        </p:txBody>
      </p:sp>
      <p:sp>
        <p:nvSpPr>
          <p:cNvPr id="22" name="Rectangle: Rounded Corners 21">
            <a:hlinkClick r:id="" action="ppaction://noaction"/>
            <a:extLst>
              <a:ext uri="{FF2B5EF4-FFF2-40B4-BE49-F238E27FC236}">
                <a16:creationId xmlns:a16="http://schemas.microsoft.com/office/drawing/2014/main" id="{0A8D5609-EEAF-41B6-8980-049515203F77}"/>
              </a:ext>
            </a:extLst>
          </p:cNvPr>
          <p:cNvSpPr/>
          <p:nvPr/>
        </p:nvSpPr>
        <p:spPr>
          <a:xfrm>
            <a:off x="995876" y="3162279"/>
            <a:ext cx="11196124" cy="223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Converting suitable datasets to a machine readable format &amp; publishing under an open license where possible.</a:t>
            </a:r>
          </a:p>
        </p:txBody>
      </p:sp>
      <p:sp>
        <p:nvSpPr>
          <p:cNvPr id="25" name="Rectangle: Rounded Corners 24">
            <a:hlinkClick r:id="" action="ppaction://noaction"/>
            <a:extLst>
              <a:ext uri="{FF2B5EF4-FFF2-40B4-BE49-F238E27FC236}">
                <a16:creationId xmlns:a16="http://schemas.microsoft.com/office/drawing/2014/main" id="{EAFFBFE0-BC59-4160-9542-5568B02BC382}"/>
              </a:ext>
            </a:extLst>
          </p:cNvPr>
          <p:cNvSpPr/>
          <p:nvPr/>
        </p:nvSpPr>
        <p:spPr>
          <a:xfrm>
            <a:off x="998684" y="1851880"/>
            <a:ext cx="1421747" cy="5219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Weekly Covid-19 preparedness forum established</a:t>
            </a:r>
          </a:p>
        </p:txBody>
      </p:sp>
      <p:sp>
        <p:nvSpPr>
          <p:cNvPr id="26" name="Rectangle: Rounded Corners 25">
            <a:hlinkClick r:id="" action="ppaction://noaction"/>
            <a:extLst>
              <a:ext uri="{FF2B5EF4-FFF2-40B4-BE49-F238E27FC236}">
                <a16:creationId xmlns:a16="http://schemas.microsoft.com/office/drawing/2014/main" id="{B5AF6794-4C9F-428A-BD82-20F76DFC6EF9}"/>
              </a:ext>
            </a:extLst>
          </p:cNvPr>
          <p:cNvSpPr/>
          <p:nvPr/>
        </p:nvSpPr>
        <p:spPr>
          <a:xfrm>
            <a:off x="2452869" y="1851880"/>
            <a:ext cx="1324694" cy="5219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Rebrand to Operational Transparency Forum</a:t>
            </a:r>
          </a:p>
        </p:txBody>
      </p:sp>
      <p:sp>
        <p:nvSpPr>
          <p:cNvPr id="29" name="Rectangle: Rounded Corners 28">
            <a:hlinkClick r:id="" action="ppaction://noaction"/>
            <a:extLst>
              <a:ext uri="{FF2B5EF4-FFF2-40B4-BE49-F238E27FC236}">
                <a16:creationId xmlns:a16="http://schemas.microsoft.com/office/drawing/2014/main" id="{C91C5015-C471-4046-8894-ABEDD31FF8DB}"/>
              </a:ext>
            </a:extLst>
          </p:cNvPr>
          <p:cNvSpPr/>
          <p:nvPr/>
        </p:nvSpPr>
        <p:spPr>
          <a:xfrm>
            <a:off x="6593938" y="1849764"/>
            <a:ext cx="5575958" cy="23058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Transparency forum continues to maintain engagement with stakeholders</a:t>
            </a:r>
          </a:p>
        </p:txBody>
      </p:sp>
      <p:sp>
        <p:nvSpPr>
          <p:cNvPr id="31" name="Rectangle: Rounded Corners 30">
            <a:hlinkClick r:id="" action="ppaction://noaction"/>
            <a:extLst>
              <a:ext uri="{FF2B5EF4-FFF2-40B4-BE49-F238E27FC236}">
                <a16:creationId xmlns:a16="http://schemas.microsoft.com/office/drawing/2014/main" id="{5C9FFC78-0B45-4FA5-BB27-D0CBBA8BE3A0}"/>
              </a:ext>
            </a:extLst>
          </p:cNvPr>
          <p:cNvSpPr/>
          <p:nvPr/>
        </p:nvSpPr>
        <p:spPr>
          <a:xfrm>
            <a:off x="8105313" y="4332210"/>
            <a:ext cx="1239721" cy="44622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Dispatch Transparency stakeholder engagement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2A8E7A7-03FE-4529-957D-3EEF302BE663}"/>
              </a:ext>
            </a:extLst>
          </p:cNvPr>
          <p:cNvSpPr/>
          <p:nvPr/>
        </p:nvSpPr>
        <p:spPr>
          <a:xfrm>
            <a:off x="1010805" y="4353727"/>
            <a:ext cx="1512556" cy="32759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Publication of System Operating Plan (SOPs)</a:t>
            </a:r>
          </a:p>
        </p:txBody>
      </p:sp>
      <p:sp>
        <p:nvSpPr>
          <p:cNvPr id="42" name="Rectangle: Rounded Corners 41">
            <a:hlinkClick r:id="" action="ppaction://noaction"/>
            <a:extLst>
              <a:ext uri="{FF2B5EF4-FFF2-40B4-BE49-F238E27FC236}">
                <a16:creationId xmlns:a16="http://schemas.microsoft.com/office/drawing/2014/main" id="{1D41894A-2025-4FE4-A706-92D3D712C2C7}"/>
              </a:ext>
            </a:extLst>
          </p:cNvPr>
          <p:cNvSpPr/>
          <p:nvPr/>
        </p:nvSpPr>
        <p:spPr>
          <a:xfrm>
            <a:off x="6596877" y="4345137"/>
            <a:ext cx="1491719" cy="31848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Dynamic Containment market information</a:t>
            </a:r>
          </a:p>
        </p:txBody>
      </p:sp>
      <p:sp>
        <p:nvSpPr>
          <p:cNvPr id="45" name="Rectangle: Rounded Corners 44">
            <a:hlinkClick r:id="" action="ppaction://noaction"/>
            <a:extLst>
              <a:ext uri="{FF2B5EF4-FFF2-40B4-BE49-F238E27FC236}">
                <a16:creationId xmlns:a16="http://schemas.microsoft.com/office/drawing/2014/main" id="{CEC4EE43-F147-4F0D-AFF4-240BFF8FF114}"/>
              </a:ext>
            </a:extLst>
          </p:cNvPr>
          <p:cNvSpPr/>
          <p:nvPr/>
        </p:nvSpPr>
        <p:spPr>
          <a:xfrm>
            <a:off x="1931991" y="5069208"/>
            <a:ext cx="904959" cy="2912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ODFM market information</a:t>
            </a:r>
          </a:p>
        </p:txBody>
      </p:sp>
      <p:sp>
        <p:nvSpPr>
          <p:cNvPr id="48" name="Rectangle: Rounded Corners 47">
            <a:hlinkClick r:id="" action="ppaction://noaction"/>
            <a:extLst>
              <a:ext uri="{FF2B5EF4-FFF2-40B4-BE49-F238E27FC236}">
                <a16:creationId xmlns:a16="http://schemas.microsoft.com/office/drawing/2014/main" id="{DBFFD408-8358-4E29-A0BE-3A35171D4710}"/>
              </a:ext>
            </a:extLst>
          </p:cNvPr>
          <p:cNvSpPr/>
          <p:nvPr/>
        </p:nvSpPr>
        <p:spPr>
          <a:xfrm>
            <a:off x="3810000" y="4397999"/>
            <a:ext cx="1460701" cy="37214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Machine readable voltage map</a:t>
            </a:r>
          </a:p>
        </p:txBody>
      </p:sp>
      <p:sp>
        <p:nvSpPr>
          <p:cNvPr id="49" name="Rectangle: Rounded Corners 48">
            <a:hlinkClick r:id="" action="ppaction://noaction"/>
            <a:extLst>
              <a:ext uri="{FF2B5EF4-FFF2-40B4-BE49-F238E27FC236}">
                <a16:creationId xmlns:a16="http://schemas.microsoft.com/office/drawing/2014/main" id="{03E034BF-F1E3-4CCE-BBC3-28ECF8FBE1DB}"/>
              </a:ext>
            </a:extLst>
          </p:cNvPr>
          <p:cNvSpPr/>
          <p:nvPr/>
        </p:nvSpPr>
        <p:spPr>
          <a:xfrm>
            <a:off x="2761965" y="4345721"/>
            <a:ext cx="986655" cy="5600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Machine readable daily balancing costs and volumes</a:t>
            </a:r>
          </a:p>
        </p:txBody>
      </p:sp>
      <p:sp>
        <p:nvSpPr>
          <p:cNvPr id="50" name="Rectangle: Rounded Corners 49">
            <a:hlinkClick r:id="" action="ppaction://noaction"/>
            <a:extLst>
              <a:ext uri="{FF2B5EF4-FFF2-40B4-BE49-F238E27FC236}">
                <a16:creationId xmlns:a16="http://schemas.microsoft.com/office/drawing/2014/main" id="{359AC193-6556-47CA-B84E-DF65A874D05E}"/>
              </a:ext>
            </a:extLst>
          </p:cNvPr>
          <p:cNvSpPr/>
          <p:nvPr/>
        </p:nvSpPr>
        <p:spPr>
          <a:xfrm>
            <a:off x="5646000" y="4683197"/>
            <a:ext cx="900000" cy="29780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Monthly System frequency</a:t>
            </a:r>
          </a:p>
        </p:txBody>
      </p:sp>
      <p:sp>
        <p:nvSpPr>
          <p:cNvPr id="51" name="Rectangle: Rounded Corners 50">
            <a:hlinkClick r:id="" action="ppaction://noaction"/>
            <a:extLst>
              <a:ext uri="{FF2B5EF4-FFF2-40B4-BE49-F238E27FC236}">
                <a16:creationId xmlns:a16="http://schemas.microsoft.com/office/drawing/2014/main" id="{D44306C6-A797-4099-A71A-9F709071AEDD}"/>
              </a:ext>
            </a:extLst>
          </p:cNvPr>
          <p:cNvSpPr/>
          <p:nvPr/>
        </p:nvSpPr>
        <p:spPr>
          <a:xfrm>
            <a:off x="3777563" y="5619830"/>
            <a:ext cx="1123773" cy="47946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2-14 days ahead national demand forecast</a:t>
            </a:r>
          </a:p>
        </p:txBody>
      </p:sp>
      <p:sp>
        <p:nvSpPr>
          <p:cNvPr id="52" name="Rectangle: Rounded Corners 51">
            <a:hlinkClick r:id="" action="ppaction://noaction"/>
            <a:extLst>
              <a:ext uri="{FF2B5EF4-FFF2-40B4-BE49-F238E27FC236}">
                <a16:creationId xmlns:a16="http://schemas.microsoft.com/office/drawing/2014/main" id="{06C24DB5-4201-41C4-883C-A2D73856FCBF}"/>
              </a:ext>
            </a:extLst>
          </p:cNvPr>
          <p:cNvSpPr/>
          <p:nvPr/>
        </p:nvSpPr>
        <p:spPr>
          <a:xfrm>
            <a:off x="7649958" y="5608830"/>
            <a:ext cx="1123773" cy="50147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2-52 weeks ahead national demand forecast</a:t>
            </a:r>
          </a:p>
        </p:txBody>
      </p:sp>
      <p:sp>
        <p:nvSpPr>
          <p:cNvPr id="53" name="Rectangle: Rounded Corners 52">
            <a:hlinkClick r:id="" action="ppaction://noaction"/>
            <a:extLst>
              <a:ext uri="{FF2B5EF4-FFF2-40B4-BE49-F238E27FC236}">
                <a16:creationId xmlns:a16="http://schemas.microsoft.com/office/drawing/2014/main" id="{067763EA-BF01-46CA-989E-685DD3053DEA}"/>
              </a:ext>
            </a:extLst>
          </p:cNvPr>
          <p:cNvSpPr/>
          <p:nvPr/>
        </p:nvSpPr>
        <p:spPr>
          <a:xfrm>
            <a:off x="10519619" y="5624302"/>
            <a:ext cx="1123773" cy="37075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Within day-14 days wind power forecasts</a:t>
            </a:r>
          </a:p>
        </p:txBody>
      </p:sp>
      <p:sp>
        <p:nvSpPr>
          <p:cNvPr id="54" name="Rectangle: Rounded Corners 53">
            <a:hlinkClick r:id="" action="ppaction://noaction"/>
            <a:extLst>
              <a:ext uri="{FF2B5EF4-FFF2-40B4-BE49-F238E27FC236}">
                <a16:creationId xmlns:a16="http://schemas.microsoft.com/office/drawing/2014/main" id="{D35E01E1-1D1B-4C63-9079-464252426FA3}"/>
              </a:ext>
            </a:extLst>
          </p:cNvPr>
          <p:cNvSpPr/>
          <p:nvPr/>
        </p:nvSpPr>
        <p:spPr>
          <a:xfrm>
            <a:off x="2452869" y="5619830"/>
            <a:ext cx="1292702" cy="47946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New Daily demand report – comparison of pre and post COVID</a:t>
            </a:r>
          </a:p>
        </p:txBody>
      </p:sp>
      <p:sp>
        <p:nvSpPr>
          <p:cNvPr id="58" name="Rectangle: Rounded Corners 57">
            <a:hlinkClick r:id="" action="ppaction://noaction"/>
            <a:extLst>
              <a:ext uri="{FF2B5EF4-FFF2-40B4-BE49-F238E27FC236}">
                <a16:creationId xmlns:a16="http://schemas.microsoft.com/office/drawing/2014/main" id="{89372136-EEA6-4F45-B252-4F3CA8A1950D}"/>
              </a:ext>
            </a:extLst>
          </p:cNvPr>
          <p:cNvSpPr/>
          <p:nvPr/>
        </p:nvSpPr>
        <p:spPr>
          <a:xfrm>
            <a:off x="6583972" y="2950012"/>
            <a:ext cx="5585924" cy="17518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cs typeface="Calibri"/>
              </a:rPr>
              <a:t>Data dictionary population for all datasets</a:t>
            </a:r>
          </a:p>
        </p:txBody>
      </p:sp>
      <p:sp>
        <p:nvSpPr>
          <p:cNvPr id="59" name="Rectangle: Rounded Corners 58">
            <a:hlinkClick r:id="" action="ppaction://noaction"/>
            <a:extLst>
              <a:ext uri="{FF2B5EF4-FFF2-40B4-BE49-F238E27FC236}">
                <a16:creationId xmlns:a16="http://schemas.microsoft.com/office/drawing/2014/main" id="{95045518-FA6A-40B7-A54C-41162BA68787}"/>
              </a:ext>
            </a:extLst>
          </p:cNvPr>
          <p:cNvSpPr/>
          <p:nvPr/>
        </p:nvSpPr>
        <p:spPr>
          <a:xfrm>
            <a:off x="6606052" y="4690289"/>
            <a:ext cx="1482544" cy="2907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N-BM Fast reserve instructions (PAS)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AB741-91FC-474A-9739-46AFF2DA60B2}"/>
              </a:ext>
            </a:extLst>
          </p:cNvPr>
          <p:cNvSpPr txBox="1"/>
          <p:nvPr/>
        </p:nvSpPr>
        <p:spPr>
          <a:xfrm>
            <a:off x="10102486" y="10369"/>
            <a:ext cx="1797147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GB" sz="900" b="0" i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Key</a:t>
            </a:r>
          </a:p>
        </p:txBody>
      </p:sp>
      <p:sp>
        <p:nvSpPr>
          <p:cNvPr id="60" name="Rectangle: Rounded Corners 59">
            <a:hlinkClick r:id="" action="ppaction://noaction"/>
            <a:extLst>
              <a:ext uri="{FF2B5EF4-FFF2-40B4-BE49-F238E27FC236}">
                <a16:creationId xmlns:a16="http://schemas.microsoft.com/office/drawing/2014/main" id="{12D71834-3E21-4578-ADD8-BA97C8B6A89F}"/>
              </a:ext>
            </a:extLst>
          </p:cNvPr>
          <p:cNvSpPr/>
          <p:nvPr/>
        </p:nvSpPr>
        <p:spPr>
          <a:xfrm>
            <a:off x="992535" y="5589829"/>
            <a:ext cx="1427896" cy="47946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Demand estimates for Summer 2020 due to Covid-19</a:t>
            </a:r>
          </a:p>
        </p:txBody>
      </p:sp>
      <p:sp>
        <p:nvSpPr>
          <p:cNvPr id="62" name="Rectangle: Rounded Corners 61">
            <a:hlinkClick r:id="" action="ppaction://noaction"/>
            <a:extLst>
              <a:ext uri="{FF2B5EF4-FFF2-40B4-BE49-F238E27FC236}">
                <a16:creationId xmlns:a16="http://schemas.microsoft.com/office/drawing/2014/main" id="{D8E5E226-7A3D-454A-B283-8642EDFF8260}"/>
              </a:ext>
            </a:extLst>
          </p:cNvPr>
          <p:cNvSpPr/>
          <p:nvPr/>
        </p:nvSpPr>
        <p:spPr>
          <a:xfrm>
            <a:off x="3810000" y="1848307"/>
            <a:ext cx="2754038" cy="59895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Transparency on demand forecasts, outturns, operational decision-making, ODFM, Super SEL, Sizewell de-load, </a:t>
            </a:r>
            <a:r>
              <a:rPr lang="en-US" sz="900" dirty="0" err="1">
                <a:solidFill>
                  <a:schemeClr val="bg1"/>
                </a:solidFill>
                <a:cs typeface="Calibri"/>
              </a:rPr>
              <a:t>BSUoS</a:t>
            </a:r>
            <a:r>
              <a:rPr lang="en-US" sz="900" dirty="0">
                <a:solidFill>
                  <a:schemeClr val="bg1"/>
                </a:solidFill>
                <a:cs typeface="Calibri"/>
              </a:rPr>
              <a:t> costs and scenarios, ST </a:t>
            </a:r>
            <a:r>
              <a:rPr lang="en-US" sz="900" dirty="0" err="1">
                <a:solidFill>
                  <a:schemeClr val="bg1"/>
                </a:solidFill>
                <a:cs typeface="Calibri"/>
              </a:rPr>
              <a:t>Obeya</a:t>
            </a:r>
            <a:r>
              <a:rPr lang="en-US" sz="900" dirty="0">
                <a:solidFill>
                  <a:schemeClr val="bg1"/>
                </a:solidFill>
                <a:cs typeface="Calibri"/>
              </a:rPr>
              <a:t> approach, BM storage trial, etc.</a:t>
            </a:r>
          </a:p>
        </p:txBody>
      </p:sp>
      <p:sp>
        <p:nvSpPr>
          <p:cNvPr id="56" name="Rectangle: Rounded Corners 55">
            <a:hlinkClick r:id="" action="ppaction://noaction"/>
            <a:extLst>
              <a:ext uri="{FF2B5EF4-FFF2-40B4-BE49-F238E27FC236}">
                <a16:creationId xmlns:a16="http://schemas.microsoft.com/office/drawing/2014/main" id="{D4C6E3D4-7C5F-4AEC-86F0-AD6044184A86}"/>
              </a:ext>
            </a:extLst>
          </p:cNvPr>
          <p:cNvSpPr/>
          <p:nvPr/>
        </p:nvSpPr>
        <p:spPr>
          <a:xfrm>
            <a:off x="7608347" y="5060024"/>
            <a:ext cx="1714491" cy="40313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Publish IC requirements, auction results, contract enactments &amp; historic trades</a:t>
            </a:r>
          </a:p>
        </p:txBody>
      </p:sp>
      <p:sp>
        <p:nvSpPr>
          <p:cNvPr id="57" name="Rectangle: Rounded Corners 56">
            <a:hlinkClick r:id="" action="ppaction://noaction"/>
            <a:extLst>
              <a:ext uri="{FF2B5EF4-FFF2-40B4-BE49-F238E27FC236}">
                <a16:creationId xmlns:a16="http://schemas.microsoft.com/office/drawing/2014/main" id="{B9BB4943-B8B7-472A-A026-4F5FC372AEBE}"/>
              </a:ext>
            </a:extLst>
          </p:cNvPr>
          <p:cNvSpPr/>
          <p:nvPr/>
        </p:nvSpPr>
        <p:spPr>
          <a:xfrm>
            <a:off x="9814803" y="5037379"/>
            <a:ext cx="2355092" cy="42578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Publish upcoming voltage requirements &amp; additional details on system reasons for trading</a:t>
            </a:r>
          </a:p>
        </p:txBody>
      </p:sp>
      <p:sp>
        <p:nvSpPr>
          <p:cNvPr id="43" name="Rectangle: Rounded Corners 42">
            <a:hlinkClick r:id="" action="ppaction://noaction"/>
            <a:extLst>
              <a:ext uri="{FF2B5EF4-FFF2-40B4-BE49-F238E27FC236}">
                <a16:creationId xmlns:a16="http://schemas.microsoft.com/office/drawing/2014/main" id="{802516D4-5973-43E1-B2C5-FAFCC2EF64F2}"/>
              </a:ext>
            </a:extLst>
          </p:cNvPr>
          <p:cNvSpPr/>
          <p:nvPr/>
        </p:nvSpPr>
        <p:spPr>
          <a:xfrm>
            <a:off x="6593938" y="2106102"/>
            <a:ext cx="1617907" cy="33232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Regular constraint cost breakdown section introduced</a:t>
            </a:r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C1DC2D3D-97D7-4E31-9BD5-F71A1F672023}"/>
              </a:ext>
            </a:extLst>
          </p:cNvPr>
          <p:cNvSpPr txBox="1">
            <a:spLocks/>
          </p:cNvSpPr>
          <p:nvPr/>
        </p:nvSpPr>
        <p:spPr>
          <a:xfrm>
            <a:off x="0" y="565286"/>
            <a:ext cx="3810000" cy="32759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sz="2000" dirty="0"/>
              <a:t>Channels for communication</a:t>
            </a:r>
          </a:p>
        </p:txBody>
      </p:sp>
      <p:sp>
        <p:nvSpPr>
          <p:cNvPr id="46" name="Title 4">
            <a:extLst>
              <a:ext uri="{FF2B5EF4-FFF2-40B4-BE49-F238E27FC236}">
                <a16:creationId xmlns:a16="http://schemas.microsoft.com/office/drawing/2014/main" id="{43C2F108-6E66-449D-88D4-AF7FCE99247F}"/>
              </a:ext>
            </a:extLst>
          </p:cNvPr>
          <p:cNvSpPr txBox="1">
            <a:spLocks/>
          </p:cNvSpPr>
          <p:nvPr/>
        </p:nvSpPr>
        <p:spPr>
          <a:xfrm>
            <a:off x="0" y="3492640"/>
            <a:ext cx="3310467" cy="32759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sz="2000" dirty="0"/>
              <a:t>Deliverables</a:t>
            </a:r>
          </a:p>
        </p:txBody>
      </p:sp>
      <p:sp>
        <p:nvSpPr>
          <p:cNvPr id="47" name="Rectangle: Rounded Corners 46">
            <a:hlinkClick r:id="" action="ppaction://noaction"/>
            <a:extLst>
              <a:ext uri="{FF2B5EF4-FFF2-40B4-BE49-F238E27FC236}">
                <a16:creationId xmlns:a16="http://schemas.microsoft.com/office/drawing/2014/main" id="{E978103E-EFBB-452B-AB1A-9C3E0AE56B50}"/>
              </a:ext>
            </a:extLst>
          </p:cNvPr>
          <p:cNvSpPr/>
          <p:nvPr/>
        </p:nvSpPr>
        <p:spPr>
          <a:xfrm>
            <a:off x="1010805" y="6346067"/>
            <a:ext cx="904959" cy="29121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Summer outlook report</a:t>
            </a:r>
          </a:p>
        </p:txBody>
      </p:sp>
      <p:sp>
        <p:nvSpPr>
          <p:cNvPr id="64" name="Rectangle: Rounded Corners 63">
            <a:hlinkClick r:id="" action="ppaction://noaction"/>
            <a:extLst>
              <a:ext uri="{FF2B5EF4-FFF2-40B4-BE49-F238E27FC236}">
                <a16:creationId xmlns:a16="http://schemas.microsoft.com/office/drawing/2014/main" id="{BE54931E-287D-4F19-8CB8-095F7FAC9C4F}"/>
              </a:ext>
            </a:extLst>
          </p:cNvPr>
          <p:cNvSpPr/>
          <p:nvPr/>
        </p:nvSpPr>
        <p:spPr>
          <a:xfrm>
            <a:off x="6606052" y="6346066"/>
            <a:ext cx="904959" cy="29121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Winter outlook report</a:t>
            </a:r>
          </a:p>
        </p:txBody>
      </p:sp>
      <p:sp>
        <p:nvSpPr>
          <p:cNvPr id="68" name="Rectangle: Rounded Corners 67">
            <a:hlinkClick r:id="" action="ppaction://noaction"/>
            <a:extLst>
              <a:ext uri="{FF2B5EF4-FFF2-40B4-BE49-F238E27FC236}">
                <a16:creationId xmlns:a16="http://schemas.microsoft.com/office/drawing/2014/main" id="{A1D231FB-2613-4901-8DB2-C2A8F5E03766}"/>
              </a:ext>
            </a:extLst>
          </p:cNvPr>
          <p:cNvSpPr/>
          <p:nvPr/>
        </p:nvSpPr>
        <p:spPr>
          <a:xfrm>
            <a:off x="11001060" y="208044"/>
            <a:ext cx="880084" cy="1456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New dataset</a:t>
            </a:r>
          </a:p>
        </p:txBody>
      </p:sp>
      <p:sp>
        <p:nvSpPr>
          <p:cNvPr id="69" name="Rectangle: Rounded Corners 68">
            <a:hlinkClick r:id="" action="ppaction://noaction"/>
            <a:extLst>
              <a:ext uri="{FF2B5EF4-FFF2-40B4-BE49-F238E27FC236}">
                <a16:creationId xmlns:a16="http://schemas.microsoft.com/office/drawing/2014/main" id="{599C9F35-4908-412C-A098-51F6801D6ABB}"/>
              </a:ext>
            </a:extLst>
          </p:cNvPr>
          <p:cNvSpPr/>
          <p:nvPr/>
        </p:nvSpPr>
        <p:spPr>
          <a:xfrm>
            <a:off x="10780259" y="367845"/>
            <a:ext cx="1100885" cy="1456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Improved dataset</a:t>
            </a:r>
          </a:p>
        </p:txBody>
      </p:sp>
      <p:sp>
        <p:nvSpPr>
          <p:cNvPr id="70" name="Rectangle: Rounded Corners 69">
            <a:hlinkClick r:id="" action="ppaction://noaction"/>
            <a:extLst>
              <a:ext uri="{FF2B5EF4-FFF2-40B4-BE49-F238E27FC236}">
                <a16:creationId xmlns:a16="http://schemas.microsoft.com/office/drawing/2014/main" id="{29059EBD-2DBE-464E-8248-235A667B0E06}"/>
              </a:ext>
            </a:extLst>
          </p:cNvPr>
          <p:cNvSpPr/>
          <p:nvPr/>
        </p:nvSpPr>
        <p:spPr>
          <a:xfrm>
            <a:off x="10488233" y="531229"/>
            <a:ext cx="1405995" cy="12737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Migrated to data portal</a:t>
            </a:r>
          </a:p>
        </p:txBody>
      </p:sp>
    </p:spTree>
    <p:extLst>
      <p:ext uri="{BB962C8B-B14F-4D97-AF65-F5344CB8AC3E}">
        <p14:creationId xmlns:p14="http://schemas.microsoft.com/office/powerpoint/2010/main" val="341726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Group 4">
            <a:extLst>
              <a:ext uri="{FF2B5EF4-FFF2-40B4-BE49-F238E27FC236}">
                <a16:creationId xmlns:a16="http://schemas.microsoft.com/office/drawing/2014/main" id="{23E6E4D7-20C7-4245-BD0F-26B758048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805788"/>
              </p:ext>
            </p:extLst>
          </p:nvPr>
        </p:nvGraphicFramePr>
        <p:xfrm>
          <a:off x="7623" y="3305044"/>
          <a:ext cx="12164509" cy="32915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6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1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1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2021-22</a:t>
                      </a:r>
                      <a:endParaRPr lang="en-GB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71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7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Transparency of Operational Actions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/>
                      <a:endParaRPr lang="en-GB" sz="13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15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Transparency of Preparatory Actions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/>
                      <a:endParaRPr lang="en-GB" sz="13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546288746"/>
                  </a:ext>
                </a:extLst>
              </a:tr>
              <a:tr h="102950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Deep dive into inertia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/>
                      <a:endParaRPr lang="en-GB" sz="13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366214047"/>
                  </a:ext>
                </a:extLst>
              </a:tr>
              <a:tr h="40002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Outlook/ review/ data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/>
                      <a:endParaRPr lang="en-GB" sz="13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752596024"/>
                  </a:ext>
                </a:extLst>
              </a:tr>
            </a:tbl>
          </a:graphicData>
        </a:graphic>
      </p:graphicFrame>
      <p:graphicFrame>
        <p:nvGraphicFramePr>
          <p:cNvPr id="6" name="Group 4">
            <a:extLst>
              <a:ext uri="{FF2B5EF4-FFF2-40B4-BE49-F238E27FC236}">
                <a16:creationId xmlns:a16="http://schemas.microsoft.com/office/drawing/2014/main" id="{CED332E6-F77E-4045-96E9-81B745B62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306812"/>
              </p:ext>
            </p:extLst>
          </p:nvPr>
        </p:nvGraphicFramePr>
        <p:xfrm>
          <a:off x="7623" y="910411"/>
          <a:ext cx="12192173" cy="21122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6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35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2021-22</a:t>
                      </a:r>
                      <a:endParaRPr lang="en-GB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71229"/>
                  </a:ext>
                </a:extLst>
              </a:tr>
              <a:tr h="26035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/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4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Transparency Roadmap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/>
                      <a:endParaRPr lang="en-GB" sz="13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673757042"/>
                  </a:ext>
                </a:extLst>
              </a:tr>
              <a:tr h="52071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Operational Transparency Forum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/>
                      <a:endParaRPr lang="en-GB" sz="13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142156026"/>
                  </a:ext>
                </a:extLst>
              </a:tr>
              <a:tr h="64918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Data Portal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/>
                      <a:endParaRPr lang="en-GB" sz="13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98415804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3803FC1-82F8-9144-8778-7DA8F315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54" y="-9743"/>
            <a:ext cx="11379167" cy="637747"/>
          </a:xfrm>
        </p:spPr>
        <p:txBody>
          <a:bodyPr>
            <a:noAutofit/>
          </a:bodyPr>
          <a:lstStyle/>
          <a:p>
            <a:r>
              <a:rPr lang="en-US" sz="4000" dirty="0"/>
              <a:t>ENCC Transparency Roadmap 2021-22</a:t>
            </a:r>
          </a:p>
        </p:txBody>
      </p:sp>
      <p:sp>
        <p:nvSpPr>
          <p:cNvPr id="7" name="Rectangle: Rounded Corners 6">
            <a:hlinkClick r:id="" action="ppaction://noaction"/>
            <a:extLst>
              <a:ext uri="{FF2B5EF4-FFF2-40B4-BE49-F238E27FC236}">
                <a16:creationId xmlns:a16="http://schemas.microsoft.com/office/drawing/2014/main" id="{A49EF632-0E94-46E2-8E27-F012057D7303}"/>
              </a:ext>
            </a:extLst>
          </p:cNvPr>
          <p:cNvSpPr/>
          <p:nvPr/>
        </p:nvSpPr>
        <p:spPr>
          <a:xfrm>
            <a:off x="7412644" y="1497813"/>
            <a:ext cx="1777908" cy="29950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Transparency Roadmap refresh</a:t>
            </a:r>
          </a:p>
        </p:txBody>
      </p:sp>
      <p:sp>
        <p:nvSpPr>
          <p:cNvPr id="22" name="Rectangle: Rounded Corners 21">
            <a:hlinkClick r:id="" action="ppaction://noaction"/>
            <a:extLst>
              <a:ext uri="{FF2B5EF4-FFF2-40B4-BE49-F238E27FC236}">
                <a16:creationId xmlns:a16="http://schemas.microsoft.com/office/drawing/2014/main" id="{0A8D5609-EEAF-41B6-8980-049515203F77}"/>
              </a:ext>
            </a:extLst>
          </p:cNvPr>
          <p:cNvSpPr/>
          <p:nvPr/>
        </p:nvSpPr>
        <p:spPr>
          <a:xfrm>
            <a:off x="988253" y="2404998"/>
            <a:ext cx="11196124" cy="20848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Converting suitable datasets to a machine readable format &amp; publishing under an open license where possible.</a:t>
            </a:r>
          </a:p>
        </p:txBody>
      </p:sp>
      <p:sp>
        <p:nvSpPr>
          <p:cNvPr id="29" name="Rectangle: Rounded Corners 28">
            <a:hlinkClick r:id="" action="ppaction://noaction"/>
            <a:extLst>
              <a:ext uri="{FF2B5EF4-FFF2-40B4-BE49-F238E27FC236}">
                <a16:creationId xmlns:a16="http://schemas.microsoft.com/office/drawing/2014/main" id="{C91C5015-C471-4046-8894-ABEDD31FF8DB}"/>
              </a:ext>
            </a:extLst>
          </p:cNvPr>
          <p:cNvSpPr/>
          <p:nvPr/>
        </p:nvSpPr>
        <p:spPr>
          <a:xfrm>
            <a:off x="973771" y="1857885"/>
            <a:ext cx="11196124" cy="23058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Transparency forum continues to maintain engagement with stakeholders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AB741-91FC-474A-9739-46AFF2DA60B2}"/>
              </a:ext>
            </a:extLst>
          </p:cNvPr>
          <p:cNvSpPr txBox="1"/>
          <p:nvPr/>
        </p:nvSpPr>
        <p:spPr>
          <a:xfrm>
            <a:off x="10102486" y="10369"/>
            <a:ext cx="1797147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GB" sz="900" b="0" i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Key</a:t>
            </a:r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C1DC2D3D-97D7-4E31-9BD5-F71A1F672023}"/>
              </a:ext>
            </a:extLst>
          </p:cNvPr>
          <p:cNvSpPr txBox="1">
            <a:spLocks/>
          </p:cNvSpPr>
          <p:nvPr/>
        </p:nvSpPr>
        <p:spPr>
          <a:xfrm>
            <a:off x="0" y="565286"/>
            <a:ext cx="3810000" cy="32759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sz="2000" dirty="0"/>
              <a:t>Channels for communication</a:t>
            </a:r>
          </a:p>
        </p:txBody>
      </p:sp>
      <p:sp>
        <p:nvSpPr>
          <p:cNvPr id="46" name="Title 4">
            <a:extLst>
              <a:ext uri="{FF2B5EF4-FFF2-40B4-BE49-F238E27FC236}">
                <a16:creationId xmlns:a16="http://schemas.microsoft.com/office/drawing/2014/main" id="{43C2F108-6E66-449D-88D4-AF7FCE99247F}"/>
              </a:ext>
            </a:extLst>
          </p:cNvPr>
          <p:cNvSpPr txBox="1">
            <a:spLocks/>
          </p:cNvSpPr>
          <p:nvPr/>
        </p:nvSpPr>
        <p:spPr>
          <a:xfrm>
            <a:off x="7623" y="3001939"/>
            <a:ext cx="3310467" cy="32759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sz="2000" dirty="0"/>
              <a:t>Deliverables</a:t>
            </a:r>
          </a:p>
        </p:txBody>
      </p:sp>
      <p:sp>
        <p:nvSpPr>
          <p:cNvPr id="68" name="Rectangle: Rounded Corners 67">
            <a:hlinkClick r:id="" action="ppaction://noaction"/>
            <a:extLst>
              <a:ext uri="{FF2B5EF4-FFF2-40B4-BE49-F238E27FC236}">
                <a16:creationId xmlns:a16="http://schemas.microsoft.com/office/drawing/2014/main" id="{A1D231FB-2613-4901-8DB2-C2A8F5E03766}"/>
              </a:ext>
            </a:extLst>
          </p:cNvPr>
          <p:cNvSpPr/>
          <p:nvPr/>
        </p:nvSpPr>
        <p:spPr>
          <a:xfrm>
            <a:off x="11001060" y="208044"/>
            <a:ext cx="880084" cy="1456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New dataset</a:t>
            </a:r>
          </a:p>
        </p:txBody>
      </p:sp>
      <p:sp>
        <p:nvSpPr>
          <p:cNvPr id="69" name="Rectangle: Rounded Corners 68">
            <a:hlinkClick r:id="" action="ppaction://noaction"/>
            <a:extLst>
              <a:ext uri="{FF2B5EF4-FFF2-40B4-BE49-F238E27FC236}">
                <a16:creationId xmlns:a16="http://schemas.microsoft.com/office/drawing/2014/main" id="{599C9F35-4908-412C-A098-51F6801D6ABB}"/>
              </a:ext>
            </a:extLst>
          </p:cNvPr>
          <p:cNvSpPr/>
          <p:nvPr/>
        </p:nvSpPr>
        <p:spPr>
          <a:xfrm>
            <a:off x="10780259" y="367845"/>
            <a:ext cx="1100885" cy="1456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Improved dataset</a:t>
            </a:r>
          </a:p>
        </p:txBody>
      </p:sp>
      <p:sp>
        <p:nvSpPr>
          <p:cNvPr id="70" name="Rectangle: Rounded Corners 69">
            <a:hlinkClick r:id="" action="ppaction://noaction"/>
            <a:extLst>
              <a:ext uri="{FF2B5EF4-FFF2-40B4-BE49-F238E27FC236}">
                <a16:creationId xmlns:a16="http://schemas.microsoft.com/office/drawing/2014/main" id="{29059EBD-2DBE-464E-8248-235A667B0E06}"/>
              </a:ext>
            </a:extLst>
          </p:cNvPr>
          <p:cNvSpPr/>
          <p:nvPr/>
        </p:nvSpPr>
        <p:spPr>
          <a:xfrm>
            <a:off x="10488233" y="531229"/>
            <a:ext cx="1405995" cy="12737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Migrated to data portal</a:t>
            </a:r>
          </a:p>
        </p:txBody>
      </p:sp>
      <p:sp>
        <p:nvSpPr>
          <p:cNvPr id="61" name="Rectangle: Rounded Corners 60">
            <a:hlinkClick r:id="" action="ppaction://noaction"/>
            <a:extLst>
              <a:ext uri="{FF2B5EF4-FFF2-40B4-BE49-F238E27FC236}">
                <a16:creationId xmlns:a16="http://schemas.microsoft.com/office/drawing/2014/main" id="{A7F4603C-1E3A-435F-87FC-A4D091C79091}"/>
              </a:ext>
            </a:extLst>
          </p:cNvPr>
          <p:cNvSpPr/>
          <p:nvPr/>
        </p:nvSpPr>
        <p:spPr>
          <a:xfrm>
            <a:off x="975658" y="1497814"/>
            <a:ext cx="1777908" cy="29950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Transparency Roadmap refresh</a:t>
            </a:r>
          </a:p>
        </p:txBody>
      </p:sp>
      <p:sp>
        <p:nvSpPr>
          <p:cNvPr id="63" name="Rectangle: Rounded Corners 62">
            <a:hlinkClick r:id="" action="ppaction://noaction"/>
            <a:extLst>
              <a:ext uri="{FF2B5EF4-FFF2-40B4-BE49-F238E27FC236}">
                <a16:creationId xmlns:a16="http://schemas.microsoft.com/office/drawing/2014/main" id="{E73BE47B-A38B-4C57-8088-CD0451BF6BC8}"/>
              </a:ext>
            </a:extLst>
          </p:cNvPr>
          <p:cNvSpPr/>
          <p:nvPr/>
        </p:nvSpPr>
        <p:spPr>
          <a:xfrm>
            <a:off x="6599382" y="2640429"/>
            <a:ext cx="5570513" cy="30774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cs typeface="Calibri"/>
              </a:rPr>
              <a:t>Agile approach to adding new datasets, automated through data platform functionality as data is migrated into platform.</a:t>
            </a:r>
          </a:p>
        </p:txBody>
      </p:sp>
      <p:sp>
        <p:nvSpPr>
          <p:cNvPr id="66" name="Rectangle: Rounded Corners 65">
            <a:hlinkClick r:id="" action="ppaction://noaction"/>
            <a:extLst>
              <a:ext uri="{FF2B5EF4-FFF2-40B4-BE49-F238E27FC236}">
                <a16:creationId xmlns:a16="http://schemas.microsoft.com/office/drawing/2014/main" id="{129D1DCF-7FFB-4A97-888D-D6DED9C2177F}"/>
              </a:ext>
            </a:extLst>
          </p:cNvPr>
          <p:cNvSpPr/>
          <p:nvPr/>
        </p:nvSpPr>
        <p:spPr>
          <a:xfrm>
            <a:off x="983362" y="3877400"/>
            <a:ext cx="11196123" cy="21760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Dispatch Transparency stakeholder engagement ongoing to further improve clarity and transparency of our operational decision making</a:t>
            </a:r>
          </a:p>
        </p:txBody>
      </p:sp>
      <p:sp>
        <p:nvSpPr>
          <p:cNvPr id="67" name="Rectangle: Rounded Corners 66">
            <a:hlinkClick r:id="" action="ppaction://noaction"/>
            <a:extLst>
              <a:ext uri="{FF2B5EF4-FFF2-40B4-BE49-F238E27FC236}">
                <a16:creationId xmlns:a16="http://schemas.microsoft.com/office/drawing/2014/main" id="{5C148708-A41D-4FA8-807B-F374D03C64F8}"/>
              </a:ext>
            </a:extLst>
          </p:cNvPr>
          <p:cNvSpPr/>
          <p:nvPr/>
        </p:nvSpPr>
        <p:spPr>
          <a:xfrm>
            <a:off x="6562449" y="4456687"/>
            <a:ext cx="1976889" cy="28398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Publish counterparty name and BMU ID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(dependent on P399)</a:t>
            </a:r>
          </a:p>
        </p:txBody>
      </p:sp>
      <p:sp>
        <p:nvSpPr>
          <p:cNvPr id="71" name="Rectangle: Rounded Corners 70">
            <a:hlinkClick r:id="" action="ppaction://noaction"/>
            <a:extLst>
              <a:ext uri="{FF2B5EF4-FFF2-40B4-BE49-F238E27FC236}">
                <a16:creationId xmlns:a16="http://schemas.microsoft.com/office/drawing/2014/main" id="{A3B3401F-C8E2-4806-A6A3-BB925CADB6DE}"/>
              </a:ext>
            </a:extLst>
          </p:cNvPr>
          <p:cNvSpPr/>
          <p:nvPr/>
        </p:nvSpPr>
        <p:spPr>
          <a:xfrm>
            <a:off x="6571832" y="4763145"/>
            <a:ext cx="5598062" cy="17619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Review transparency levels &amp; deliver additional priorities</a:t>
            </a:r>
          </a:p>
        </p:txBody>
      </p:sp>
      <p:sp>
        <p:nvSpPr>
          <p:cNvPr id="72" name="Rectangle: Rounded Corners 71">
            <a:hlinkClick r:id="" action="ppaction://noaction"/>
            <a:extLst>
              <a:ext uri="{FF2B5EF4-FFF2-40B4-BE49-F238E27FC236}">
                <a16:creationId xmlns:a16="http://schemas.microsoft.com/office/drawing/2014/main" id="{D5921B58-0FD8-4287-84B6-EBA438E10BA1}"/>
              </a:ext>
            </a:extLst>
          </p:cNvPr>
          <p:cNvSpPr/>
          <p:nvPr/>
        </p:nvSpPr>
        <p:spPr>
          <a:xfrm>
            <a:off x="1184555" y="6245336"/>
            <a:ext cx="904959" cy="29121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Summer outlook report</a:t>
            </a:r>
          </a:p>
        </p:txBody>
      </p:sp>
      <p:sp>
        <p:nvSpPr>
          <p:cNvPr id="73" name="Rectangle: Rounded Corners 72">
            <a:hlinkClick r:id="" action="ppaction://noaction"/>
            <a:extLst>
              <a:ext uri="{FF2B5EF4-FFF2-40B4-BE49-F238E27FC236}">
                <a16:creationId xmlns:a16="http://schemas.microsoft.com/office/drawing/2014/main" id="{8080ADD3-5548-4A54-9B18-B34112835380}"/>
              </a:ext>
            </a:extLst>
          </p:cNvPr>
          <p:cNvSpPr/>
          <p:nvPr/>
        </p:nvSpPr>
        <p:spPr>
          <a:xfrm>
            <a:off x="7412644" y="6248907"/>
            <a:ext cx="904959" cy="29121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Winter outlook report</a:t>
            </a:r>
          </a:p>
        </p:txBody>
      </p:sp>
      <p:sp>
        <p:nvSpPr>
          <p:cNvPr id="74" name="Rectangle: Rounded Corners 73">
            <a:hlinkClick r:id="" action="ppaction://noaction"/>
            <a:extLst>
              <a:ext uri="{FF2B5EF4-FFF2-40B4-BE49-F238E27FC236}">
                <a16:creationId xmlns:a16="http://schemas.microsoft.com/office/drawing/2014/main" id="{27497FAB-9982-41FF-95B9-9F47DE376969}"/>
              </a:ext>
            </a:extLst>
          </p:cNvPr>
          <p:cNvSpPr/>
          <p:nvPr/>
        </p:nvSpPr>
        <p:spPr>
          <a:xfrm>
            <a:off x="988253" y="4761253"/>
            <a:ext cx="1301557" cy="1952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STOR market information</a:t>
            </a:r>
          </a:p>
        </p:txBody>
      </p:sp>
      <p:sp>
        <p:nvSpPr>
          <p:cNvPr id="75" name="Rectangle: Rounded Corners 74">
            <a:hlinkClick r:id="" action="ppaction://noaction"/>
            <a:extLst>
              <a:ext uri="{FF2B5EF4-FFF2-40B4-BE49-F238E27FC236}">
                <a16:creationId xmlns:a16="http://schemas.microsoft.com/office/drawing/2014/main" id="{F19ECFE7-C2DB-4CB6-B0C6-8A7E518AD133}"/>
              </a:ext>
            </a:extLst>
          </p:cNvPr>
          <p:cNvSpPr/>
          <p:nvPr/>
        </p:nvSpPr>
        <p:spPr>
          <a:xfrm>
            <a:off x="2289810" y="4761253"/>
            <a:ext cx="1438491" cy="19522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Trading survey launched</a:t>
            </a:r>
          </a:p>
        </p:txBody>
      </p:sp>
      <p:sp>
        <p:nvSpPr>
          <p:cNvPr id="76" name="Rectangle: Rounded Corners 75">
            <a:hlinkClick r:id="" action="ppaction://noaction"/>
            <a:extLst>
              <a:ext uri="{FF2B5EF4-FFF2-40B4-BE49-F238E27FC236}">
                <a16:creationId xmlns:a16="http://schemas.microsoft.com/office/drawing/2014/main" id="{061821D6-8363-458E-B2ED-1C1D792DC2E3}"/>
              </a:ext>
            </a:extLst>
          </p:cNvPr>
          <p:cNvSpPr/>
          <p:nvPr/>
        </p:nvSpPr>
        <p:spPr>
          <a:xfrm>
            <a:off x="6564530" y="4973846"/>
            <a:ext cx="5606344" cy="17619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Trading survey actions delivered</a:t>
            </a:r>
          </a:p>
        </p:txBody>
      </p:sp>
      <p:sp>
        <p:nvSpPr>
          <p:cNvPr id="77" name="Rectangle: Rounded Corners 76">
            <a:hlinkClick r:id="" action="ppaction://noaction"/>
            <a:extLst>
              <a:ext uri="{FF2B5EF4-FFF2-40B4-BE49-F238E27FC236}">
                <a16:creationId xmlns:a16="http://schemas.microsoft.com/office/drawing/2014/main" id="{561FF4F3-6F3F-4266-9D5D-858C87F54FF7}"/>
              </a:ext>
            </a:extLst>
          </p:cNvPr>
          <p:cNvSpPr/>
          <p:nvPr/>
        </p:nvSpPr>
        <p:spPr>
          <a:xfrm>
            <a:off x="4377137" y="4110339"/>
            <a:ext cx="1452763" cy="28938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Transparency of system outages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8" name="Rectangle: Rounded Corners 77">
            <a:hlinkClick r:id="" action="ppaction://noaction"/>
            <a:extLst>
              <a:ext uri="{FF2B5EF4-FFF2-40B4-BE49-F238E27FC236}">
                <a16:creationId xmlns:a16="http://schemas.microsoft.com/office/drawing/2014/main" id="{BF65F985-59F9-4900-BFDF-9E78EFE7C207}"/>
              </a:ext>
            </a:extLst>
          </p:cNvPr>
          <p:cNvSpPr/>
          <p:nvPr/>
        </p:nvSpPr>
        <p:spPr>
          <a:xfrm>
            <a:off x="2942452" y="5930039"/>
            <a:ext cx="1836905" cy="21760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Zero carbon percentage – quarterly </a:t>
            </a:r>
          </a:p>
        </p:txBody>
      </p:sp>
      <p:sp>
        <p:nvSpPr>
          <p:cNvPr id="79" name="Rectangle: Rounded Corners 78">
            <a:hlinkClick r:id="" action="ppaction://noaction"/>
            <a:extLst>
              <a:ext uri="{FF2B5EF4-FFF2-40B4-BE49-F238E27FC236}">
                <a16:creationId xmlns:a16="http://schemas.microsoft.com/office/drawing/2014/main" id="{9C4A5AD8-42C6-42BB-990D-AF16A41E3477}"/>
              </a:ext>
            </a:extLst>
          </p:cNvPr>
          <p:cNvSpPr/>
          <p:nvPr/>
        </p:nvSpPr>
        <p:spPr>
          <a:xfrm>
            <a:off x="983362" y="5195353"/>
            <a:ext cx="1776693" cy="21760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System wide inertia outturn by SP</a:t>
            </a:r>
          </a:p>
        </p:txBody>
      </p:sp>
      <p:sp>
        <p:nvSpPr>
          <p:cNvPr id="80" name="Rectangle: Rounded Corners 79">
            <a:hlinkClick r:id="" action="ppaction://noaction"/>
            <a:extLst>
              <a:ext uri="{FF2B5EF4-FFF2-40B4-BE49-F238E27FC236}">
                <a16:creationId xmlns:a16="http://schemas.microsoft.com/office/drawing/2014/main" id="{787AFD36-BCD7-4889-82FD-154F7369FB79}"/>
              </a:ext>
            </a:extLst>
          </p:cNvPr>
          <p:cNvSpPr/>
          <p:nvPr/>
        </p:nvSpPr>
        <p:spPr>
          <a:xfrm>
            <a:off x="1362274" y="5439261"/>
            <a:ext cx="2380509" cy="21760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Estimate of market provided </a:t>
            </a:r>
            <a:r>
              <a:rPr lang="en-US" sz="900">
                <a:solidFill>
                  <a:schemeClr val="bg1"/>
                </a:solidFill>
              </a:rPr>
              <a:t>system inertia by SP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1" name="Rectangle: Rounded Corners 80">
            <a:hlinkClick r:id="" action="ppaction://noaction"/>
            <a:extLst>
              <a:ext uri="{FF2B5EF4-FFF2-40B4-BE49-F238E27FC236}">
                <a16:creationId xmlns:a16="http://schemas.microsoft.com/office/drawing/2014/main" id="{D0B26585-7E98-4E3D-B9A4-B3FBD783C5D6}"/>
              </a:ext>
            </a:extLst>
          </p:cNvPr>
          <p:cNvSpPr/>
          <p:nvPr/>
        </p:nvSpPr>
        <p:spPr>
          <a:xfrm>
            <a:off x="6599382" y="5246367"/>
            <a:ext cx="2722171" cy="21760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Forecast of short term market provided inertia</a:t>
            </a:r>
          </a:p>
        </p:txBody>
      </p:sp>
      <p:sp>
        <p:nvSpPr>
          <p:cNvPr id="82" name="Rectangle: Rounded Corners 81">
            <a:hlinkClick r:id="" action="ppaction://noaction"/>
            <a:extLst>
              <a:ext uri="{FF2B5EF4-FFF2-40B4-BE49-F238E27FC236}">
                <a16:creationId xmlns:a16="http://schemas.microsoft.com/office/drawing/2014/main" id="{224918B4-835A-40E7-B5EE-CFF4E773049E}"/>
              </a:ext>
            </a:extLst>
          </p:cNvPr>
          <p:cNvSpPr/>
          <p:nvPr/>
        </p:nvSpPr>
        <p:spPr>
          <a:xfrm>
            <a:off x="1558487" y="4108509"/>
            <a:ext cx="2184296" cy="2912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Constraints cost and volumes by day split into inertia/ voltage/ thermal (£ &amp; MWh)</a:t>
            </a:r>
          </a:p>
        </p:txBody>
      </p:sp>
      <p:sp>
        <p:nvSpPr>
          <p:cNvPr id="83" name="Rectangle: Rounded Corners 82">
            <a:hlinkClick r:id="" action="ppaction://noaction"/>
            <a:extLst>
              <a:ext uri="{FF2B5EF4-FFF2-40B4-BE49-F238E27FC236}">
                <a16:creationId xmlns:a16="http://schemas.microsoft.com/office/drawing/2014/main" id="{C3DDA06B-D269-4AEF-92BB-E139B72F434F}"/>
              </a:ext>
            </a:extLst>
          </p:cNvPr>
          <p:cNvSpPr/>
          <p:nvPr/>
        </p:nvSpPr>
        <p:spPr>
          <a:xfrm>
            <a:off x="983362" y="5690734"/>
            <a:ext cx="943536" cy="2176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FRCR submitted</a:t>
            </a:r>
          </a:p>
        </p:txBody>
      </p:sp>
      <p:sp>
        <p:nvSpPr>
          <p:cNvPr id="84" name="Rectangle: Rounded Corners 83">
            <a:hlinkClick r:id="" action="ppaction://noaction"/>
            <a:extLst>
              <a:ext uri="{FF2B5EF4-FFF2-40B4-BE49-F238E27FC236}">
                <a16:creationId xmlns:a16="http://schemas.microsoft.com/office/drawing/2014/main" id="{9177DCA4-C1F4-4800-B79B-8DA97C8D8BE6}"/>
              </a:ext>
            </a:extLst>
          </p:cNvPr>
          <p:cNvSpPr/>
          <p:nvPr/>
        </p:nvSpPr>
        <p:spPr>
          <a:xfrm>
            <a:off x="3812517" y="5689013"/>
            <a:ext cx="2786865" cy="2176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FRCR implementation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5" name="Rectangle: Rounded Corners 84">
            <a:hlinkClick r:id="" action="ppaction://noaction"/>
            <a:extLst>
              <a:ext uri="{FF2B5EF4-FFF2-40B4-BE49-F238E27FC236}">
                <a16:creationId xmlns:a16="http://schemas.microsoft.com/office/drawing/2014/main" id="{8E3CD418-0752-4751-B807-65A322C9F31A}"/>
              </a:ext>
            </a:extLst>
          </p:cNvPr>
          <p:cNvSpPr/>
          <p:nvPr/>
        </p:nvSpPr>
        <p:spPr>
          <a:xfrm>
            <a:off x="4779357" y="6248357"/>
            <a:ext cx="904959" cy="29121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Winter review and consultation</a:t>
            </a:r>
          </a:p>
        </p:txBody>
      </p:sp>
      <p:sp>
        <p:nvSpPr>
          <p:cNvPr id="88" name="Rectangle: Rounded Corners 87">
            <a:hlinkClick r:id="" action="ppaction://noaction"/>
            <a:extLst>
              <a:ext uri="{FF2B5EF4-FFF2-40B4-BE49-F238E27FC236}">
                <a16:creationId xmlns:a16="http://schemas.microsoft.com/office/drawing/2014/main" id="{FA9F61BA-38D2-462B-AB5C-AE9ED4F59E25}"/>
              </a:ext>
            </a:extLst>
          </p:cNvPr>
          <p:cNvSpPr/>
          <p:nvPr/>
        </p:nvSpPr>
        <p:spPr>
          <a:xfrm>
            <a:off x="983362" y="2126624"/>
            <a:ext cx="5581167" cy="23058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Calibri"/>
              </a:rPr>
              <a:t>Continued deep dives in response to feedback received</a:t>
            </a:r>
          </a:p>
        </p:txBody>
      </p:sp>
    </p:spTree>
    <p:extLst>
      <p:ext uri="{BB962C8B-B14F-4D97-AF65-F5344CB8AC3E}">
        <p14:creationId xmlns:p14="http://schemas.microsoft.com/office/powerpoint/2010/main" val="718556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0B9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3600" b="0" i="0" dirty="0" smtClean="0">
            <a:solidFill>
              <a:schemeClr val="bg1"/>
            </a:solidFill>
            <a:latin typeface="Helvetica Neue Light" panose="02000403000000020004" pitchFamily="2" charset="0"/>
            <a:ea typeface="Helvetica Neue Light" panose="020004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5C83C969D2749B5A1DC053FBE999D" ma:contentTypeVersion="6" ma:contentTypeDescription="Create a new document." ma:contentTypeScope="" ma:versionID="99e7d42d564326bac6d153c607021f88">
  <xsd:schema xmlns:xsd="http://www.w3.org/2001/XMLSchema" xmlns:xs="http://www.w3.org/2001/XMLSchema" xmlns:p="http://schemas.microsoft.com/office/2006/metadata/properties" xmlns:ns2="10a9dedb-2eef-4d57-9d50-f64bb867a9f3" xmlns:ns3="66aaacf8-fc52-4616-b6a2-e51cdff4f834" targetNamespace="http://schemas.microsoft.com/office/2006/metadata/properties" ma:root="true" ma:fieldsID="29edb368f5d67e211e43fa85acc8e200" ns2:_="" ns3:_="">
    <xsd:import namespace="10a9dedb-2eef-4d57-9d50-f64bb867a9f3"/>
    <xsd:import namespace="66aaacf8-fc52-4616-b6a2-e51cdff4f8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9dedb-2eef-4d57-9d50-f64bb867a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aacf8-fc52-4616-b6a2-e51cdff4f83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61246-11E8-4016-8F71-9AB9FF5E0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898A8F-1615-4279-BF08-1AD25581FA40}">
  <ds:schemaRefs>
    <ds:schemaRef ds:uri="http://schemas.microsoft.com/office/2006/documentManagement/types"/>
    <ds:schemaRef ds:uri="http://schemas.microsoft.com/office/infopath/2007/PartnerControls"/>
    <ds:schemaRef ds:uri="10a9dedb-2eef-4d57-9d50-f64bb867a9f3"/>
    <ds:schemaRef ds:uri="http://purl.org/dc/elements/1.1/"/>
    <ds:schemaRef ds:uri="http://schemas.microsoft.com/office/2006/metadata/properties"/>
    <ds:schemaRef ds:uri="66aaacf8-fc52-4616-b6a2-e51cdff4f83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B19A8D-05CE-4A9D-8DFB-9E3EBA16E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a9dedb-2eef-4d57-9d50-f64bb867a9f3"/>
    <ds:schemaRef ds:uri="66aaacf8-fc52-4616-b6a2-e51cdff4f8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</TotalTime>
  <Words>519</Words>
  <Application>Microsoft Office PowerPoint</Application>
  <PresentationFormat>Widescreen</PresentationFormat>
  <Paragraphs>108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20" baseType="lpstr">
      <vt:lpstr>Arial</vt:lpstr>
      <vt:lpstr>Calibri</vt:lpstr>
      <vt:lpstr>Helvetica Neue Light</vt:lpstr>
      <vt:lpstr>Helvetica Neue LT Pro 45 Light</vt:lpstr>
      <vt:lpstr>Helvetica Neue LT Pro 55 Roman</vt:lpstr>
      <vt:lpstr>Helvetica Neue LT Pro 65 Medium</vt:lpstr>
      <vt:lpstr>Helvetica Neue LT Std 35 Thin</vt:lpstr>
      <vt:lpstr>Helvetica Neue LT Std 45 Light</vt:lpstr>
      <vt:lpstr>Helvetica Neue LT Std 55 Roman</vt:lpstr>
      <vt:lpstr>Helvetica Neue LT Std 65 Medium</vt:lpstr>
      <vt:lpstr>Helvetica Neue LT Std 77 Bold C</vt:lpstr>
      <vt:lpstr>Helvetica Neue LT Std 87 Heavy </vt:lpstr>
      <vt:lpstr>Helvetica Neue LT Std 97 Black </vt:lpstr>
      <vt:lpstr>HelveticaNeueLTPro-Blk</vt:lpstr>
      <vt:lpstr>HelveticaNeueLTPro-Hv</vt:lpstr>
      <vt:lpstr>HelveticaNeueLTPro-Roman</vt:lpstr>
      <vt:lpstr>Wingdings 2</vt:lpstr>
      <vt:lpstr>Office Theme</vt:lpstr>
      <vt:lpstr>ENCC Transparency Roadmap 2020-21</vt:lpstr>
      <vt:lpstr>ENCC Transparency Roadmap 2021-22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 Sewell</dc:creator>
  <cp:lastModifiedBy>Kernthaler (ESO), Hannah</cp:lastModifiedBy>
  <cp:revision>6</cp:revision>
  <dcterms:created xsi:type="dcterms:W3CDTF">2020-01-24T09:38:08Z</dcterms:created>
  <dcterms:modified xsi:type="dcterms:W3CDTF">2021-05-19T15:21:34Z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0x0101006275C83C969D2749B5A1DC053FBE999D</vt:lpwstr>
  </property>
</Properties>
</file>