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5.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713" r:id="rId5"/>
    <p:sldMasterId id="2147483831" r:id="rId6"/>
    <p:sldMasterId id="2147483833" r:id="rId7"/>
    <p:sldMasterId id="2147483839" r:id="rId8"/>
    <p:sldMasterId id="2147483883" r:id="rId9"/>
    <p:sldMasterId id="2147483901" r:id="rId10"/>
    <p:sldMasterId id="2147483981" r:id="rId11"/>
    <p:sldMasterId id="2147483993" r:id="rId12"/>
    <p:sldMasterId id="2147484007" r:id="rId13"/>
  </p:sldMasterIdLst>
  <p:notesMasterIdLst>
    <p:notesMasterId r:id="rId73"/>
  </p:notesMasterIdLst>
  <p:handoutMasterIdLst>
    <p:handoutMasterId r:id="rId74"/>
  </p:handoutMasterIdLst>
  <p:sldIdLst>
    <p:sldId id="1323" r:id="rId14"/>
    <p:sldId id="256" r:id="rId15"/>
    <p:sldId id="1200" r:id="rId16"/>
    <p:sldId id="266" r:id="rId17"/>
    <p:sldId id="1201" r:id="rId18"/>
    <p:sldId id="286" r:id="rId19"/>
    <p:sldId id="1265" r:id="rId20"/>
    <p:sldId id="1255" r:id="rId21"/>
    <p:sldId id="1366" r:id="rId22"/>
    <p:sldId id="1367" r:id="rId23"/>
    <p:sldId id="1337" r:id="rId24"/>
    <p:sldId id="1260" r:id="rId25"/>
    <p:sldId id="1368" r:id="rId26"/>
    <p:sldId id="1269" r:id="rId27"/>
    <p:sldId id="1135" r:id="rId28"/>
    <p:sldId id="648" r:id="rId29"/>
    <p:sldId id="1217" r:id="rId30"/>
    <p:sldId id="1243" r:id="rId31"/>
    <p:sldId id="1214" r:id="rId32"/>
    <p:sldId id="1369" r:id="rId33"/>
    <p:sldId id="1136" r:id="rId34"/>
    <p:sldId id="1374" r:id="rId35"/>
    <p:sldId id="279" r:id="rId36"/>
    <p:sldId id="1331" r:id="rId37"/>
    <p:sldId id="1375" r:id="rId38"/>
    <p:sldId id="1376" r:id="rId39"/>
    <p:sldId id="1138" r:id="rId40"/>
    <p:sldId id="1324" r:id="rId41"/>
    <p:sldId id="914" r:id="rId42"/>
    <p:sldId id="1192" r:id="rId43"/>
    <p:sldId id="1193" r:id="rId44"/>
    <p:sldId id="1194" r:id="rId45"/>
    <p:sldId id="1195" r:id="rId46"/>
    <p:sldId id="1373" r:id="rId47"/>
    <p:sldId id="915" r:id="rId48"/>
    <p:sldId id="1309" r:id="rId49"/>
    <p:sldId id="1363" r:id="rId50"/>
    <p:sldId id="1140" r:id="rId51"/>
    <p:sldId id="1370" r:id="rId52"/>
    <p:sldId id="1321" r:id="rId53"/>
    <p:sldId id="1371" r:id="rId54"/>
    <p:sldId id="1240" r:id="rId55"/>
    <p:sldId id="1241" r:id="rId56"/>
    <p:sldId id="1144" r:id="rId57"/>
    <p:sldId id="1242" r:id="rId58"/>
    <p:sldId id="1145" r:id="rId59"/>
    <p:sldId id="1334" r:id="rId60"/>
    <p:sldId id="1094" r:id="rId61"/>
    <p:sldId id="1151" r:id="rId62"/>
    <p:sldId id="1362" r:id="rId63"/>
    <p:sldId id="1341" r:id="rId64"/>
    <p:sldId id="1344" r:id="rId65"/>
    <p:sldId id="1355" r:id="rId66"/>
    <p:sldId id="1345" r:id="rId67"/>
    <p:sldId id="1361" r:id="rId68"/>
    <p:sldId id="1360" r:id="rId69"/>
    <p:sldId id="1154" r:id="rId70"/>
    <p:sldId id="745" r:id="rId71"/>
    <p:sldId id="1202" r:id="rId7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022A349-25CC-4002-92AD-1B4A7269185D}">
          <p14:sldIdLst>
            <p14:sldId id="1323"/>
            <p14:sldId id="256"/>
            <p14:sldId id="1200"/>
            <p14:sldId id="266"/>
            <p14:sldId id="1201"/>
            <p14:sldId id="286"/>
            <p14:sldId id="1265"/>
            <p14:sldId id="1255"/>
            <p14:sldId id="1366"/>
            <p14:sldId id="1367"/>
            <p14:sldId id="1337"/>
            <p14:sldId id="1260"/>
            <p14:sldId id="1368"/>
            <p14:sldId id="1269"/>
          </p14:sldIdLst>
        </p14:section>
        <p14:section name="Default Section" id="{F83FAB5C-860E-4D4B-ABE7-16AD061686E9}">
          <p14:sldIdLst>
            <p14:sldId id="1135"/>
            <p14:sldId id="648"/>
            <p14:sldId id="1217"/>
            <p14:sldId id="1243"/>
            <p14:sldId id="1214"/>
            <p14:sldId id="1369"/>
            <p14:sldId id="1136"/>
            <p14:sldId id="1374"/>
            <p14:sldId id="279"/>
            <p14:sldId id="1331"/>
            <p14:sldId id="1375"/>
            <p14:sldId id="1376"/>
            <p14:sldId id="1138"/>
            <p14:sldId id="1324"/>
            <p14:sldId id="914"/>
            <p14:sldId id="1192"/>
            <p14:sldId id="1193"/>
            <p14:sldId id="1194"/>
            <p14:sldId id="1195"/>
            <p14:sldId id="1373"/>
            <p14:sldId id="915"/>
            <p14:sldId id="1309"/>
            <p14:sldId id="1363"/>
            <p14:sldId id="1140"/>
            <p14:sldId id="1370"/>
            <p14:sldId id="1321"/>
            <p14:sldId id="1371"/>
            <p14:sldId id="1240"/>
            <p14:sldId id="1241"/>
            <p14:sldId id="1144"/>
            <p14:sldId id="1242"/>
            <p14:sldId id="1145"/>
            <p14:sldId id="1334"/>
            <p14:sldId id="1094"/>
            <p14:sldId id="1151"/>
            <p14:sldId id="1362"/>
            <p14:sldId id="1341"/>
            <p14:sldId id="1344"/>
            <p14:sldId id="1355"/>
            <p14:sldId id="1345"/>
            <p14:sldId id="1361"/>
            <p14:sldId id="1360"/>
            <p14:sldId id="1154"/>
            <p14:sldId id="745"/>
            <p14:sldId id="120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9C1"/>
    <a:srgbClr val="FFBF22"/>
    <a:srgbClr val="FCF3E7"/>
    <a:srgbClr val="C85412"/>
    <a:srgbClr val="E61E84"/>
    <a:srgbClr val="FFCE2C"/>
    <a:srgbClr val="FF5D00"/>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985CF2-1997-4DBB-B5D4-30DE234D8C49}" v="189" dt="2020-11-25T10:09:36.0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26" autoAdjust="0"/>
    <p:restoredTop sz="93883" autoAdjust="0"/>
  </p:normalViewPr>
  <p:slideViewPr>
    <p:cSldViewPr snapToGrid="0" snapToObjects="1">
      <p:cViewPr varScale="1">
        <p:scale>
          <a:sx n="60" d="100"/>
          <a:sy n="60" d="100"/>
        </p:scale>
        <p:origin x="812" y="52"/>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slide" Target="slides/slide34.xml"/><Relationship Id="rId50" Type="http://schemas.openxmlformats.org/officeDocument/2006/relationships/slide" Target="slides/slide37.xml"/><Relationship Id="rId55" Type="http://schemas.openxmlformats.org/officeDocument/2006/relationships/slide" Target="slides/slide42.xml"/><Relationship Id="rId63" Type="http://schemas.openxmlformats.org/officeDocument/2006/relationships/slide" Target="slides/slide50.xml"/><Relationship Id="rId68" Type="http://schemas.openxmlformats.org/officeDocument/2006/relationships/slide" Target="slides/slide55.xml"/><Relationship Id="rId76"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slide" Target="slides/slide58.xml"/><Relationship Id="rId2" Type="http://schemas.openxmlformats.org/officeDocument/2006/relationships/customXml" Target="../customXml/item2.xml"/><Relationship Id="rId16" Type="http://schemas.openxmlformats.org/officeDocument/2006/relationships/slide" Target="slides/slide3.xml"/><Relationship Id="rId29" Type="http://schemas.openxmlformats.org/officeDocument/2006/relationships/slide" Target="slides/slide16.xml"/><Relationship Id="rId11" Type="http://schemas.openxmlformats.org/officeDocument/2006/relationships/slideMaster" Target="slideMasters/slideMaster8.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slide" Target="slides/slide40.xml"/><Relationship Id="rId58" Type="http://schemas.openxmlformats.org/officeDocument/2006/relationships/slide" Target="slides/slide45.xml"/><Relationship Id="rId66" Type="http://schemas.openxmlformats.org/officeDocument/2006/relationships/slide" Target="slides/slide53.xml"/><Relationship Id="rId74" Type="http://schemas.openxmlformats.org/officeDocument/2006/relationships/handoutMaster" Target="handoutMasters/handoutMaster1.xml"/><Relationship Id="rId79"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48.xml"/><Relationship Id="rId10" Type="http://schemas.openxmlformats.org/officeDocument/2006/relationships/slideMaster" Target="slideMasters/slideMaster7.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slide" Target="slides/slide47.xml"/><Relationship Id="rId65" Type="http://schemas.openxmlformats.org/officeDocument/2006/relationships/slide" Target="slides/slide52.xml"/><Relationship Id="rId73" Type="http://schemas.openxmlformats.org/officeDocument/2006/relationships/notesMaster" Target="notesMasters/notesMaster1.xml"/><Relationship Id="rId78" Type="http://schemas.openxmlformats.org/officeDocument/2006/relationships/theme" Target="theme/theme1.xml"/><Relationship Id="rId8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slide" Target="slides/slide43.xml"/><Relationship Id="rId64" Type="http://schemas.openxmlformats.org/officeDocument/2006/relationships/slide" Target="slides/slide51.xml"/><Relationship Id="rId69" Type="http://schemas.openxmlformats.org/officeDocument/2006/relationships/slide" Target="slides/slide56.xml"/><Relationship Id="rId77"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38.xml"/><Relationship Id="rId72" Type="http://schemas.openxmlformats.org/officeDocument/2006/relationships/slide" Target="slides/slide59.xml"/><Relationship Id="rId80"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slide" Target="slides/slide46.xml"/><Relationship Id="rId67" Type="http://schemas.openxmlformats.org/officeDocument/2006/relationships/slide" Target="slides/slide54.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slide" Target="slides/slide49.xml"/><Relationship Id="rId70" Type="http://schemas.openxmlformats.org/officeDocument/2006/relationships/slide" Target="slides/slide57.xml"/><Relationship Id="rId75"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en (ESO), Paul J" userId="bf3d1d73-b4d7-4bb4-8793-c91dcec30622" providerId="ADAL" clId="{DEDF203D-718B-4AE1-B789-269DA3348E3F}"/>
    <pc:docChg chg="undo custSel addSld delSld modSld sldOrd modSection">
      <pc:chgData name="Mullen (ESO), Paul J" userId="bf3d1d73-b4d7-4bb4-8793-c91dcec30622" providerId="ADAL" clId="{DEDF203D-718B-4AE1-B789-269DA3348E3F}" dt="2020-11-25T14:46:13.585" v="336" actId="13926"/>
      <pc:docMkLst>
        <pc:docMk/>
      </pc:docMkLst>
      <pc:sldChg chg="modSp">
        <pc:chgData name="Mullen (ESO), Paul J" userId="bf3d1d73-b4d7-4bb4-8793-c91dcec30622" providerId="ADAL" clId="{DEDF203D-718B-4AE1-B789-269DA3348E3F}" dt="2020-11-25T09:39:39.093" v="141" actId="6549"/>
        <pc:sldMkLst>
          <pc:docMk/>
          <pc:sldMk cId="1628705582" sldId="286"/>
        </pc:sldMkLst>
        <pc:spChg chg="mod">
          <ac:chgData name="Mullen (ESO), Paul J" userId="bf3d1d73-b4d7-4bb4-8793-c91dcec30622" providerId="ADAL" clId="{DEDF203D-718B-4AE1-B789-269DA3348E3F}" dt="2020-11-25T09:39:39.093" v="141" actId="6549"/>
          <ac:spMkLst>
            <pc:docMk/>
            <pc:sldMk cId="1628705582" sldId="286"/>
            <ac:spMk id="5" creationId="{CBFC64B9-63BE-4CA2-8BCC-E32AD634F51C}"/>
          </ac:spMkLst>
        </pc:spChg>
      </pc:sldChg>
      <pc:sldChg chg="modSp">
        <pc:chgData name="Mullen (ESO), Paul J" userId="bf3d1d73-b4d7-4bb4-8793-c91dcec30622" providerId="ADAL" clId="{DEDF203D-718B-4AE1-B789-269DA3348E3F}" dt="2020-11-25T09:40:14.380" v="173" actId="6549"/>
        <pc:sldMkLst>
          <pc:docMk/>
          <pc:sldMk cId="3437504145" sldId="648"/>
        </pc:sldMkLst>
        <pc:spChg chg="mod">
          <ac:chgData name="Mullen (ESO), Paul J" userId="bf3d1d73-b4d7-4bb4-8793-c91dcec30622" providerId="ADAL" clId="{DEDF203D-718B-4AE1-B789-269DA3348E3F}" dt="2020-11-25T09:40:14.380" v="173" actId="6549"/>
          <ac:spMkLst>
            <pc:docMk/>
            <pc:sldMk cId="3437504145" sldId="648"/>
            <ac:spMk id="6" creationId="{00000000-0000-0000-0000-000000000000}"/>
          </ac:spMkLst>
        </pc:spChg>
        <pc:graphicFrameChg chg="modGraphic">
          <ac:chgData name="Mullen (ESO), Paul J" userId="bf3d1d73-b4d7-4bb4-8793-c91dcec30622" providerId="ADAL" clId="{DEDF203D-718B-4AE1-B789-269DA3348E3F}" dt="2020-11-25T09:40:05.242" v="170" actId="20577"/>
          <ac:graphicFrameMkLst>
            <pc:docMk/>
            <pc:sldMk cId="3437504145" sldId="648"/>
            <ac:graphicFrameMk id="3" creationId="{46055E2C-026B-4547-AD80-522F870CD14D}"/>
          </ac:graphicFrameMkLst>
        </pc:graphicFrameChg>
      </pc:sldChg>
      <pc:sldChg chg="modSp">
        <pc:chgData name="Mullen (ESO), Paul J" userId="bf3d1d73-b4d7-4bb4-8793-c91dcec30622" providerId="ADAL" clId="{DEDF203D-718B-4AE1-B789-269DA3348E3F}" dt="2020-11-25T09:15:15.402" v="50" actId="1076"/>
        <pc:sldMkLst>
          <pc:docMk/>
          <pc:sldMk cId="1370709964" sldId="914"/>
        </pc:sldMkLst>
        <pc:spChg chg="mod">
          <ac:chgData name="Mullen (ESO), Paul J" userId="bf3d1d73-b4d7-4bb4-8793-c91dcec30622" providerId="ADAL" clId="{DEDF203D-718B-4AE1-B789-269DA3348E3F}" dt="2020-11-25T09:15:15.402" v="50" actId="1076"/>
          <ac:spMkLst>
            <pc:docMk/>
            <pc:sldMk cId="1370709964" sldId="914"/>
            <ac:spMk id="3" creationId="{00000000-0000-0000-0000-000000000000}"/>
          </ac:spMkLst>
        </pc:spChg>
      </pc:sldChg>
      <pc:sldChg chg="addSp delSp modSp">
        <pc:chgData name="Mullen (ESO), Paul J" userId="bf3d1d73-b4d7-4bb4-8793-c91dcec30622" providerId="ADAL" clId="{DEDF203D-718B-4AE1-B789-269DA3348E3F}" dt="2020-11-25T14:45:26.586" v="334" actId="113"/>
        <pc:sldMkLst>
          <pc:docMk/>
          <pc:sldMk cId="2362779570" sldId="915"/>
        </pc:sldMkLst>
        <pc:spChg chg="add del">
          <ac:chgData name="Mullen (ESO), Paul J" userId="bf3d1d73-b4d7-4bb4-8793-c91dcec30622" providerId="ADAL" clId="{DEDF203D-718B-4AE1-B789-269DA3348E3F}" dt="2020-11-25T14:27:09.135" v="219"/>
          <ac:spMkLst>
            <pc:docMk/>
            <pc:sldMk cId="2362779570" sldId="915"/>
            <ac:spMk id="2" creationId="{418DB7A3-2E9C-46E8-A77B-B46C3B896E25}"/>
          </ac:spMkLst>
        </pc:spChg>
        <pc:spChg chg="mod">
          <ac:chgData name="Mullen (ESO), Paul J" userId="bf3d1d73-b4d7-4bb4-8793-c91dcec30622" providerId="ADAL" clId="{DEDF203D-718B-4AE1-B789-269DA3348E3F}" dt="2020-11-25T09:37:59.417" v="133" actId="6549"/>
          <ac:spMkLst>
            <pc:docMk/>
            <pc:sldMk cId="2362779570" sldId="915"/>
            <ac:spMk id="3" creationId="{00000000-0000-0000-0000-000000000000}"/>
          </ac:spMkLst>
        </pc:spChg>
        <pc:spChg chg="mod">
          <ac:chgData name="Mullen (ESO), Paul J" userId="bf3d1d73-b4d7-4bb4-8793-c91dcec30622" providerId="ADAL" clId="{DEDF203D-718B-4AE1-B789-269DA3348E3F}" dt="2020-11-25T09:38:49.870" v="134" actId="255"/>
          <ac:spMkLst>
            <pc:docMk/>
            <pc:sldMk cId="2362779570" sldId="915"/>
            <ac:spMk id="4" creationId="{00000000-0000-0000-0000-000000000000}"/>
          </ac:spMkLst>
        </pc:spChg>
        <pc:graphicFrameChg chg="add mod modGraphic">
          <ac:chgData name="Mullen (ESO), Paul J" userId="bf3d1d73-b4d7-4bb4-8793-c91dcec30622" providerId="ADAL" clId="{DEDF203D-718B-4AE1-B789-269DA3348E3F}" dt="2020-11-25T14:45:26.586" v="334" actId="113"/>
          <ac:graphicFrameMkLst>
            <pc:docMk/>
            <pc:sldMk cId="2362779570" sldId="915"/>
            <ac:graphicFrameMk id="5" creationId="{00EDE62F-F154-4484-BBA7-8BC8A44EC0E1}"/>
          </ac:graphicFrameMkLst>
        </pc:graphicFrameChg>
        <pc:picChg chg="add del">
          <ac:chgData name="Mullen (ESO), Paul J" userId="bf3d1d73-b4d7-4bb4-8793-c91dcec30622" providerId="ADAL" clId="{DEDF203D-718B-4AE1-B789-269DA3348E3F}" dt="2020-11-25T14:42:08.019" v="292" actId="478"/>
          <ac:picMkLst>
            <pc:docMk/>
            <pc:sldMk cId="2362779570" sldId="915"/>
            <ac:picMk id="6" creationId="{16182462-FCB9-4ACF-B495-BE6F08FA8A24}"/>
          </ac:picMkLst>
        </pc:picChg>
      </pc:sldChg>
      <pc:sldChg chg="modSp add">
        <pc:chgData name="Mullen (ESO), Paul J" userId="bf3d1d73-b4d7-4bb4-8793-c91dcec30622" providerId="ADAL" clId="{DEDF203D-718B-4AE1-B789-269DA3348E3F}" dt="2020-11-25T09:16:10.747" v="57" actId="5793"/>
        <pc:sldMkLst>
          <pc:docMk/>
          <pc:sldMk cId="231608929" sldId="1192"/>
        </pc:sldMkLst>
        <pc:spChg chg="mod">
          <ac:chgData name="Mullen (ESO), Paul J" userId="bf3d1d73-b4d7-4bb4-8793-c91dcec30622" providerId="ADAL" clId="{DEDF203D-718B-4AE1-B789-269DA3348E3F}" dt="2020-11-25T09:15:56.364" v="52" actId="207"/>
          <ac:spMkLst>
            <pc:docMk/>
            <pc:sldMk cId="231608929" sldId="1192"/>
            <ac:spMk id="2" creationId="{00000000-0000-0000-0000-000000000000}"/>
          </ac:spMkLst>
        </pc:spChg>
        <pc:spChg chg="mod">
          <ac:chgData name="Mullen (ESO), Paul J" userId="bf3d1d73-b4d7-4bb4-8793-c91dcec30622" providerId="ADAL" clId="{DEDF203D-718B-4AE1-B789-269DA3348E3F}" dt="2020-11-25T09:16:10.747" v="57" actId="5793"/>
          <ac:spMkLst>
            <pc:docMk/>
            <pc:sldMk cId="231608929" sldId="1192"/>
            <ac:spMk id="3" creationId="{00000000-0000-0000-0000-000000000000}"/>
          </ac:spMkLst>
        </pc:spChg>
      </pc:sldChg>
      <pc:sldChg chg="addSp delSp modSp add">
        <pc:chgData name="Mullen (ESO), Paul J" userId="bf3d1d73-b4d7-4bb4-8793-c91dcec30622" providerId="ADAL" clId="{DEDF203D-718B-4AE1-B789-269DA3348E3F}" dt="2020-11-25T14:46:13.585" v="336" actId="13926"/>
        <pc:sldMkLst>
          <pc:docMk/>
          <pc:sldMk cId="2950914691" sldId="1193"/>
        </pc:sldMkLst>
        <pc:spChg chg="mod">
          <ac:chgData name="Mullen (ESO), Paul J" userId="bf3d1d73-b4d7-4bb4-8793-c91dcec30622" providerId="ADAL" clId="{DEDF203D-718B-4AE1-B789-269DA3348E3F}" dt="2020-11-25T14:46:13.585" v="336" actId="13926"/>
          <ac:spMkLst>
            <pc:docMk/>
            <pc:sldMk cId="2950914691" sldId="1193"/>
            <ac:spMk id="2" creationId="{00000000-0000-0000-0000-000000000000}"/>
          </ac:spMkLst>
        </pc:spChg>
        <pc:spChg chg="add del mod">
          <ac:chgData name="Mullen (ESO), Paul J" userId="bf3d1d73-b4d7-4bb4-8793-c91dcec30622" providerId="ADAL" clId="{DEDF203D-718B-4AE1-B789-269DA3348E3F}" dt="2020-11-25T09:18:24.738" v="83" actId="11529"/>
          <ac:spMkLst>
            <pc:docMk/>
            <pc:sldMk cId="2950914691" sldId="1193"/>
            <ac:spMk id="3" creationId="{D48A7D1B-4EE3-4F98-9756-05F450F719FD}"/>
          </ac:spMkLst>
        </pc:spChg>
      </pc:sldChg>
      <pc:sldChg chg="modSp add">
        <pc:chgData name="Mullen (ESO), Paul J" userId="bf3d1d73-b4d7-4bb4-8793-c91dcec30622" providerId="ADAL" clId="{DEDF203D-718B-4AE1-B789-269DA3348E3F}" dt="2020-11-25T09:19:37.680" v="89" actId="20577"/>
        <pc:sldMkLst>
          <pc:docMk/>
          <pc:sldMk cId="2250269078" sldId="1194"/>
        </pc:sldMkLst>
        <pc:spChg chg="mod">
          <ac:chgData name="Mullen (ESO), Paul J" userId="bf3d1d73-b4d7-4bb4-8793-c91dcec30622" providerId="ADAL" clId="{DEDF203D-718B-4AE1-B789-269DA3348E3F}" dt="2020-11-25T09:19:37.680" v="89" actId="20577"/>
          <ac:spMkLst>
            <pc:docMk/>
            <pc:sldMk cId="2250269078" sldId="1194"/>
            <ac:spMk id="2" creationId="{00000000-0000-0000-0000-000000000000}"/>
          </ac:spMkLst>
        </pc:spChg>
      </pc:sldChg>
      <pc:sldChg chg="modSp add">
        <pc:chgData name="Mullen (ESO), Paul J" userId="bf3d1d73-b4d7-4bb4-8793-c91dcec30622" providerId="ADAL" clId="{DEDF203D-718B-4AE1-B789-269DA3348E3F}" dt="2020-11-25T09:20:31.056" v="98" actId="20577"/>
        <pc:sldMkLst>
          <pc:docMk/>
          <pc:sldMk cId="3675064461" sldId="1195"/>
        </pc:sldMkLst>
        <pc:spChg chg="mod">
          <ac:chgData name="Mullen (ESO), Paul J" userId="bf3d1d73-b4d7-4bb4-8793-c91dcec30622" providerId="ADAL" clId="{DEDF203D-718B-4AE1-B789-269DA3348E3F}" dt="2020-11-25T09:20:31.056" v="98" actId="20577"/>
          <ac:spMkLst>
            <pc:docMk/>
            <pc:sldMk cId="3675064461" sldId="1195"/>
            <ac:spMk id="2" creationId="{00000000-0000-0000-0000-000000000000}"/>
          </ac:spMkLst>
        </pc:spChg>
      </pc:sldChg>
      <pc:sldChg chg="modSp">
        <pc:chgData name="Mullen (ESO), Paul J" userId="bf3d1d73-b4d7-4bb4-8793-c91dcec30622" providerId="ADAL" clId="{DEDF203D-718B-4AE1-B789-269DA3348E3F}" dt="2020-11-25T10:09:00.566" v="181" actId="20577"/>
        <pc:sldMkLst>
          <pc:docMk/>
          <pc:sldMk cId="1105744148" sldId="1214"/>
        </pc:sldMkLst>
        <pc:spChg chg="mod">
          <ac:chgData name="Mullen (ESO), Paul J" userId="bf3d1d73-b4d7-4bb4-8793-c91dcec30622" providerId="ADAL" clId="{DEDF203D-718B-4AE1-B789-269DA3348E3F}" dt="2020-11-25T10:09:00.566" v="181" actId="20577"/>
          <ac:spMkLst>
            <pc:docMk/>
            <pc:sldMk cId="1105744148" sldId="1214"/>
            <ac:spMk id="6" creationId="{00000000-0000-0000-0000-000000000000}"/>
          </ac:spMkLst>
        </pc:spChg>
      </pc:sldChg>
      <pc:sldChg chg="modSp add del">
        <pc:chgData name="Mullen (ESO), Paul J" userId="bf3d1d73-b4d7-4bb4-8793-c91dcec30622" providerId="ADAL" clId="{DEDF203D-718B-4AE1-B789-269DA3348E3F}" dt="2020-11-25T10:22:33.735" v="217" actId="20577"/>
        <pc:sldMkLst>
          <pc:docMk/>
          <pc:sldMk cId="1389666575" sldId="1217"/>
        </pc:sldMkLst>
        <pc:spChg chg="mod">
          <ac:chgData name="Mullen (ESO), Paul J" userId="bf3d1d73-b4d7-4bb4-8793-c91dcec30622" providerId="ADAL" clId="{DEDF203D-718B-4AE1-B789-269DA3348E3F}" dt="2020-11-25T09:40:30.428" v="176" actId="20577"/>
          <ac:spMkLst>
            <pc:docMk/>
            <pc:sldMk cId="1389666575" sldId="1217"/>
            <ac:spMk id="6" creationId="{00000000-0000-0000-0000-000000000000}"/>
          </ac:spMkLst>
        </pc:spChg>
        <pc:graphicFrameChg chg="mod">
          <ac:chgData name="Mullen (ESO), Paul J" userId="bf3d1d73-b4d7-4bb4-8793-c91dcec30622" providerId="ADAL" clId="{DEDF203D-718B-4AE1-B789-269DA3348E3F}" dt="2020-11-25T10:22:33.735" v="217" actId="20577"/>
          <ac:graphicFrameMkLst>
            <pc:docMk/>
            <pc:sldMk cId="1389666575" sldId="1217"/>
            <ac:graphicFrameMk id="7" creationId="{7DFD89C7-9E45-49FB-BF80-4F609B538100}"/>
          </ac:graphicFrameMkLst>
        </pc:graphicFrameChg>
      </pc:sldChg>
      <pc:sldChg chg="modSp del">
        <pc:chgData name="Mullen (ESO), Paul J" userId="bf3d1d73-b4d7-4bb4-8793-c91dcec30622" providerId="ADAL" clId="{DEDF203D-718B-4AE1-B789-269DA3348E3F}" dt="2020-11-25T10:20:48.928" v="197" actId="20577"/>
        <pc:sldMkLst>
          <pc:docMk/>
          <pc:sldMk cId="1238725087" sldId="1243"/>
        </pc:sldMkLst>
        <pc:graphicFrameChg chg="mod">
          <ac:chgData name="Mullen (ESO), Paul J" userId="bf3d1d73-b4d7-4bb4-8793-c91dcec30622" providerId="ADAL" clId="{DEDF203D-718B-4AE1-B789-269DA3348E3F}" dt="2020-11-25T10:20:48.928" v="197" actId="20577"/>
          <ac:graphicFrameMkLst>
            <pc:docMk/>
            <pc:sldMk cId="1238725087" sldId="1243"/>
            <ac:graphicFrameMk id="7" creationId="{7DFD89C7-9E45-49FB-BF80-4F609B538100}"/>
          </ac:graphicFrameMkLst>
        </pc:graphicFrameChg>
      </pc:sldChg>
      <pc:sldChg chg="modSp">
        <pc:chgData name="Mullen (ESO), Paul J" userId="bf3d1d73-b4d7-4bb4-8793-c91dcec30622" providerId="ADAL" clId="{DEDF203D-718B-4AE1-B789-269DA3348E3F}" dt="2020-11-25T09:38:57.419" v="135" actId="255"/>
        <pc:sldMkLst>
          <pc:docMk/>
          <pc:sldMk cId="393502602" sldId="1309"/>
        </pc:sldMkLst>
        <pc:spChg chg="mod">
          <ac:chgData name="Mullen (ESO), Paul J" userId="bf3d1d73-b4d7-4bb4-8793-c91dcec30622" providerId="ADAL" clId="{DEDF203D-718B-4AE1-B789-269DA3348E3F}" dt="2020-11-25T09:38:57.419" v="135" actId="255"/>
          <ac:spMkLst>
            <pc:docMk/>
            <pc:sldMk cId="393502602" sldId="1309"/>
            <ac:spMk id="4" creationId="{00000000-0000-0000-0000-000000000000}"/>
          </ac:spMkLst>
        </pc:spChg>
      </pc:sldChg>
      <pc:sldChg chg="addSp delSp">
        <pc:chgData name="Mullen (ESO), Paul J" userId="bf3d1d73-b4d7-4bb4-8793-c91dcec30622" providerId="ADAL" clId="{DEDF203D-718B-4AE1-B789-269DA3348E3F}" dt="2020-11-25T09:13:48.675" v="22"/>
        <pc:sldMkLst>
          <pc:docMk/>
          <pc:sldMk cId="1141624882" sldId="1324"/>
        </pc:sldMkLst>
        <pc:spChg chg="add del">
          <ac:chgData name="Mullen (ESO), Paul J" userId="bf3d1d73-b4d7-4bb4-8793-c91dcec30622" providerId="ADAL" clId="{DEDF203D-718B-4AE1-B789-269DA3348E3F}" dt="2020-11-25T09:13:48.675" v="22"/>
          <ac:spMkLst>
            <pc:docMk/>
            <pc:sldMk cId="1141624882" sldId="1324"/>
            <ac:spMk id="2" creationId="{9162008A-C132-4CF2-9983-911F864CD074}"/>
          </ac:spMkLst>
        </pc:spChg>
      </pc:sldChg>
      <pc:sldChg chg="modSp">
        <pc:chgData name="Mullen (ESO), Paul J" userId="bf3d1d73-b4d7-4bb4-8793-c91dcec30622" providerId="ADAL" clId="{DEDF203D-718B-4AE1-B789-269DA3348E3F}" dt="2020-11-25T09:13:37.450" v="20" actId="5793"/>
        <pc:sldMkLst>
          <pc:docMk/>
          <pc:sldMk cId="1624843984" sldId="1369"/>
        </pc:sldMkLst>
        <pc:spChg chg="mod">
          <ac:chgData name="Mullen (ESO), Paul J" userId="bf3d1d73-b4d7-4bb4-8793-c91dcec30622" providerId="ADAL" clId="{DEDF203D-718B-4AE1-B789-269DA3348E3F}" dt="2020-11-25T09:13:37.450" v="20" actId="5793"/>
          <ac:spMkLst>
            <pc:docMk/>
            <pc:sldMk cId="1624843984" sldId="1369"/>
            <ac:spMk id="3" creationId="{00000000-0000-0000-0000-000000000000}"/>
          </ac:spMkLst>
        </pc:spChg>
      </pc:sldChg>
      <pc:sldChg chg="modSp add ord">
        <pc:chgData name="Mullen (ESO), Paul J" userId="bf3d1d73-b4d7-4bb4-8793-c91dcec30622" providerId="ADAL" clId="{DEDF203D-718B-4AE1-B789-269DA3348E3F}" dt="2020-11-25T14:43:42.044" v="306"/>
        <pc:sldMkLst>
          <pc:docMk/>
          <pc:sldMk cId="2089691702" sldId="1373"/>
        </pc:sldMkLst>
        <pc:graphicFrameChg chg="mod">
          <ac:chgData name="Mullen (ESO), Paul J" userId="bf3d1d73-b4d7-4bb4-8793-c91dcec30622" providerId="ADAL" clId="{DEDF203D-718B-4AE1-B789-269DA3348E3F}" dt="2020-11-25T14:43:35.820" v="305"/>
          <ac:graphicFrameMkLst>
            <pc:docMk/>
            <pc:sldMk cId="2089691702" sldId="1373"/>
            <ac:graphicFrameMk id="5" creationId="{00EDE62F-F154-4484-BBA7-8BC8A44EC0E1}"/>
          </ac:graphicFrameMkLst>
        </pc:graphicFrameChg>
      </pc:sldChg>
    </pc:docChg>
  </pc:docChgLst>
  <pc:docChgLst>
    <pc:chgData name="Mullen (ESO), Paul J" userId="bf3d1d73-b4d7-4bb4-8793-c91dcec30622" providerId="ADAL" clId="{2D985CF2-1997-4DBB-B5D4-30DE234D8C49}"/>
    <pc:docChg chg="undo custSel mod addSld delSld modSld sldOrd">
      <pc:chgData name="Mullen (ESO), Paul J" userId="bf3d1d73-b4d7-4bb4-8793-c91dcec30622" providerId="ADAL" clId="{2D985CF2-1997-4DBB-B5D4-30DE234D8C49}" dt="2020-12-01T14:46:53.769" v="3378" actId="20577"/>
      <pc:docMkLst>
        <pc:docMk/>
      </pc:docMkLst>
      <pc:sldChg chg="addSp delSp modSp">
        <pc:chgData name="Mullen (ESO), Paul J" userId="bf3d1d73-b4d7-4bb4-8793-c91dcec30622" providerId="ADAL" clId="{2D985CF2-1997-4DBB-B5D4-30DE234D8C49}" dt="2020-11-26T16:12:39.021" v="1846" actId="20577"/>
        <pc:sldMkLst>
          <pc:docMk/>
          <pc:sldMk cId="2319885416" sldId="279"/>
        </pc:sldMkLst>
        <pc:spChg chg="mod">
          <ac:chgData name="Mullen (ESO), Paul J" userId="bf3d1d73-b4d7-4bb4-8793-c91dcec30622" providerId="ADAL" clId="{2D985CF2-1997-4DBB-B5D4-30DE234D8C49}" dt="2020-11-26T15:59:24.641" v="231" actId="14100"/>
          <ac:spMkLst>
            <pc:docMk/>
            <pc:sldMk cId="2319885416" sldId="279"/>
            <ac:spMk id="2" creationId="{3F3D3ABB-2784-754F-9768-56AE0EF7A5D5}"/>
          </ac:spMkLst>
        </pc:spChg>
        <pc:spChg chg="add del mod">
          <ac:chgData name="Mullen (ESO), Paul J" userId="bf3d1d73-b4d7-4bb4-8793-c91dcec30622" providerId="ADAL" clId="{2D985CF2-1997-4DBB-B5D4-30DE234D8C49}" dt="2020-11-26T15:58:46.451" v="164" actId="11529"/>
          <ac:spMkLst>
            <pc:docMk/>
            <pc:sldMk cId="2319885416" sldId="279"/>
            <ac:spMk id="3" creationId="{3C111F9D-407D-44FE-BC0B-36B17EDB7BAE}"/>
          </ac:spMkLst>
        </pc:spChg>
        <pc:spChg chg="add del mod">
          <ac:chgData name="Mullen (ESO), Paul J" userId="bf3d1d73-b4d7-4bb4-8793-c91dcec30622" providerId="ADAL" clId="{2D985CF2-1997-4DBB-B5D4-30DE234D8C49}" dt="2020-11-26T16:00:16.834" v="344" actId="12084"/>
          <ac:spMkLst>
            <pc:docMk/>
            <pc:sldMk cId="2319885416" sldId="279"/>
            <ac:spMk id="4" creationId="{D550E055-956D-4A4F-B855-1A305E5318F8}"/>
          </ac:spMkLst>
        </pc:spChg>
        <pc:spChg chg="add del mod">
          <ac:chgData name="Mullen (ESO), Paul J" userId="bf3d1d73-b4d7-4bb4-8793-c91dcec30622" providerId="ADAL" clId="{2D985CF2-1997-4DBB-B5D4-30DE234D8C49}" dt="2020-11-26T16:00:07.361" v="343" actId="478"/>
          <ac:spMkLst>
            <pc:docMk/>
            <pc:sldMk cId="2319885416" sldId="279"/>
            <ac:spMk id="7" creationId="{2645A450-7949-40F6-BDBE-14B940FC8631}"/>
          </ac:spMkLst>
        </pc:spChg>
        <pc:graphicFrameChg chg="add mod">
          <ac:chgData name="Mullen (ESO), Paul J" userId="bf3d1d73-b4d7-4bb4-8793-c91dcec30622" providerId="ADAL" clId="{2D985CF2-1997-4DBB-B5D4-30DE234D8C49}" dt="2020-11-26T16:12:39.021" v="1846" actId="20577"/>
          <ac:graphicFrameMkLst>
            <pc:docMk/>
            <pc:sldMk cId="2319885416" sldId="279"/>
            <ac:graphicFrameMk id="5" creationId="{BF914713-5BD4-4C1D-A6C3-2208B519A4AC}"/>
          </ac:graphicFrameMkLst>
        </pc:graphicFrameChg>
        <pc:graphicFrameChg chg="del modGraphic">
          <ac:chgData name="Mullen (ESO), Paul J" userId="bf3d1d73-b4d7-4bb4-8793-c91dcec30622" providerId="ADAL" clId="{2D985CF2-1997-4DBB-B5D4-30DE234D8C49}" dt="2020-11-26T15:58:25.734" v="128" actId="478"/>
          <ac:graphicFrameMkLst>
            <pc:docMk/>
            <pc:sldMk cId="2319885416" sldId="279"/>
            <ac:graphicFrameMk id="6" creationId="{2ECDC8F7-3BC0-4622-997B-AB5D32CBB745}"/>
          </ac:graphicFrameMkLst>
        </pc:graphicFrameChg>
      </pc:sldChg>
      <pc:sldChg chg="modSp">
        <pc:chgData name="Mullen (ESO), Paul J" userId="bf3d1d73-b4d7-4bb4-8793-c91dcec30622" providerId="ADAL" clId="{2D985CF2-1997-4DBB-B5D4-30DE234D8C49}" dt="2020-12-01T14:46:53.769" v="3378" actId="20577"/>
        <pc:sldMkLst>
          <pc:docMk/>
          <pc:sldMk cId="1976218577" sldId="745"/>
        </pc:sldMkLst>
        <pc:spChg chg="mod">
          <ac:chgData name="Mullen (ESO), Paul J" userId="bf3d1d73-b4d7-4bb4-8793-c91dcec30622" providerId="ADAL" clId="{2D985CF2-1997-4DBB-B5D4-30DE234D8C49}" dt="2020-12-01T14:46:53.769" v="3378" actId="20577"/>
          <ac:spMkLst>
            <pc:docMk/>
            <pc:sldMk cId="1976218577" sldId="745"/>
            <ac:spMk id="90188" creationId="{00000000-0000-0000-0000-000000000000}"/>
          </ac:spMkLst>
        </pc:spChg>
      </pc:sldChg>
      <pc:sldChg chg="modSp">
        <pc:chgData name="Mullen (ESO), Paul J" userId="bf3d1d73-b4d7-4bb4-8793-c91dcec30622" providerId="ADAL" clId="{2D985CF2-1997-4DBB-B5D4-30DE234D8C49}" dt="2020-11-26T14:06:13.281" v="120" actId="20577"/>
        <pc:sldMkLst>
          <pc:docMk/>
          <pc:sldMk cId="2950914691" sldId="1193"/>
        </pc:sldMkLst>
        <pc:spChg chg="mod">
          <ac:chgData name="Mullen (ESO), Paul J" userId="bf3d1d73-b4d7-4bb4-8793-c91dcec30622" providerId="ADAL" clId="{2D985CF2-1997-4DBB-B5D4-30DE234D8C49}" dt="2020-11-26T14:06:13.281" v="120" actId="20577"/>
          <ac:spMkLst>
            <pc:docMk/>
            <pc:sldMk cId="2950914691" sldId="1193"/>
            <ac:spMk id="2" creationId="{00000000-0000-0000-0000-000000000000}"/>
          </ac:spMkLst>
        </pc:spChg>
      </pc:sldChg>
      <pc:sldChg chg="modSp">
        <pc:chgData name="Mullen (ESO), Paul J" userId="bf3d1d73-b4d7-4bb4-8793-c91dcec30622" providerId="ADAL" clId="{2D985CF2-1997-4DBB-B5D4-30DE234D8C49}" dt="2020-12-01T14:45:18.855" v="3340" actId="20577"/>
        <pc:sldMkLst>
          <pc:docMk/>
          <pc:sldMk cId="1389666575" sldId="1217"/>
        </pc:sldMkLst>
        <pc:graphicFrameChg chg="mod">
          <ac:chgData name="Mullen (ESO), Paul J" userId="bf3d1d73-b4d7-4bb4-8793-c91dcec30622" providerId="ADAL" clId="{2D985CF2-1997-4DBB-B5D4-30DE234D8C49}" dt="2020-12-01T14:45:18.855" v="3340" actId="20577"/>
          <ac:graphicFrameMkLst>
            <pc:docMk/>
            <pc:sldMk cId="1389666575" sldId="1217"/>
            <ac:graphicFrameMk id="7" creationId="{7DFD89C7-9E45-49FB-BF80-4F609B538100}"/>
          </ac:graphicFrameMkLst>
        </pc:graphicFrameChg>
      </pc:sldChg>
      <pc:sldChg chg="modSp">
        <pc:chgData name="Mullen (ESO), Paul J" userId="bf3d1d73-b4d7-4bb4-8793-c91dcec30622" providerId="ADAL" clId="{2D985CF2-1997-4DBB-B5D4-30DE234D8C49}" dt="2020-12-01T14:46:32.289" v="3359" actId="20577"/>
        <pc:sldMkLst>
          <pc:docMk/>
          <pc:sldMk cId="393502602" sldId="1309"/>
        </pc:sldMkLst>
        <pc:graphicFrameChg chg="modGraphic">
          <ac:chgData name="Mullen (ESO), Paul J" userId="bf3d1d73-b4d7-4bb4-8793-c91dcec30622" providerId="ADAL" clId="{2D985CF2-1997-4DBB-B5D4-30DE234D8C49}" dt="2020-12-01T14:46:32.289" v="3359" actId="20577"/>
          <ac:graphicFrameMkLst>
            <pc:docMk/>
            <pc:sldMk cId="393502602" sldId="1309"/>
            <ac:graphicFrameMk id="5" creationId="{EB7D2FD4-68D9-494A-967D-05746A2B7557}"/>
          </ac:graphicFrameMkLst>
        </pc:graphicFrameChg>
      </pc:sldChg>
      <pc:sldChg chg="modSp">
        <pc:chgData name="Mullen (ESO), Paul J" userId="bf3d1d73-b4d7-4bb4-8793-c91dcec30622" providerId="ADAL" clId="{2D985CF2-1997-4DBB-B5D4-30DE234D8C49}" dt="2020-11-26T14:19:17.367" v="122" actId="20577"/>
        <pc:sldMkLst>
          <pc:docMk/>
          <pc:sldMk cId="3909424016" sldId="1321"/>
        </pc:sldMkLst>
        <pc:graphicFrameChg chg="modGraphic">
          <ac:chgData name="Mullen (ESO), Paul J" userId="bf3d1d73-b4d7-4bb4-8793-c91dcec30622" providerId="ADAL" clId="{2D985CF2-1997-4DBB-B5D4-30DE234D8C49}" dt="2020-11-26T14:19:17.367" v="122" actId="20577"/>
          <ac:graphicFrameMkLst>
            <pc:docMk/>
            <pc:sldMk cId="3909424016" sldId="1321"/>
            <ac:graphicFrameMk id="4" creationId="{CBD83B3D-3680-423E-BAED-52E4E6678DDC}"/>
          </ac:graphicFrameMkLst>
        </pc:graphicFrameChg>
      </pc:sldChg>
      <pc:sldChg chg="modSp">
        <pc:chgData name="Mullen (ESO), Paul J" userId="bf3d1d73-b4d7-4bb4-8793-c91dcec30622" providerId="ADAL" clId="{2D985CF2-1997-4DBB-B5D4-30DE234D8C49}" dt="2020-12-01T14:46:11.916" v="3345" actId="113"/>
        <pc:sldMkLst>
          <pc:docMk/>
          <pc:sldMk cId="1141624882" sldId="1324"/>
        </pc:sldMkLst>
        <pc:spChg chg="mod">
          <ac:chgData name="Mullen (ESO), Paul J" userId="bf3d1d73-b4d7-4bb4-8793-c91dcec30622" providerId="ADAL" clId="{2D985CF2-1997-4DBB-B5D4-30DE234D8C49}" dt="2020-12-01T14:46:11.916" v="3345" actId="113"/>
          <ac:spMkLst>
            <pc:docMk/>
            <pc:sldMk cId="1141624882" sldId="1324"/>
            <ac:spMk id="3" creationId="{20BD49DA-B044-4B7E-A684-D0951A8BB8F1}"/>
          </ac:spMkLst>
        </pc:spChg>
      </pc:sldChg>
      <pc:sldChg chg="modSp add del">
        <pc:chgData name="Mullen (ESO), Paul J" userId="bf3d1d73-b4d7-4bb4-8793-c91dcec30622" providerId="ADAL" clId="{2D985CF2-1997-4DBB-B5D4-30DE234D8C49}" dt="2020-11-26T16:11:42.004" v="1782" actId="20577"/>
        <pc:sldMkLst>
          <pc:docMk/>
          <pc:sldMk cId="378948465" sldId="1331"/>
        </pc:sldMkLst>
        <pc:graphicFrameChg chg="modGraphic">
          <ac:chgData name="Mullen (ESO), Paul J" userId="bf3d1d73-b4d7-4bb4-8793-c91dcec30622" providerId="ADAL" clId="{2D985CF2-1997-4DBB-B5D4-30DE234D8C49}" dt="2020-11-26T16:11:42.004" v="1782" actId="20577"/>
          <ac:graphicFrameMkLst>
            <pc:docMk/>
            <pc:sldMk cId="378948465" sldId="1331"/>
            <ac:graphicFrameMk id="7" creationId="{7BE44EE5-25E9-49FA-BAC5-ED9CA495B1DD}"/>
          </ac:graphicFrameMkLst>
        </pc:graphicFrameChg>
      </pc:sldChg>
      <pc:sldChg chg="modSp">
        <pc:chgData name="Mullen (ESO), Paul J" userId="bf3d1d73-b4d7-4bb4-8793-c91dcec30622" providerId="ADAL" clId="{2D985CF2-1997-4DBB-B5D4-30DE234D8C49}" dt="2020-11-27T09:40:22.056" v="3325" actId="20577"/>
        <pc:sldMkLst>
          <pc:docMk/>
          <pc:sldMk cId="307154215" sldId="1363"/>
        </pc:sldMkLst>
        <pc:spChg chg="mod">
          <ac:chgData name="Mullen (ESO), Paul J" userId="bf3d1d73-b4d7-4bb4-8793-c91dcec30622" providerId="ADAL" clId="{2D985CF2-1997-4DBB-B5D4-30DE234D8C49}" dt="2020-11-27T09:40:22.056" v="3325" actId="20577"/>
          <ac:spMkLst>
            <pc:docMk/>
            <pc:sldMk cId="307154215" sldId="1363"/>
            <ac:spMk id="3" creationId="{00000000-0000-0000-0000-000000000000}"/>
          </ac:spMkLst>
        </pc:spChg>
      </pc:sldChg>
      <pc:sldChg chg="add ord">
        <pc:chgData name="Mullen (ESO), Paul J" userId="bf3d1d73-b4d7-4bb4-8793-c91dcec30622" providerId="ADAL" clId="{2D985CF2-1997-4DBB-B5D4-30DE234D8C49}" dt="2020-11-26T16:13:20.849" v="1848"/>
        <pc:sldMkLst>
          <pc:docMk/>
          <pc:sldMk cId="200242502" sldId="1374"/>
        </pc:sldMkLst>
      </pc:sldChg>
      <pc:sldChg chg="addSp delSp modSp add mod setBg">
        <pc:chgData name="Mullen (ESO), Paul J" userId="bf3d1d73-b4d7-4bb4-8793-c91dcec30622" providerId="ADAL" clId="{2D985CF2-1997-4DBB-B5D4-30DE234D8C49}" dt="2020-11-26T16:35:49.364" v="2860" actId="1036"/>
        <pc:sldMkLst>
          <pc:docMk/>
          <pc:sldMk cId="1214968760" sldId="1375"/>
        </pc:sldMkLst>
        <pc:spChg chg="add del mod ord">
          <ac:chgData name="Mullen (ESO), Paul J" userId="bf3d1d73-b4d7-4bb4-8793-c91dcec30622" providerId="ADAL" clId="{2D985CF2-1997-4DBB-B5D4-30DE234D8C49}" dt="2020-11-26T16:24:55.453" v="2114" actId="5793"/>
          <ac:spMkLst>
            <pc:docMk/>
            <pc:sldMk cId="1214968760" sldId="1375"/>
            <ac:spMk id="2" creationId="{0CDA9072-F464-487A-8933-2350A3A6AE34}"/>
          </ac:spMkLst>
        </pc:spChg>
        <pc:spChg chg="add del mod">
          <ac:chgData name="Mullen (ESO), Paul J" userId="bf3d1d73-b4d7-4bb4-8793-c91dcec30622" providerId="ADAL" clId="{2D985CF2-1997-4DBB-B5D4-30DE234D8C49}" dt="2020-11-26T16:13:30.844" v="1856" actId="478"/>
          <ac:spMkLst>
            <pc:docMk/>
            <pc:sldMk cId="1214968760" sldId="1375"/>
            <ac:spMk id="4" creationId="{8A740DB9-FEF5-45C1-870A-3B20840B4D6F}"/>
          </ac:spMkLst>
        </pc:spChg>
        <pc:spChg chg="add del mod">
          <ac:chgData name="Mullen (ESO), Paul J" userId="bf3d1d73-b4d7-4bb4-8793-c91dcec30622" providerId="ADAL" clId="{2D985CF2-1997-4DBB-B5D4-30DE234D8C49}" dt="2020-11-26T16:21:58.320" v="2083" actId="478"/>
          <ac:spMkLst>
            <pc:docMk/>
            <pc:sldMk cId="1214968760" sldId="1375"/>
            <ac:spMk id="6" creationId="{76F80DCF-76EE-4815-BBAD-1A139E7BF244}"/>
          </ac:spMkLst>
        </pc:spChg>
        <pc:spChg chg="add del mod">
          <ac:chgData name="Mullen (ESO), Paul J" userId="bf3d1d73-b4d7-4bb4-8793-c91dcec30622" providerId="ADAL" clId="{2D985CF2-1997-4DBB-B5D4-30DE234D8C49}" dt="2020-11-26T16:22:49.300" v="2095" actId="478"/>
          <ac:spMkLst>
            <pc:docMk/>
            <pc:sldMk cId="1214968760" sldId="1375"/>
            <ac:spMk id="9" creationId="{4E23A5B2-9290-40E3-9CEC-FF4BCE5D179F}"/>
          </ac:spMkLst>
        </pc:spChg>
        <pc:spChg chg="add del mod ord">
          <ac:chgData name="Mullen (ESO), Paul J" userId="bf3d1d73-b4d7-4bb4-8793-c91dcec30622" providerId="ADAL" clId="{2D985CF2-1997-4DBB-B5D4-30DE234D8C49}" dt="2020-11-26T16:28:21.833" v="2575" actId="478"/>
          <ac:spMkLst>
            <pc:docMk/>
            <pc:sldMk cId="1214968760" sldId="1375"/>
            <ac:spMk id="11" creationId="{B02C0B61-C684-4D40-848E-7994429847F7}"/>
          </ac:spMkLst>
        </pc:spChg>
        <pc:spChg chg="add mod">
          <ac:chgData name="Mullen (ESO), Paul J" userId="bf3d1d73-b4d7-4bb4-8793-c91dcec30622" providerId="ADAL" clId="{2D985CF2-1997-4DBB-B5D4-30DE234D8C49}" dt="2020-11-26T16:34:02.975" v="2791" actId="123"/>
          <ac:spMkLst>
            <pc:docMk/>
            <pc:sldMk cId="1214968760" sldId="1375"/>
            <ac:spMk id="13" creationId="{0B176A08-9C7C-4185-AF03-DE188A1E8D14}"/>
          </ac:spMkLst>
        </pc:spChg>
        <pc:spChg chg="add del">
          <ac:chgData name="Mullen (ESO), Paul J" userId="bf3d1d73-b4d7-4bb4-8793-c91dcec30622" providerId="ADAL" clId="{2D985CF2-1997-4DBB-B5D4-30DE234D8C49}" dt="2020-11-26T16:24:37.411" v="2105" actId="26606"/>
          <ac:spMkLst>
            <pc:docMk/>
            <pc:sldMk cId="1214968760" sldId="1375"/>
            <ac:spMk id="17" creationId="{C95B82D5-A8BB-45BF-BED8-C7B206892100}"/>
          </ac:spMkLst>
        </pc:spChg>
        <pc:spChg chg="add del">
          <ac:chgData name="Mullen (ESO), Paul J" userId="bf3d1d73-b4d7-4bb4-8793-c91dcec30622" providerId="ADAL" clId="{2D985CF2-1997-4DBB-B5D4-30DE234D8C49}" dt="2020-11-26T16:24:37.411" v="2105" actId="26606"/>
          <ac:spMkLst>
            <pc:docMk/>
            <pc:sldMk cId="1214968760" sldId="1375"/>
            <ac:spMk id="19" creationId="{296C61EC-FBF4-4216-BE67-6C864D30A01C}"/>
          </ac:spMkLst>
        </pc:spChg>
        <pc:spChg chg="add del">
          <ac:chgData name="Mullen (ESO), Paul J" userId="bf3d1d73-b4d7-4bb4-8793-c91dcec30622" providerId="ADAL" clId="{2D985CF2-1997-4DBB-B5D4-30DE234D8C49}" dt="2020-11-26T16:24:37.411" v="2105" actId="26606"/>
          <ac:spMkLst>
            <pc:docMk/>
            <pc:sldMk cId="1214968760" sldId="1375"/>
            <ac:spMk id="21" creationId="{39D6C490-0229-4573-9696-B73E5B3A9C33}"/>
          </ac:spMkLst>
        </pc:spChg>
        <pc:spChg chg="add del">
          <ac:chgData name="Mullen (ESO), Paul J" userId="bf3d1d73-b4d7-4bb4-8793-c91dcec30622" providerId="ADAL" clId="{2D985CF2-1997-4DBB-B5D4-30DE234D8C49}" dt="2020-11-26T16:24:42.027" v="2109" actId="26606"/>
          <ac:spMkLst>
            <pc:docMk/>
            <pc:sldMk cId="1214968760" sldId="1375"/>
            <ac:spMk id="23" creationId="{F7F6B76E-48DD-46FC-A900-366468BBE2D7}"/>
          </ac:spMkLst>
        </pc:spChg>
        <pc:spChg chg="add del">
          <ac:chgData name="Mullen (ESO), Paul J" userId="bf3d1d73-b4d7-4bb4-8793-c91dcec30622" providerId="ADAL" clId="{2D985CF2-1997-4DBB-B5D4-30DE234D8C49}" dt="2020-11-26T16:24:38.743" v="2107" actId="26606"/>
          <ac:spMkLst>
            <pc:docMk/>
            <pc:sldMk cId="1214968760" sldId="1375"/>
            <ac:spMk id="24" creationId="{33CD251C-A887-4D2F-925B-FC097198538B}"/>
          </ac:spMkLst>
        </pc:spChg>
        <pc:spChg chg="add del">
          <ac:chgData name="Mullen (ESO), Paul J" userId="bf3d1d73-b4d7-4bb4-8793-c91dcec30622" providerId="ADAL" clId="{2D985CF2-1997-4DBB-B5D4-30DE234D8C49}" dt="2020-11-26T16:24:38.743" v="2107" actId="26606"/>
          <ac:spMkLst>
            <pc:docMk/>
            <pc:sldMk cId="1214968760" sldId="1375"/>
            <ac:spMk id="25" creationId="{3B2069EE-A08E-44F0-B3F9-3CF8CC2DCAD5}"/>
          </ac:spMkLst>
        </pc:spChg>
        <pc:spChg chg="add mod">
          <ac:chgData name="Mullen (ESO), Paul J" userId="bf3d1d73-b4d7-4bb4-8793-c91dcec30622" providerId="ADAL" clId="{2D985CF2-1997-4DBB-B5D4-30DE234D8C49}" dt="2020-11-26T16:34:27.669" v="2800" actId="1035"/>
          <ac:spMkLst>
            <pc:docMk/>
            <pc:sldMk cId="1214968760" sldId="1375"/>
            <ac:spMk id="27" creationId="{7EBF9CD5-4240-434D-88FE-6FF85E9D2526}"/>
          </ac:spMkLst>
        </pc:spChg>
        <pc:spChg chg="add del">
          <ac:chgData name="Mullen (ESO), Paul J" userId="bf3d1d73-b4d7-4bb4-8793-c91dcec30622" providerId="ADAL" clId="{2D985CF2-1997-4DBB-B5D4-30DE234D8C49}" dt="2020-11-26T16:24:42.027" v="2109" actId="26606"/>
          <ac:spMkLst>
            <pc:docMk/>
            <pc:sldMk cId="1214968760" sldId="1375"/>
            <ac:spMk id="28" creationId="{7E0DC0F3-E144-463E-88B2-409384AEEEDB}"/>
          </ac:spMkLst>
        </pc:spChg>
        <pc:spChg chg="add del">
          <ac:chgData name="Mullen (ESO), Paul J" userId="bf3d1d73-b4d7-4bb4-8793-c91dcec30622" providerId="ADAL" clId="{2D985CF2-1997-4DBB-B5D4-30DE234D8C49}" dt="2020-11-26T16:24:42.027" v="2109" actId="26606"/>
          <ac:spMkLst>
            <pc:docMk/>
            <pc:sldMk cId="1214968760" sldId="1375"/>
            <ac:spMk id="29" creationId="{13A8998A-DE1B-4FAE-820A-8A8B3A7B2EE0}"/>
          </ac:spMkLst>
        </pc:spChg>
        <pc:spChg chg="add del">
          <ac:chgData name="Mullen (ESO), Paul J" userId="bf3d1d73-b4d7-4bb4-8793-c91dcec30622" providerId="ADAL" clId="{2D985CF2-1997-4DBB-B5D4-30DE234D8C49}" dt="2020-11-26T16:24:42.027" v="2109" actId="26606"/>
          <ac:spMkLst>
            <pc:docMk/>
            <pc:sldMk cId="1214968760" sldId="1375"/>
            <ac:spMk id="30" creationId="{39EBA89E-988C-457C-8BDF-3AAB4D9C5878}"/>
          </ac:spMkLst>
        </pc:spChg>
        <pc:spChg chg="add del">
          <ac:chgData name="Mullen (ESO), Paul J" userId="bf3d1d73-b4d7-4bb4-8793-c91dcec30622" providerId="ADAL" clId="{2D985CF2-1997-4DBB-B5D4-30DE234D8C49}" dt="2020-11-26T16:24:42.027" v="2109" actId="26606"/>
          <ac:spMkLst>
            <pc:docMk/>
            <pc:sldMk cId="1214968760" sldId="1375"/>
            <ac:spMk id="31" creationId="{313DBE6E-A8BE-42BD-A187-65E0DDA0DC82}"/>
          </ac:spMkLst>
        </pc:spChg>
        <pc:grpChg chg="add del">
          <ac:chgData name="Mullen (ESO), Paul J" userId="bf3d1d73-b4d7-4bb4-8793-c91dcec30622" providerId="ADAL" clId="{2D985CF2-1997-4DBB-B5D4-30DE234D8C49}" dt="2020-11-26T16:24:38.743" v="2107" actId="26606"/>
          <ac:grpSpMkLst>
            <pc:docMk/>
            <pc:sldMk cId="1214968760" sldId="1375"/>
            <ac:grpSpMk id="26" creationId="{9C6E8597-0CCE-4A8A-9326-AA52691A1C81}"/>
          </ac:grpSpMkLst>
        </pc:grpChg>
        <pc:graphicFrameChg chg="del">
          <ac:chgData name="Mullen (ESO), Paul J" userId="bf3d1d73-b4d7-4bb4-8793-c91dcec30622" providerId="ADAL" clId="{2D985CF2-1997-4DBB-B5D4-30DE234D8C49}" dt="2020-11-26T16:13:33.867" v="1857" actId="478"/>
          <ac:graphicFrameMkLst>
            <pc:docMk/>
            <pc:sldMk cId="1214968760" sldId="1375"/>
            <ac:graphicFrameMk id="7" creationId="{7BE44EE5-25E9-49FA-BAC5-ED9CA495B1DD}"/>
          </ac:graphicFrameMkLst>
        </pc:graphicFrameChg>
        <pc:picChg chg="add del mod">
          <ac:chgData name="Mullen (ESO), Paul J" userId="bf3d1d73-b4d7-4bb4-8793-c91dcec30622" providerId="ADAL" clId="{2D985CF2-1997-4DBB-B5D4-30DE234D8C49}" dt="2020-11-26T16:21:59.746" v="2084" actId="478"/>
          <ac:picMkLst>
            <pc:docMk/>
            <pc:sldMk cId="1214968760" sldId="1375"/>
            <ac:picMk id="5" creationId="{085802F3-C1DD-418D-BF83-71AE71788D99}"/>
          </ac:picMkLst>
        </pc:picChg>
        <pc:picChg chg="add del mod ord">
          <ac:chgData name="Mullen (ESO), Paul J" userId="bf3d1d73-b4d7-4bb4-8793-c91dcec30622" providerId="ADAL" clId="{2D985CF2-1997-4DBB-B5D4-30DE234D8C49}" dt="2020-11-26T16:30:01.875" v="2752" actId="478"/>
          <ac:picMkLst>
            <pc:docMk/>
            <pc:sldMk cId="1214968760" sldId="1375"/>
            <ac:picMk id="8" creationId="{B1BB3278-6D7B-4EF8-A352-1FED8A4F5685}"/>
          </ac:picMkLst>
        </pc:picChg>
        <pc:picChg chg="add del mod">
          <ac:chgData name="Mullen (ESO), Paul J" userId="bf3d1d73-b4d7-4bb4-8793-c91dcec30622" providerId="ADAL" clId="{2D985CF2-1997-4DBB-B5D4-30DE234D8C49}" dt="2020-11-26T16:20:41.283" v="1986" actId="478"/>
          <ac:picMkLst>
            <pc:docMk/>
            <pc:sldMk cId="1214968760" sldId="1375"/>
            <ac:picMk id="10" creationId="{77A58824-99CC-46F3-BF61-5BE380938BDB}"/>
          </ac:picMkLst>
        </pc:picChg>
        <pc:picChg chg="add mod">
          <ac:chgData name="Mullen (ESO), Paul J" userId="bf3d1d73-b4d7-4bb4-8793-c91dcec30622" providerId="ADAL" clId="{2D985CF2-1997-4DBB-B5D4-30DE234D8C49}" dt="2020-11-26T16:33:56.333" v="2789" actId="1076"/>
          <ac:picMkLst>
            <pc:docMk/>
            <pc:sldMk cId="1214968760" sldId="1375"/>
            <ac:picMk id="12" creationId="{BEEDCC09-D4AD-475C-827F-F90D74192B79}"/>
          </ac:picMkLst>
        </pc:picChg>
        <pc:picChg chg="add mod">
          <ac:chgData name="Mullen (ESO), Paul J" userId="bf3d1d73-b4d7-4bb4-8793-c91dcec30622" providerId="ADAL" clId="{2D985CF2-1997-4DBB-B5D4-30DE234D8C49}" dt="2020-11-26T16:35:49.364" v="2860" actId="1036"/>
          <ac:picMkLst>
            <pc:docMk/>
            <pc:sldMk cId="1214968760" sldId="1375"/>
            <ac:picMk id="14" creationId="{C4B57347-A7A9-4F22-A9CF-193A4FA5CE40}"/>
          </ac:picMkLst>
        </pc:picChg>
        <pc:picChg chg="add mod">
          <ac:chgData name="Mullen (ESO), Paul J" userId="bf3d1d73-b4d7-4bb4-8793-c91dcec30622" providerId="ADAL" clId="{2D985CF2-1997-4DBB-B5D4-30DE234D8C49}" dt="2020-11-26T16:35:45.537" v="2853" actId="1076"/>
          <ac:picMkLst>
            <pc:docMk/>
            <pc:sldMk cId="1214968760" sldId="1375"/>
            <ac:picMk id="15" creationId="{F54F6FC1-4942-4CF2-857A-C929BE50B48F}"/>
          </ac:picMkLst>
        </pc:picChg>
      </pc:sldChg>
      <pc:sldChg chg="addSp delSp modSp add">
        <pc:chgData name="Mullen (ESO), Paul J" userId="bf3d1d73-b4d7-4bb4-8793-c91dcec30622" providerId="ADAL" clId="{2D985CF2-1997-4DBB-B5D4-30DE234D8C49}" dt="2020-11-26T16:41:04.419" v="2927" actId="14100"/>
        <pc:sldMkLst>
          <pc:docMk/>
          <pc:sldMk cId="2792554963" sldId="1376"/>
        </pc:sldMkLst>
        <pc:spChg chg="add mod">
          <ac:chgData name="Mullen (ESO), Paul J" userId="bf3d1d73-b4d7-4bb4-8793-c91dcec30622" providerId="ADAL" clId="{2D985CF2-1997-4DBB-B5D4-30DE234D8C49}" dt="2020-11-26T16:40:44.340" v="2922" actId="164"/>
          <ac:spMkLst>
            <pc:docMk/>
            <pc:sldMk cId="2792554963" sldId="1376"/>
            <ac:spMk id="4" creationId="{97ADB871-47E7-402B-B874-388ED018003F}"/>
          </ac:spMkLst>
        </pc:spChg>
        <pc:spChg chg="mod">
          <ac:chgData name="Mullen (ESO), Paul J" userId="bf3d1d73-b4d7-4bb4-8793-c91dcec30622" providerId="ADAL" clId="{2D985CF2-1997-4DBB-B5D4-30DE234D8C49}" dt="2020-11-26T16:41:04.419" v="2927" actId="14100"/>
          <ac:spMkLst>
            <pc:docMk/>
            <pc:sldMk cId="2792554963" sldId="1376"/>
            <ac:spMk id="6" creationId="{76F80DCF-76EE-4815-BBAD-1A139E7BF244}"/>
          </ac:spMkLst>
        </pc:spChg>
        <pc:spChg chg="mod">
          <ac:chgData name="Mullen (ESO), Paul J" userId="bf3d1d73-b4d7-4bb4-8793-c91dcec30622" providerId="ADAL" clId="{2D985CF2-1997-4DBB-B5D4-30DE234D8C49}" dt="2020-11-26T16:40:44.340" v="2922" actId="164"/>
          <ac:spMkLst>
            <pc:docMk/>
            <pc:sldMk cId="2792554963" sldId="1376"/>
            <ac:spMk id="9" creationId="{4E23A5B2-9290-40E3-9CEC-FF4BCE5D179F}"/>
          </ac:spMkLst>
        </pc:spChg>
        <pc:spChg chg="del">
          <ac:chgData name="Mullen (ESO), Paul J" userId="bf3d1d73-b4d7-4bb4-8793-c91dcec30622" providerId="ADAL" clId="{2D985CF2-1997-4DBB-B5D4-30DE234D8C49}" dt="2020-11-26T16:36:04.305" v="2863" actId="478"/>
          <ac:spMkLst>
            <pc:docMk/>
            <pc:sldMk cId="2792554963" sldId="1376"/>
            <ac:spMk id="11" creationId="{B02C0B61-C684-4D40-848E-7994429847F7}"/>
          </ac:spMkLst>
        </pc:spChg>
        <pc:grpChg chg="add mod">
          <ac:chgData name="Mullen (ESO), Paul J" userId="bf3d1d73-b4d7-4bb4-8793-c91dcec30622" providerId="ADAL" clId="{2D985CF2-1997-4DBB-B5D4-30DE234D8C49}" dt="2020-11-26T16:41:00.824" v="2926" actId="1076"/>
          <ac:grpSpMkLst>
            <pc:docMk/>
            <pc:sldMk cId="2792554963" sldId="1376"/>
            <ac:grpSpMk id="7" creationId="{8DBDEEF4-2CF5-4185-BD92-69692C098EBD}"/>
          </ac:grpSpMkLst>
        </pc:grpChg>
        <pc:grpChg chg="add mod">
          <ac:chgData name="Mullen (ESO), Paul J" userId="bf3d1d73-b4d7-4bb4-8793-c91dcec30622" providerId="ADAL" clId="{2D985CF2-1997-4DBB-B5D4-30DE234D8C49}" dt="2020-11-26T16:40:55.827" v="2925" actId="1076"/>
          <ac:grpSpMkLst>
            <pc:docMk/>
            <pc:sldMk cId="2792554963" sldId="1376"/>
            <ac:grpSpMk id="10" creationId="{F616FBD6-2E97-4D75-8A4F-C8051EE3B7ED}"/>
          </ac:grpSpMkLst>
        </pc:grpChg>
        <pc:picChg chg="add del mod">
          <ac:chgData name="Mullen (ESO), Paul J" userId="bf3d1d73-b4d7-4bb4-8793-c91dcec30622" providerId="ADAL" clId="{2D985CF2-1997-4DBB-B5D4-30DE234D8C49}" dt="2020-11-26T16:37:22.731" v="2887" actId="478"/>
          <ac:picMkLst>
            <pc:docMk/>
            <pc:sldMk cId="2792554963" sldId="1376"/>
            <ac:picMk id="3" creationId="{977C6FF6-69D1-4135-A9C2-E12FBEE10B88}"/>
          </ac:picMkLst>
        </pc:picChg>
        <pc:picChg chg="add del mod">
          <ac:chgData name="Mullen (ESO), Paul J" userId="bf3d1d73-b4d7-4bb4-8793-c91dcec30622" providerId="ADAL" clId="{2D985CF2-1997-4DBB-B5D4-30DE234D8C49}" dt="2020-11-26T16:40:19.160" v="2921" actId="164"/>
          <ac:picMkLst>
            <pc:docMk/>
            <pc:sldMk cId="2792554963" sldId="1376"/>
            <ac:picMk id="5" creationId="{085802F3-C1DD-418D-BF83-71AE71788D99}"/>
          </ac:picMkLst>
        </pc:picChg>
        <pc:picChg chg="del">
          <ac:chgData name="Mullen (ESO), Paul J" userId="bf3d1d73-b4d7-4bb4-8793-c91dcec30622" providerId="ADAL" clId="{2D985CF2-1997-4DBB-B5D4-30DE234D8C49}" dt="2020-11-26T16:36:06.564" v="2864" actId="478"/>
          <ac:picMkLst>
            <pc:docMk/>
            <pc:sldMk cId="2792554963" sldId="1376"/>
            <ac:picMk id="8" creationId="{B1BB3278-6D7B-4EF8-A352-1FED8A4F5685}"/>
          </ac:picMkLst>
        </pc:picChg>
      </pc:sldChg>
    </pc:docChg>
  </pc:docChgLst>
</pc:chgInfo>
</file>

<file path=ppt/diagrams/_rels/data6.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diagrams/_rels/drawing6.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041378-6F1A-4B9C-B43B-15856177259F}"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3B9C6B58-D8D4-4FD7-BE1B-3C87BC404C18}">
      <dgm:prSet custT="1"/>
      <dgm:spPr/>
      <dgm:t>
        <a:bodyPr/>
        <a:lstStyle/>
        <a:p>
          <a:r>
            <a:rPr lang="en-GB" sz="1600" dirty="0"/>
            <a:t>On the 15</a:t>
          </a:r>
          <a:r>
            <a:rPr lang="en-GB" sz="1600" baseline="30000" dirty="0"/>
            <a:t>th</a:t>
          </a:r>
          <a:r>
            <a:rPr lang="en-GB" sz="1600" dirty="0"/>
            <a:t> October Ofgem published their decision on proposed licence changes to reflect the approach to cost sharing under CACM (Capacity Allocation and Congestion Management Regulation) </a:t>
          </a:r>
          <a:endParaRPr lang="en-US" sz="1600" dirty="0"/>
        </a:p>
      </dgm:t>
    </dgm:pt>
    <dgm:pt modelId="{EB995C1B-CF3D-417A-B6FF-1A6D5D016A42}" type="parTrans" cxnId="{708FFE95-3B24-43F3-B187-9A28046928A5}">
      <dgm:prSet/>
      <dgm:spPr/>
      <dgm:t>
        <a:bodyPr/>
        <a:lstStyle/>
        <a:p>
          <a:endParaRPr lang="en-US"/>
        </a:p>
      </dgm:t>
    </dgm:pt>
    <dgm:pt modelId="{36A19716-4CAC-42CF-B2CC-723FA158CD99}" type="sibTrans" cxnId="{708FFE95-3B24-43F3-B187-9A28046928A5}">
      <dgm:prSet custT="1"/>
      <dgm:spPr/>
      <dgm:t>
        <a:bodyPr/>
        <a:lstStyle/>
        <a:p>
          <a:endParaRPr lang="en-US" sz="1600" dirty="0"/>
        </a:p>
      </dgm:t>
    </dgm:pt>
    <dgm:pt modelId="{2A201D9F-21BD-4162-B84B-87D530CE051D}">
      <dgm:prSet custT="1"/>
      <dgm:spPr/>
      <dgm:t>
        <a:bodyPr/>
        <a:lstStyle/>
        <a:p>
          <a:r>
            <a:rPr lang="en-GB" sz="1600" b="1" dirty="0"/>
            <a:t>This decision includes the approval for interconnectors to recover one off cost relating to CACM implementation </a:t>
          </a:r>
          <a:endParaRPr lang="en-US" sz="1600" dirty="0"/>
        </a:p>
      </dgm:t>
    </dgm:pt>
    <dgm:pt modelId="{E1EE5CCA-9FCD-4049-B760-31E9B637A40D}" type="parTrans" cxnId="{6C3B8FD1-6D4A-40FF-B6DF-C9191D20F838}">
      <dgm:prSet/>
      <dgm:spPr/>
      <dgm:t>
        <a:bodyPr/>
        <a:lstStyle/>
        <a:p>
          <a:endParaRPr lang="en-US"/>
        </a:p>
      </dgm:t>
    </dgm:pt>
    <dgm:pt modelId="{046F7670-993F-4419-8625-319F2BC46602}" type="sibTrans" cxnId="{6C3B8FD1-6D4A-40FF-B6DF-C9191D20F838}">
      <dgm:prSet custT="1"/>
      <dgm:spPr/>
      <dgm:t>
        <a:bodyPr/>
        <a:lstStyle/>
        <a:p>
          <a:endParaRPr lang="en-US" sz="1600" dirty="0"/>
        </a:p>
      </dgm:t>
    </dgm:pt>
    <dgm:pt modelId="{D8C93447-3090-4E2E-894C-7CF229BB4426}">
      <dgm:prSet custT="1"/>
      <dgm:spPr/>
      <dgm:t>
        <a:bodyPr/>
        <a:lstStyle/>
        <a:p>
          <a:r>
            <a:rPr lang="en-GB" sz="1600" dirty="0"/>
            <a:t>To implement this decision licence changes are required to the Electricity Interconnector License and the Electricity Transmission Licence. The licence changes are expected to take effect on the 11</a:t>
          </a:r>
          <a:r>
            <a:rPr lang="en-GB" sz="1600" baseline="30000" dirty="0"/>
            <a:t>th</a:t>
          </a:r>
          <a:r>
            <a:rPr lang="en-GB" sz="1600" dirty="0"/>
            <a:t> December 2020.</a:t>
          </a:r>
          <a:endParaRPr lang="en-US" sz="1600" dirty="0"/>
        </a:p>
      </dgm:t>
    </dgm:pt>
    <dgm:pt modelId="{3D8F0557-C15F-4A85-B73A-EC82A8B89175}" type="parTrans" cxnId="{99D32E46-DA01-4371-B490-6431F6C00017}">
      <dgm:prSet/>
      <dgm:spPr/>
      <dgm:t>
        <a:bodyPr/>
        <a:lstStyle/>
        <a:p>
          <a:endParaRPr lang="en-US"/>
        </a:p>
      </dgm:t>
    </dgm:pt>
    <dgm:pt modelId="{D6C05797-2A1F-457E-B3AE-D28BF0EFCD1E}" type="sibTrans" cxnId="{99D32E46-DA01-4371-B490-6431F6C00017}">
      <dgm:prSet custT="1"/>
      <dgm:spPr/>
      <dgm:t>
        <a:bodyPr/>
        <a:lstStyle/>
        <a:p>
          <a:endParaRPr lang="en-US" sz="1600" dirty="0"/>
        </a:p>
      </dgm:t>
    </dgm:pt>
    <dgm:pt modelId="{0A4B19AB-EF32-4028-B36C-89EA272C412B}">
      <dgm:prSet custT="1"/>
      <dgm:spPr/>
      <dgm:t>
        <a:bodyPr/>
        <a:lstStyle/>
        <a:p>
          <a:r>
            <a:rPr lang="en-GB" sz="1600" dirty="0"/>
            <a:t>Ofgem’s expectation is to allow for this cost recovery in 2021. This means consequential CUSC changes are required in tight timescales.</a:t>
          </a:r>
          <a:endParaRPr lang="en-US" sz="1600" dirty="0"/>
        </a:p>
      </dgm:t>
    </dgm:pt>
    <dgm:pt modelId="{3CD4F621-A001-4D9E-A4DF-6BA9DCAE5E1D}" type="parTrans" cxnId="{A49AC097-8E51-4CD9-9DDA-F3DC7B6110D1}">
      <dgm:prSet/>
      <dgm:spPr/>
      <dgm:t>
        <a:bodyPr/>
        <a:lstStyle/>
        <a:p>
          <a:endParaRPr lang="en-US"/>
        </a:p>
      </dgm:t>
    </dgm:pt>
    <dgm:pt modelId="{88DE49F9-79A0-4D1B-9179-9CA87B993468}" type="sibTrans" cxnId="{A49AC097-8E51-4CD9-9DDA-F3DC7B6110D1}">
      <dgm:prSet/>
      <dgm:spPr/>
      <dgm:t>
        <a:bodyPr/>
        <a:lstStyle/>
        <a:p>
          <a:endParaRPr lang="en-US"/>
        </a:p>
      </dgm:t>
    </dgm:pt>
    <dgm:pt modelId="{4547E4AE-11D0-4872-A8FB-01C145BDBEEB}" type="pres">
      <dgm:prSet presAssocID="{54041378-6F1A-4B9C-B43B-15856177259F}" presName="outerComposite" presStyleCnt="0">
        <dgm:presLayoutVars>
          <dgm:chMax val="5"/>
          <dgm:dir/>
          <dgm:resizeHandles val="exact"/>
        </dgm:presLayoutVars>
      </dgm:prSet>
      <dgm:spPr/>
    </dgm:pt>
    <dgm:pt modelId="{C3BE949A-3EB9-493A-8226-F5913A4B17BE}" type="pres">
      <dgm:prSet presAssocID="{54041378-6F1A-4B9C-B43B-15856177259F}" presName="dummyMaxCanvas" presStyleCnt="0">
        <dgm:presLayoutVars/>
      </dgm:prSet>
      <dgm:spPr/>
    </dgm:pt>
    <dgm:pt modelId="{1C54346A-3E39-42C8-B41F-3882A0F7EFA5}" type="pres">
      <dgm:prSet presAssocID="{54041378-6F1A-4B9C-B43B-15856177259F}" presName="FourNodes_1" presStyleLbl="node1" presStyleIdx="0" presStyleCnt="4" custScaleY="84423">
        <dgm:presLayoutVars>
          <dgm:bulletEnabled val="1"/>
        </dgm:presLayoutVars>
      </dgm:prSet>
      <dgm:spPr/>
    </dgm:pt>
    <dgm:pt modelId="{9E27BC68-9703-47C3-9087-C32D6AFB1197}" type="pres">
      <dgm:prSet presAssocID="{54041378-6F1A-4B9C-B43B-15856177259F}" presName="FourNodes_2" presStyleLbl="node1" presStyleIdx="1" presStyleCnt="4" custScaleY="75904" custLinFactNeighborY="-13858">
        <dgm:presLayoutVars>
          <dgm:bulletEnabled val="1"/>
        </dgm:presLayoutVars>
      </dgm:prSet>
      <dgm:spPr/>
    </dgm:pt>
    <dgm:pt modelId="{0F0A0FBA-B3C7-45E9-B765-A2E770063541}" type="pres">
      <dgm:prSet presAssocID="{54041378-6F1A-4B9C-B43B-15856177259F}" presName="FourNodes_3" presStyleLbl="node1" presStyleIdx="2" presStyleCnt="4" custScaleY="85559" custLinFactNeighborX="-11" custLinFactNeighborY="-30223">
        <dgm:presLayoutVars>
          <dgm:bulletEnabled val="1"/>
        </dgm:presLayoutVars>
      </dgm:prSet>
      <dgm:spPr/>
    </dgm:pt>
    <dgm:pt modelId="{21C8EEF3-054D-4056-8D78-7344A8241132}" type="pres">
      <dgm:prSet presAssocID="{54041378-6F1A-4B9C-B43B-15856177259F}" presName="FourNodes_4" presStyleLbl="node1" presStyleIdx="3" presStyleCnt="4" custScaleY="61518" custLinFactNeighborX="-1062" custLinFactNeighborY="-56471">
        <dgm:presLayoutVars>
          <dgm:bulletEnabled val="1"/>
        </dgm:presLayoutVars>
      </dgm:prSet>
      <dgm:spPr/>
    </dgm:pt>
    <dgm:pt modelId="{B664207C-68EF-459D-96DD-BC92F0FBB441}" type="pres">
      <dgm:prSet presAssocID="{54041378-6F1A-4B9C-B43B-15856177259F}" presName="FourConn_1-2" presStyleLbl="fgAccFollowNode1" presStyleIdx="0" presStyleCnt="3" custScaleY="100000" custLinFactNeighborX="2817" custLinFactNeighborY="-21607">
        <dgm:presLayoutVars>
          <dgm:bulletEnabled val="1"/>
        </dgm:presLayoutVars>
      </dgm:prSet>
      <dgm:spPr/>
    </dgm:pt>
    <dgm:pt modelId="{46E208FB-7A7A-4FC4-A0B9-79C02F4F5D3A}" type="pres">
      <dgm:prSet presAssocID="{54041378-6F1A-4B9C-B43B-15856177259F}" presName="FourConn_2-3" presStyleLbl="fgAccFollowNode1" presStyleIdx="1" presStyleCnt="3" custScaleY="100000" custLinFactNeighborX="-13045" custLinFactNeighborY="-44115">
        <dgm:presLayoutVars>
          <dgm:bulletEnabled val="1"/>
        </dgm:presLayoutVars>
      </dgm:prSet>
      <dgm:spPr/>
    </dgm:pt>
    <dgm:pt modelId="{9CE4D6D6-05E9-4CE5-B6B1-3B03B2E3DE1B}" type="pres">
      <dgm:prSet presAssocID="{54041378-6F1A-4B9C-B43B-15856177259F}" presName="FourConn_3-4" presStyleLbl="fgAccFollowNode1" presStyleIdx="2" presStyleCnt="3" custScaleY="100000" custLinFactNeighborX="-5087" custLinFactNeighborY="-70490">
        <dgm:presLayoutVars>
          <dgm:bulletEnabled val="1"/>
        </dgm:presLayoutVars>
      </dgm:prSet>
      <dgm:spPr/>
    </dgm:pt>
    <dgm:pt modelId="{B4C49472-6214-4D9D-876C-D58490B9DFDA}" type="pres">
      <dgm:prSet presAssocID="{54041378-6F1A-4B9C-B43B-15856177259F}" presName="FourNodes_1_text" presStyleLbl="node1" presStyleIdx="3" presStyleCnt="4">
        <dgm:presLayoutVars>
          <dgm:bulletEnabled val="1"/>
        </dgm:presLayoutVars>
      </dgm:prSet>
      <dgm:spPr/>
    </dgm:pt>
    <dgm:pt modelId="{F8B8E500-C125-489C-82AF-892D35251006}" type="pres">
      <dgm:prSet presAssocID="{54041378-6F1A-4B9C-B43B-15856177259F}" presName="FourNodes_2_text" presStyleLbl="node1" presStyleIdx="3" presStyleCnt="4">
        <dgm:presLayoutVars>
          <dgm:bulletEnabled val="1"/>
        </dgm:presLayoutVars>
      </dgm:prSet>
      <dgm:spPr/>
    </dgm:pt>
    <dgm:pt modelId="{EABDF3C4-6D28-464C-966C-E816FDB556B0}" type="pres">
      <dgm:prSet presAssocID="{54041378-6F1A-4B9C-B43B-15856177259F}" presName="FourNodes_3_text" presStyleLbl="node1" presStyleIdx="3" presStyleCnt="4">
        <dgm:presLayoutVars>
          <dgm:bulletEnabled val="1"/>
        </dgm:presLayoutVars>
      </dgm:prSet>
      <dgm:spPr/>
    </dgm:pt>
    <dgm:pt modelId="{BDB026EB-DF60-49C3-A567-A51F48804C2B}" type="pres">
      <dgm:prSet presAssocID="{54041378-6F1A-4B9C-B43B-15856177259F}" presName="FourNodes_4_text" presStyleLbl="node1" presStyleIdx="3" presStyleCnt="4">
        <dgm:presLayoutVars>
          <dgm:bulletEnabled val="1"/>
        </dgm:presLayoutVars>
      </dgm:prSet>
      <dgm:spPr/>
    </dgm:pt>
  </dgm:ptLst>
  <dgm:cxnLst>
    <dgm:cxn modelId="{C668F500-A048-4688-A107-D8A6B1A6298B}" type="presOf" srcId="{D8C93447-3090-4E2E-894C-7CF229BB4426}" destId="{EABDF3C4-6D28-464C-966C-E816FDB556B0}" srcOrd="1" destOrd="0" presId="urn:microsoft.com/office/officeart/2005/8/layout/vProcess5"/>
    <dgm:cxn modelId="{F1E10F03-AC50-4E73-99F7-D0A35DE46F60}" type="presOf" srcId="{046F7670-993F-4419-8625-319F2BC46602}" destId="{46E208FB-7A7A-4FC4-A0B9-79C02F4F5D3A}" srcOrd="0" destOrd="0" presId="urn:microsoft.com/office/officeart/2005/8/layout/vProcess5"/>
    <dgm:cxn modelId="{86467D25-94F1-4089-A486-C1D1E39BDF69}" type="presOf" srcId="{3B9C6B58-D8D4-4FD7-BE1B-3C87BC404C18}" destId="{B4C49472-6214-4D9D-876C-D58490B9DFDA}" srcOrd="1" destOrd="0" presId="urn:microsoft.com/office/officeart/2005/8/layout/vProcess5"/>
    <dgm:cxn modelId="{7D5C6828-0777-4A21-9D93-BEE3DAA35326}" type="presOf" srcId="{54041378-6F1A-4B9C-B43B-15856177259F}" destId="{4547E4AE-11D0-4872-A8FB-01C145BDBEEB}" srcOrd="0" destOrd="0" presId="urn:microsoft.com/office/officeart/2005/8/layout/vProcess5"/>
    <dgm:cxn modelId="{E92D6064-69C7-4381-BED8-B210C6DD5B1E}" type="presOf" srcId="{2A201D9F-21BD-4162-B84B-87D530CE051D}" destId="{F8B8E500-C125-489C-82AF-892D35251006}" srcOrd="1" destOrd="0" presId="urn:microsoft.com/office/officeart/2005/8/layout/vProcess5"/>
    <dgm:cxn modelId="{99D32E46-DA01-4371-B490-6431F6C00017}" srcId="{54041378-6F1A-4B9C-B43B-15856177259F}" destId="{D8C93447-3090-4E2E-894C-7CF229BB4426}" srcOrd="2" destOrd="0" parTransId="{3D8F0557-C15F-4A85-B73A-EC82A8B89175}" sibTransId="{D6C05797-2A1F-457E-B3AE-D28BF0EFCD1E}"/>
    <dgm:cxn modelId="{2A7B8F76-0166-42DB-AA77-D9CDC1912DC6}" type="presOf" srcId="{D6C05797-2A1F-457E-B3AE-D28BF0EFCD1E}" destId="{9CE4D6D6-05E9-4CE5-B6B1-3B03B2E3DE1B}" srcOrd="0" destOrd="0" presId="urn:microsoft.com/office/officeart/2005/8/layout/vProcess5"/>
    <dgm:cxn modelId="{708FFE95-3B24-43F3-B187-9A28046928A5}" srcId="{54041378-6F1A-4B9C-B43B-15856177259F}" destId="{3B9C6B58-D8D4-4FD7-BE1B-3C87BC404C18}" srcOrd="0" destOrd="0" parTransId="{EB995C1B-CF3D-417A-B6FF-1A6D5D016A42}" sibTransId="{36A19716-4CAC-42CF-B2CC-723FA158CD99}"/>
    <dgm:cxn modelId="{A49AC097-8E51-4CD9-9DDA-F3DC7B6110D1}" srcId="{54041378-6F1A-4B9C-B43B-15856177259F}" destId="{0A4B19AB-EF32-4028-B36C-89EA272C412B}" srcOrd="3" destOrd="0" parTransId="{3CD4F621-A001-4D9E-A4DF-6BA9DCAE5E1D}" sibTransId="{88DE49F9-79A0-4D1B-9179-9CA87B993468}"/>
    <dgm:cxn modelId="{7EA3B6B0-2D8D-4424-BAB2-D6044BA08132}" type="presOf" srcId="{0A4B19AB-EF32-4028-B36C-89EA272C412B}" destId="{BDB026EB-DF60-49C3-A567-A51F48804C2B}" srcOrd="1" destOrd="0" presId="urn:microsoft.com/office/officeart/2005/8/layout/vProcess5"/>
    <dgm:cxn modelId="{1114F7C7-51B1-4F67-AC6E-D7D7C01C7BD5}" type="presOf" srcId="{0A4B19AB-EF32-4028-B36C-89EA272C412B}" destId="{21C8EEF3-054D-4056-8D78-7344A8241132}" srcOrd="0" destOrd="0" presId="urn:microsoft.com/office/officeart/2005/8/layout/vProcess5"/>
    <dgm:cxn modelId="{6C3B8FD1-6D4A-40FF-B6DF-C9191D20F838}" srcId="{54041378-6F1A-4B9C-B43B-15856177259F}" destId="{2A201D9F-21BD-4162-B84B-87D530CE051D}" srcOrd="1" destOrd="0" parTransId="{E1EE5CCA-9FCD-4049-B760-31E9B637A40D}" sibTransId="{046F7670-993F-4419-8625-319F2BC46602}"/>
    <dgm:cxn modelId="{B91C78DB-9CC4-4C8A-955B-92BC98823C59}" type="presOf" srcId="{2A201D9F-21BD-4162-B84B-87D530CE051D}" destId="{9E27BC68-9703-47C3-9087-C32D6AFB1197}" srcOrd="0" destOrd="0" presId="urn:microsoft.com/office/officeart/2005/8/layout/vProcess5"/>
    <dgm:cxn modelId="{D1E124DC-18CC-4F63-9070-C4E66936E9A8}" type="presOf" srcId="{36A19716-4CAC-42CF-B2CC-723FA158CD99}" destId="{B664207C-68EF-459D-96DD-BC92F0FBB441}" srcOrd="0" destOrd="0" presId="urn:microsoft.com/office/officeart/2005/8/layout/vProcess5"/>
    <dgm:cxn modelId="{326EC8E5-0471-449F-B22D-546B24641C4C}" type="presOf" srcId="{3B9C6B58-D8D4-4FD7-BE1B-3C87BC404C18}" destId="{1C54346A-3E39-42C8-B41F-3882A0F7EFA5}" srcOrd="0" destOrd="0" presId="urn:microsoft.com/office/officeart/2005/8/layout/vProcess5"/>
    <dgm:cxn modelId="{FD89A9FB-9018-42FD-B4F2-AA570692EC22}" type="presOf" srcId="{D8C93447-3090-4E2E-894C-7CF229BB4426}" destId="{0F0A0FBA-B3C7-45E9-B765-A2E770063541}" srcOrd="0" destOrd="0" presId="urn:microsoft.com/office/officeart/2005/8/layout/vProcess5"/>
    <dgm:cxn modelId="{7607A138-EAD7-44B9-AE16-ED91F2207957}" type="presParOf" srcId="{4547E4AE-11D0-4872-A8FB-01C145BDBEEB}" destId="{C3BE949A-3EB9-493A-8226-F5913A4B17BE}" srcOrd="0" destOrd="0" presId="urn:microsoft.com/office/officeart/2005/8/layout/vProcess5"/>
    <dgm:cxn modelId="{CB8605CC-F711-4E2E-B8CC-270D6FB4FC9A}" type="presParOf" srcId="{4547E4AE-11D0-4872-A8FB-01C145BDBEEB}" destId="{1C54346A-3E39-42C8-B41F-3882A0F7EFA5}" srcOrd="1" destOrd="0" presId="urn:microsoft.com/office/officeart/2005/8/layout/vProcess5"/>
    <dgm:cxn modelId="{81038E60-71E8-48B3-82B8-49F05274667E}" type="presParOf" srcId="{4547E4AE-11D0-4872-A8FB-01C145BDBEEB}" destId="{9E27BC68-9703-47C3-9087-C32D6AFB1197}" srcOrd="2" destOrd="0" presId="urn:microsoft.com/office/officeart/2005/8/layout/vProcess5"/>
    <dgm:cxn modelId="{C8794844-5EBE-427A-9EE5-A978452C4F0B}" type="presParOf" srcId="{4547E4AE-11D0-4872-A8FB-01C145BDBEEB}" destId="{0F0A0FBA-B3C7-45E9-B765-A2E770063541}" srcOrd="3" destOrd="0" presId="urn:microsoft.com/office/officeart/2005/8/layout/vProcess5"/>
    <dgm:cxn modelId="{26193E00-4B13-478A-8D78-3F507555A099}" type="presParOf" srcId="{4547E4AE-11D0-4872-A8FB-01C145BDBEEB}" destId="{21C8EEF3-054D-4056-8D78-7344A8241132}" srcOrd="4" destOrd="0" presId="urn:microsoft.com/office/officeart/2005/8/layout/vProcess5"/>
    <dgm:cxn modelId="{532F4C9B-245F-4172-8B8E-B590EF8D2F5A}" type="presParOf" srcId="{4547E4AE-11D0-4872-A8FB-01C145BDBEEB}" destId="{B664207C-68EF-459D-96DD-BC92F0FBB441}" srcOrd="5" destOrd="0" presId="urn:microsoft.com/office/officeart/2005/8/layout/vProcess5"/>
    <dgm:cxn modelId="{F0A3360C-D770-43F8-9088-311B8FEF1690}" type="presParOf" srcId="{4547E4AE-11D0-4872-A8FB-01C145BDBEEB}" destId="{46E208FB-7A7A-4FC4-A0B9-79C02F4F5D3A}" srcOrd="6" destOrd="0" presId="urn:microsoft.com/office/officeart/2005/8/layout/vProcess5"/>
    <dgm:cxn modelId="{D93C4335-2075-4E06-96FA-BED49DD34927}" type="presParOf" srcId="{4547E4AE-11D0-4872-A8FB-01C145BDBEEB}" destId="{9CE4D6D6-05E9-4CE5-B6B1-3B03B2E3DE1B}" srcOrd="7" destOrd="0" presId="urn:microsoft.com/office/officeart/2005/8/layout/vProcess5"/>
    <dgm:cxn modelId="{D3BBB454-485A-4620-A6CA-2F4BFAAC607C}" type="presParOf" srcId="{4547E4AE-11D0-4872-A8FB-01C145BDBEEB}" destId="{B4C49472-6214-4D9D-876C-D58490B9DFDA}" srcOrd="8" destOrd="0" presId="urn:microsoft.com/office/officeart/2005/8/layout/vProcess5"/>
    <dgm:cxn modelId="{DF48D622-F957-442A-9706-1D78C6FC7676}" type="presParOf" srcId="{4547E4AE-11D0-4872-A8FB-01C145BDBEEB}" destId="{F8B8E500-C125-489C-82AF-892D35251006}" srcOrd="9" destOrd="0" presId="urn:microsoft.com/office/officeart/2005/8/layout/vProcess5"/>
    <dgm:cxn modelId="{8B173A92-16A9-4C45-9852-1B7EB58A945A}" type="presParOf" srcId="{4547E4AE-11D0-4872-A8FB-01C145BDBEEB}" destId="{EABDF3C4-6D28-464C-966C-E816FDB556B0}" srcOrd="10" destOrd="0" presId="urn:microsoft.com/office/officeart/2005/8/layout/vProcess5"/>
    <dgm:cxn modelId="{39A6C6BF-0FF7-4725-9A0A-BDEF6521A36E}" type="presParOf" srcId="{4547E4AE-11D0-4872-A8FB-01C145BDBEEB}" destId="{BDB026EB-DF60-49C3-A567-A51F48804C2B}"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2" qsCatId="simple" csTypeId="urn:microsoft.com/office/officeart/2005/8/colors/accent1_2" csCatId="accent1" phldr="1"/>
      <dgm:spPr/>
    </dgm:pt>
    <dgm:pt modelId="{7946924E-35DC-482B-B9CF-A038DB0A66A8}">
      <dgm:prSet phldrT="[Text]" custT="1"/>
      <dgm:spPr/>
      <dgm:t>
        <a:bodyPr/>
        <a:lstStyle/>
        <a:p>
          <a:r>
            <a:rPr lang="en-GB" sz="1400" b="1" dirty="0">
              <a:latin typeface="Arial" panose="020B0604020202020204" pitchFamily="34" charset="0"/>
              <a:cs typeface="Arial" panose="020B0604020202020204" pitchFamily="34" charset="0"/>
            </a:rPr>
            <a:t>November (total = 3)</a:t>
          </a:r>
        </a:p>
      </dgm:t>
    </dgm:pt>
    <dgm:pt modelId="{36D086F8-6B8B-4A93-88C7-7BE45A648EEF}" type="parTrans" cxnId="{527D1CC6-590E-45B1-98A6-15240EB1E5F5}">
      <dgm:prSet/>
      <dgm:spPr/>
      <dgm:t>
        <a:bodyPr/>
        <a:lstStyle/>
        <a:p>
          <a:endParaRPr lang="en-GB"/>
        </a:p>
      </dgm:t>
    </dgm:pt>
    <dgm:pt modelId="{B1F9C64E-7B5D-464A-8FCC-E97072C504AD}" type="sibTrans" cxnId="{527D1CC6-590E-45B1-98A6-15240EB1E5F5}">
      <dgm:prSet/>
      <dgm:spPr/>
      <dgm:t>
        <a:bodyPr/>
        <a:lstStyle/>
        <a:p>
          <a:endParaRPr lang="en-GB"/>
        </a:p>
      </dgm:t>
    </dgm:pt>
    <dgm:pt modelId="{02A327C0-5D39-40D5-9BEA-B328F530D6E1}">
      <dgm:prSet phldrT="[Text]" custT="1"/>
      <dgm:spPr/>
      <dgm:t>
        <a:bodyPr/>
        <a:lstStyle/>
        <a:p>
          <a:r>
            <a:rPr lang="en-GB" sz="1400" b="0" dirty="0">
              <a:latin typeface="Arial" panose="020B0604020202020204" pitchFamily="34" charset="0"/>
              <a:cs typeface="Arial" panose="020B0604020202020204" pitchFamily="34" charset="0"/>
            </a:rPr>
            <a:t>CMP328 – 19 Nov</a:t>
          </a:r>
        </a:p>
      </dgm:t>
    </dgm:pt>
    <dgm:pt modelId="{DB5AE64D-5D36-4ED9-8221-91364C279755}" type="parTrans" cxnId="{B58280F8-0DE4-4E89-8473-44517059A37D}">
      <dgm:prSet/>
      <dgm:spPr/>
      <dgm:t>
        <a:bodyPr/>
        <a:lstStyle/>
        <a:p>
          <a:endParaRPr lang="en-GB"/>
        </a:p>
      </dgm:t>
    </dgm:pt>
    <dgm:pt modelId="{DEA2181A-4A52-4662-9513-B56C282F18F2}" type="sibTrans" cxnId="{B58280F8-0DE4-4E89-8473-44517059A37D}">
      <dgm:prSet/>
      <dgm:spPr/>
      <dgm:t>
        <a:bodyPr/>
        <a:lstStyle/>
        <a:p>
          <a:endParaRPr lang="en-GB"/>
        </a:p>
      </dgm:t>
    </dgm:pt>
    <dgm:pt modelId="{B87EBEAC-D713-46B0-8D4F-F0C7C6DA5427}">
      <dgm:prSet phldrT="[Text]" custT="1"/>
      <dgm:spPr/>
      <dgm:t>
        <a:bodyPr/>
        <a:lstStyle/>
        <a:p>
          <a:r>
            <a:rPr lang="en-GB" sz="1400" b="1" dirty="0">
              <a:latin typeface="Arial" panose="020B0604020202020204" pitchFamily="34" charset="0"/>
              <a:cs typeface="Arial" panose="020B0604020202020204" pitchFamily="34" charset="0"/>
            </a:rPr>
            <a:t>December (total = 2)</a:t>
          </a:r>
          <a:endParaRPr lang="en-GB" sz="1400" b="1" dirty="0">
            <a:highlight>
              <a:srgbClr val="FFFF00"/>
            </a:highlight>
            <a:latin typeface="Arial" panose="020B0604020202020204" pitchFamily="34" charset="0"/>
            <a:cs typeface="Arial" panose="020B0604020202020204" pitchFamily="34" charset="0"/>
          </a:endParaRPr>
        </a:p>
      </dgm:t>
    </dgm:pt>
    <dgm:pt modelId="{ADB59348-C9C4-42EB-A2B0-87B3E86B7AEA}" type="parTrans" cxnId="{DA65CDD6-9DFC-4BFB-85C0-39CFAACB55F1}">
      <dgm:prSet/>
      <dgm:spPr/>
      <dgm:t>
        <a:bodyPr/>
        <a:lstStyle/>
        <a:p>
          <a:endParaRPr lang="en-GB"/>
        </a:p>
      </dgm:t>
    </dgm:pt>
    <dgm:pt modelId="{BD7A073A-4872-4C1D-9980-843DF5A2B8AE}" type="sibTrans" cxnId="{DA65CDD6-9DFC-4BFB-85C0-39CFAACB55F1}">
      <dgm:prSet/>
      <dgm:spPr/>
      <dgm:t>
        <a:bodyPr/>
        <a:lstStyle/>
        <a:p>
          <a:endParaRPr lang="en-GB"/>
        </a:p>
      </dgm:t>
    </dgm:pt>
    <dgm:pt modelId="{00A5B285-5C81-47D4-8980-415D94DC31F2}">
      <dgm:prSet phldrT="[Text]" custT="1"/>
      <dgm:spPr/>
      <dgm:t>
        <a:bodyPr/>
        <a:lstStyle/>
        <a:p>
          <a:r>
            <a:rPr lang="en-GB" sz="1400" b="1" dirty="0">
              <a:latin typeface="Arial" panose="020B0604020202020204" pitchFamily="34" charset="0"/>
              <a:cs typeface="Arial" panose="020B0604020202020204" pitchFamily="34" charset="0"/>
            </a:rPr>
            <a:t>January (total = 4)</a:t>
          </a:r>
        </a:p>
      </dgm:t>
    </dgm:pt>
    <dgm:pt modelId="{5E11A762-0E12-481F-8BA3-68A39ACABD4F}" type="parTrans" cxnId="{04412C78-2C3C-496B-8824-6A94150F0A9B}">
      <dgm:prSet/>
      <dgm:spPr/>
      <dgm:t>
        <a:bodyPr/>
        <a:lstStyle/>
        <a:p>
          <a:endParaRPr lang="en-GB"/>
        </a:p>
      </dgm:t>
    </dgm:pt>
    <dgm:pt modelId="{6ED76270-41DD-442A-B73F-CE7C53B37D99}" type="sibTrans" cxnId="{04412C78-2C3C-496B-8824-6A94150F0A9B}">
      <dgm:prSet/>
      <dgm:spPr/>
      <dgm:t>
        <a:bodyPr/>
        <a:lstStyle/>
        <a:p>
          <a:endParaRPr lang="en-GB"/>
        </a:p>
      </dgm:t>
    </dgm:pt>
    <dgm:pt modelId="{9CFF7B1A-E735-4AB1-9DC1-66B67A9E3FC0}">
      <dgm:prSet phldrT="[Text]" custT="1"/>
      <dgm:spPr/>
      <dgm:t>
        <a:bodyPr/>
        <a:lstStyle/>
        <a:p>
          <a:r>
            <a:rPr lang="en-GB" sz="1400" b="0" dirty="0">
              <a:latin typeface="Arial" panose="020B0604020202020204" pitchFamily="34" charset="0"/>
              <a:cs typeface="Arial" panose="020B0604020202020204" pitchFamily="34" charset="0"/>
            </a:rPr>
            <a:t>CMP326 – 11 Dec</a:t>
          </a:r>
        </a:p>
      </dgm:t>
    </dgm:pt>
    <dgm:pt modelId="{8E5C4F12-2D3E-460A-A34D-73FBC2C02937}" type="parTrans" cxnId="{6CCF4A2C-CB48-48EF-9B4E-A1ADF96C2F5F}">
      <dgm:prSet/>
      <dgm:spPr/>
      <dgm:t>
        <a:bodyPr/>
        <a:lstStyle/>
        <a:p>
          <a:endParaRPr lang="en-GB"/>
        </a:p>
      </dgm:t>
    </dgm:pt>
    <dgm:pt modelId="{43BA23C6-3B8B-4112-8B70-9A38A8B42E67}" type="sibTrans" cxnId="{6CCF4A2C-CB48-48EF-9B4E-A1ADF96C2F5F}">
      <dgm:prSet/>
      <dgm:spPr/>
      <dgm:t>
        <a:bodyPr/>
        <a:lstStyle/>
        <a:p>
          <a:endParaRPr lang="en-GB"/>
        </a:p>
      </dgm:t>
    </dgm:pt>
    <dgm:pt modelId="{5E0955CE-5E9C-4BAB-B63A-F673E2FEC894}">
      <dgm:prSet phldrT="[Text]" custT="1"/>
      <dgm:spPr/>
      <dgm:t>
        <a:bodyPr/>
        <a:lstStyle/>
        <a:p>
          <a:r>
            <a:rPr lang="en-GB" sz="1400" b="0" dirty="0">
              <a:latin typeface="Arial" panose="020B0604020202020204" pitchFamily="34" charset="0"/>
              <a:cs typeface="Arial" panose="020B0604020202020204" pitchFamily="34" charset="0"/>
            </a:rPr>
            <a:t>CMP328</a:t>
          </a:r>
          <a:endParaRPr lang="en-GB" sz="1400" b="1" dirty="0">
            <a:latin typeface="Arial" panose="020B0604020202020204" pitchFamily="34" charset="0"/>
            <a:cs typeface="Arial" panose="020B0604020202020204" pitchFamily="34" charset="0"/>
          </a:endParaRPr>
        </a:p>
      </dgm:t>
    </dgm:pt>
    <dgm:pt modelId="{A0A7733E-4E0A-4DE6-9499-799F911EB8F2}" type="parTrans" cxnId="{1D9FAC79-B0BF-459F-BA26-93229BB4DAC5}">
      <dgm:prSet/>
      <dgm:spPr/>
      <dgm:t>
        <a:bodyPr/>
        <a:lstStyle/>
        <a:p>
          <a:endParaRPr lang="en-GB"/>
        </a:p>
      </dgm:t>
    </dgm:pt>
    <dgm:pt modelId="{E4B46969-BCA5-4324-AB32-77D91485D119}" type="sibTrans" cxnId="{1D9FAC79-B0BF-459F-BA26-93229BB4DAC5}">
      <dgm:prSet/>
      <dgm:spPr/>
      <dgm:t>
        <a:bodyPr/>
        <a:lstStyle/>
        <a:p>
          <a:endParaRPr lang="en-GB"/>
        </a:p>
      </dgm:t>
    </dgm:pt>
    <dgm:pt modelId="{AED3A7F7-2CA9-4A2D-ABC0-076FA91B3DFB}">
      <dgm:prSet phldrT="[Text]" custT="1"/>
      <dgm:spPr/>
      <dgm:t>
        <a:bodyPr/>
        <a:lstStyle/>
        <a:p>
          <a:r>
            <a:rPr lang="en-GB" sz="1400" b="0" dirty="0">
              <a:latin typeface="Arial" panose="020B0604020202020204" pitchFamily="34" charset="0"/>
              <a:cs typeface="Arial" panose="020B0604020202020204" pitchFamily="34" charset="0"/>
            </a:rPr>
            <a:t>CMP326</a:t>
          </a:r>
        </a:p>
      </dgm:t>
    </dgm:pt>
    <dgm:pt modelId="{56F83A3D-9778-4B38-947E-03901EA0DFF9}" type="parTrans" cxnId="{BFE4820F-7B7C-4976-9496-3C7B96BA1C00}">
      <dgm:prSet/>
      <dgm:spPr/>
      <dgm:t>
        <a:bodyPr/>
        <a:lstStyle/>
        <a:p>
          <a:endParaRPr lang="en-GB"/>
        </a:p>
      </dgm:t>
    </dgm:pt>
    <dgm:pt modelId="{2E66AFBE-0D8D-461E-AD88-C191A4E35530}" type="sibTrans" cxnId="{BFE4820F-7B7C-4976-9496-3C7B96BA1C00}">
      <dgm:prSet/>
      <dgm:spPr/>
      <dgm:t>
        <a:bodyPr/>
        <a:lstStyle/>
        <a:p>
          <a:endParaRPr lang="en-GB"/>
        </a:p>
      </dgm:t>
    </dgm:pt>
    <dgm:pt modelId="{9F2D48FD-4B5F-4EF1-9BC6-06370A5BCEE8}">
      <dgm:prSet phldrT="[Text]" custT="1"/>
      <dgm:spPr/>
      <dgm:t>
        <a:bodyPr/>
        <a:lstStyle/>
        <a:p>
          <a:r>
            <a:rPr lang="en-GB" sz="1400" b="0" dirty="0">
              <a:latin typeface="Arial" panose="020B0604020202020204" pitchFamily="34" charset="0"/>
              <a:cs typeface="Arial" panose="020B0604020202020204" pitchFamily="34" charset="0"/>
            </a:rPr>
            <a:t>CMP344 – 24 Nov</a:t>
          </a:r>
        </a:p>
      </dgm:t>
    </dgm:pt>
    <dgm:pt modelId="{29804BCF-77DD-4630-B3A8-00E61C95AB78}" type="parTrans" cxnId="{3D30577F-7FB3-4081-9D32-968878C08AB8}">
      <dgm:prSet/>
      <dgm:spPr/>
      <dgm:t>
        <a:bodyPr/>
        <a:lstStyle/>
        <a:p>
          <a:endParaRPr lang="en-GB"/>
        </a:p>
      </dgm:t>
    </dgm:pt>
    <dgm:pt modelId="{E9F1FDAF-24BB-49C0-8C32-AAE39151FAA9}" type="sibTrans" cxnId="{3D30577F-7FB3-4081-9D32-968878C08AB8}">
      <dgm:prSet/>
      <dgm:spPr/>
      <dgm:t>
        <a:bodyPr/>
        <a:lstStyle/>
        <a:p>
          <a:endParaRPr lang="en-GB"/>
        </a:p>
      </dgm:t>
    </dgm:pt>
    <dgm:pt modelId="{94C9ED6A-3561-40F9-A193-1F9CDE3DC138}">
      <dgm:prSet phldrT="[Text]" custT="1"/>
      <dgm:spPr/>
      <dgm:t>
        <a:bodyPr/>
        <a:lstStyle/>
        <a:p>
          <a:r>
            <a:rPr lang="en-GB" sz="1400" b="0" dirty="0">
              <a:latin typeface="Arial" panose="020B0604020202020204" pitchFamily="34" charset="0"/>
              <a:cs typeface="Arial" panose="020B0604020202020204" pitchFamily="34" charset="0"/>
            </a:rPr>
            <a:t>CMP330 </a:t>
          </a:r>
        </a:p>
      </dgm:t>
    </dgm:pt>
    <dgm:pt modelId="{C57B0ED0-21EE-4E89-9E4A-408877D746BE}" type="parTrans" cxnId="{8232123A-7491-41C7-89A5-873C990311AD}">
      <dgm:prSet/>
      <dgm:spPr/>
      <dgm:t>
        <a:bodyPr/>
        <a:lstStyle/>
        <a:p>
          <a:endParaRPr lang="en-GB"/>
        </a:p>
      </dgm:t>
    </dgm:pt>
    <dgm:pt modelId="{BC101725-4B2D-4BEB-B6F9-51479AF210B0}" type="sibTrans" cxnId="{8232123A-7491-41C7-89A5-873C990311AD}">
      <dgm:prSet/>
      <dgm:spPr/>
      <dgm:t>
        <a:bodyPr/>
        <a:lstStyle/>
        <a:p>
          <a:endParaRPr lang="en-GB"/>
        </a:p>
      </dgm:t>
    </dgm:pt>
    <dgm:pt modelId="{06F5E050-776E-4C83-960A-6EB5572C988B}">
      <dgm:prSet phldrT="[Text]" custT="1"/>
      <dgm:spPr/>
      <dgm:t>
        <a:bodyPr/>
        <a:lstStyle/>
        <a:p>
          <a:r>
            <a:rPr lang="en-GB" sz="1400" b="0" dirty="0">
              <a:latin typeface="Arial" panose="020B0604020202020204" pitchFamily="34" charset="0"/>
              <a:cs typeface="Arial" panose="020B0604020202020204" pitchFamily="34" charset="0"/>
            </a:rPr>
            <a:t>CMP330 – 9 Nov</a:t>
          </a:r>
        </a:p>
      </dgm:t>
    </dgm:pt>
    <dgm:pt modelId="{3CDC9037-EA02-44A8-B0A6-FB388978CCF6}" type="parTrans" cxnId="{4C324690-98F9-40E0-8BE2-9B6F45A4A7C2}">
      <dgm:prSet/>
      <dgm:spPr/>
      <dgm:t>
        <a:bodyPr/>
        <a:lstStyle/>
        <a:p>
          <a:endParaRPr lang="en-GB"/>
        </a:p>
      </dgm:t>
    </dgm:pt>
    <dgm:pt modelId="{15D2887E-D363-4390-B33D-65262B645DC9}" type="sibTrans" cxnId="{4C324690-98F9-40E0-8BE2-9B6F45A4A7C2}">
      <dgm:prSet/>
      <dgm:spPr/>
      <dgm:t>
        <a:bodyPr/>
        <a:lstStyle/>
        <a:p>
          <a:endParaRPr lang="en-GB"/>
        </a:p>
      </dgm:t>
    </dgm:pt>
    <dgm:pt modelId="{4C3B66E2-7F4D-4492-8A6D-2537A952CB90}">
      <dgm:prSet phldrT="[Text]" custT="1"/>
      <dgm:spPr/>
      <dgm:t>
        <a:bodyPr/>
        <a:lstStyle/>
        <a:p>
          <a:r>
            <a:rPr lang="en-GB" sz="1400" b="0" dirty="0">
              <a:latin typeface="Arial" panose="020B0604020202020204" pitchFamily="34" charset="0"/>
              <a:cs typeface="Arial" panose="020B0604020202020204" pitchFamily="34" charset="0"/>
            </a:rPr>
            <a:t>CMP298</a:t>
          </a:r>
        </a:p>
      </dgm:t>
    </dgm:pt>
    <dgm:pt modelId="{F86AFB00-661C-4CD9-B77D-418765CC71B2}" type="parTrans" cxnId="{5589B656-773C-43B2-BE8E-115B30B5D831}">
      <dgm:prSet/>
      <dgm:spPr/>
      <dgm:t>
        <a:bodyPr/>
        <a:lstStyle/>
        <a:p>
          <a:endParaRPr lang="en-GB"/>
        </a:p>
      </dgm:t>
    </dgm:pt>
    <dgm:pt modelId="{5B2560E2-E616-459C-AA2E-D10B88EB07F9}" type="sibTrans" cxnId="{5589B656-773C-43B2-BE8E-115B30B5D831}">
      <dgm:prSet/>
      <dgm:spPr/>
      <dgm:t>
        <a:bodyPr/>
        <a:lstStyle/>
        <a:p>
          <a:endParaRPr lang="en-GB"/>
        </a:p>
      </dgm:t>
    </dgm:pt>
    <dgm:pt modelId="{E03710FF-E186-447F-90B9-02E2AC1026D2}">
      <dgm:prSet phldrT="[Text]" custT="1"/>
      <dgm:spPr/>
      <dgm:t>
        <a:bodyPr/>
        <a:lstStyle/>
        <a:p>
          <a:r>
            <a:rPr lang="en-GB" sz="1400" b="1" dirty="0">
              <a:latin typeface="Arial" panose="020B0604020202020204" pitchFamily="34" charset="0"/>
              <a:cs typeface="Arial" panose="020B0604020202020204" pitchFamily="34" charset="0"/>
            </a:rPr>
            <a:t>February</a:t>
          </a:r>
          <a:r>
            <a:rPr lang="en-GB" sz="1400" b="0" dirty="0">
              <a:latin typeface="Arial" panose="020B0604020202020204" pitchFamily="34" charset="0"/>
              <a:cs typeface="Arial" panose="020B0604020202020204" pitchFamily="34" charset="0"/>
            </a:rPr>
            <a:t> </a:t>
          </a:r>
          <a:r>
            <a:rPr lang="en-GB" sz="1400" b="1" dirty="0">
              <a:latin typeface="Arial" panose="020B0604020202020204" pitchFamily="34" charset="0"/>
              <a:cs typeface="Arial" panose="020B0604020202020204" pitchFamily="34" charset="0"/>
            </a:rPr>
            <a:t>(total = 3 so far)</a:t>
          </a:r>
        </a:p>
      </dgm:t>
    </dgm:pt>
    <dgm:pt modelId="{D274EC9F-EB56-454D-B49E-9B32C14790FE}" type="parTrans" cxnId="{F3F19841-D386-4720-B2D4-66F9276D8581}">
      <dgm:prSet/>
      <dgm:spPr/>
      <dgm:t>
        <a:bodyPr/>
        <a:lstStyle/>
        <a:p>
          <a:endParaRPr lang="en-GB"/>
        </a:p>
      </dgm:t>
    </dgm:pt>
    <dgm:pt modelId="{F36BCD33-CEB8-42AA-BC11-29D90F87DCFA}" type="sibTrans" cxnId="{F3F19841-D386-4720-B2D4-66F9276D8581}">
      <dgm:prSet/>
      <dgm:spPr/>
      <dgm:t>
        <a:bodyPr/>
        <a:lstStyle/>
        <a:p>
          <a:endParaRPr lang="en-GB"/>
        </a:p>
      </dgm:t>
    </dgm:pt>
    <dgm:pt modelId="{CCDF140A-4F25-429B-B1EC-7D55A1D63BBC}">
      <dgm:prSet phldrT="[Text]" custT="1"/>
      <dgm:spPr/>
      <dgm:t>
        <a:bodyPr/>
        <a:lstStyle/>
        <a:p>
          <a:r>
            <a:rPr lang="en-GB" sz="1400" b="0" dirty="0">
              <a:latin typeface="Arial" panose="020B0604020202020204" pitchFamily="34" charset="0"/>
              <a:cs typeface="Arial" panose="020B0604020202020204" pitchFamily="34" charset="0"/>
            </a:rPr>
            <a:t>CMP326</a:t>
          </a:r>
        </a:p>
      </dgm:t>
    </dgm:pt>
    <dgm:pt modelId="{8E1E1DE4-9506-4E6A-ADA7-DC0BBB53C660}" type="parTrans" cxnId="{C4070B9E-E878-41E3-A2A3-2364A5FB117C}">
      <dgm:prSet/>
      <dgm:spPr/>
      <dgm:t>
        <a:bodyPr/>
        <a:lstStyle/>
        <a:p>
          <a:endParaRPr lang="en-GB"/>
        </a:p>
      </dgm:t>
    </dgm:pt>
    <dgm:pt modelId="{5A3DDB86-2F74-4148-B307-2D6388E7A579}" type="sibTrans" cxnId="{C4070B9E-E878-41E3-A2A3-2364A5FB117C}">
      <dgm:prSet/>
      <dgm:spPr/>
      <dgm:t>
        <a:bodyPr/>
        <a:lstStyle/>
        <a:p>
          <a:endParaRPr lang="en-GB"/>
        </a:p>
      </dgm:t>
    </dgm:pt>
    <dgm:pt modelId="{7BD6557B-64D5-4097-9B1A-E238AE179E1B}">
      <dgm:prSet phldrT="[Text]" custT="1"/>
      <dgm:spPr/>
      <dgm:t>
        <a:bodyPr/>
        <a:lstStyle/>
        <a:p>
          <a:r>
            <a:rPr lang="en-GB" sz="1400" b="0" dirty="0">
              <a:latin typeface="Arial" panose="020B0604020202020204" pitchFamily="34" charset="0"/>
              <a:cs typeface="Arial" panose="020B0604020202020204" pitchFamily="34" charset="0"/>
            </a:rPr>
            <a:t>CMP330 – 14 Dec</a:t>
          </a:r>
        </a:p>
      </dgm:t>
    </dgm:pt>
    <dgm:pt modelId="{8E93528E-4062-40A4-AB9D-EAC6A85517DD}" type="parTrans" cxnId="{1F01274D-CC5E-44D6-9119-5EB9CB2ECA26}">
      <dgm:prSet/>
      <dgm:spPr/>
      <dgm:t>
        <a:bodyPr/>
        <a:lstStyle/>
        <a:p>
          <a:endParaRPr lang="en-GB"/>
        </a:p>
      </dgm:t>
    </dgm:pt>
    <dgm:pt modelId="{F8D060E3-66C4-4DDA-B271-1A90F349517D}" type="sibTrans" cxnId="{1F01274D-CC5E-44D6-9119-5EB9CB2ECA26}">
      <dgm:prSet/>
      <dgm:spPr/>
      <dgm:t>
        <a:bodyPr/>
        <a:lstStyle/>
        <a:p>
          <a:endParaRPr lang="en-GB"/>
        </a:p>
      </dgm:t>
    </dgm:pt>
    <dgm:pt modelId="{A7243F4C-BB31-4AF7-94F2-9F96387BF06E}">
      <dgm:prSet phldrT="[Text]" custT="1"/>
      <dgm:spPr/>
      <dgm:t>
        <a:bodyPr/>
        <a:lstStyle/>
        <a:p>
          <a:r>
            <a:rPr lang="en-GB" sz="1400" b="0" dirty="0">
              <a:latin typeface="Arial" panose="020B0604020202020204" pitchFamily="34" charset="0"/>
              <a:cs typeface="Arial" panose="020B0604020202020204" pitchFamily="34" charset="0"/>
            </a:rPr>
            <a:t>CMP330</a:t>
          </a:r>
        </a:p>
      </dgm:t>
    </dgm:pt>
    <dgm:pt modelId="{EB23078D-683C-48AD-8406-854576DBA662}" type="parTrans" cxnId="{F192D571-C708-424E-BE18-80A833A97157}">
      <dgm:prSet/>
      <dgm:spPr/>
      <dgm:t>
        <a:bodyPr/>
        <a:lstStyle/>
        <a:p>
          <a:endParaRPr lang="en-GB"/>
        </a:p>
      </dgm:t>
    </dgm:pt>
    <dgm:pt modelId="{55FDEB55-89DF-485B-9C8A-D7DBDE704261}" type="sibTrans" cxnId="{F192D571-C708-424E-BE18-80A833A97157}">
      <dgm:prSet/>
      <dgm:spPr/>
      <dgm:t>
        <a:bodyPr/>
        <a:lstStyle/>
        <a:p>
          <a:endParaRPr lang="en-GB"/>
        </a:p>
      </dgm:t>
    </dgm:pt>
    <dgm:pt modelId="{B731CED0-FA46-40D6-985E-F1454B5CCFC1}">
      <dgm:prSet phldrT="[Text]" custT="1"/>
      <dgm:spPr/>
      <dgm:t>
        <a:bodyPr/>
        <a:lstStyle/>
        <a:p>
          <a:r>
            <a:rPr lang="en-GB" sz="1400" b="0" dirty="0">
              <a:latin typeface="Arial" panose="020B0604020202020204" pitchFamily="34" charset="0"/>
              <a:cs typeface="Arial" panose="020B0604020202020204" pitchFamily="34" charset="0"/>
            </a:rPr>
            <a:t>CMP315?</a:t>
          </a:r>
        </a:p>
      </dgm:t>
    </dgm:pt>
    <dgm:pt modelId="{B3E9F51C-7A5D-4134-8A70-BD3CFD16F16B}" type="parTrans" cxnId="{BC49F427-856E-4C90-B015-961398E65179}">
      <dgm:prSet/>
      <dgm:spPr/>
      <dgm:t>
        <a:bodyPr/>
        <a:lstStyle/>
        <a:p>
          <a:endParaRPr lang="en-GB"/>
        </a:p>
      </dgm:t>
    </dgm:pt>
    <dgm:pt modelId="{67833F38-5E8D-4260-BFBD-74579D078A3D}" type="sibTrans" cxnId="{BC49F427-856E-4C90-B015-961398E65179}">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custLinFactNeighborX="192" custLinFactNeighborY="-2678"/>
      <dgm:spPr>
        <a:solidFill>
          <a:schemeClr val="accent2">
            <a:lumMod val="20000"/>
            <a:lumOff val="80000"/>
          </a:schemeClr>
        </a:solidFill>
      </dgm:spPr>
    </dgm:pt>
    <dgm:pt modelId="{7C29544A-5B95-4706-92CC-754F2DA6E449}" type="pres">
      <dgm:prSet presAssocID="{B32BE603-0F34-465F-9929-BD40BCCABAB0}" presName="points" presStyleCnt="0"/>
      <dgm:spPr/>
    </dgm:pt>
    <dgm:pt modelId="{F3808223-F878-4B31-A201-34A56676A974}" type="pres">
      <dgm:prSet presAssocID="{7946924E-35DC-482B-B9CF-A038DB0A66A8}" presName="compositeA" presStyleCnt="0"/>
      <dgm:spPr/>
    </dgm:pt>
    <dgm:pt modelId="{B35427C2-7732-47CC-ABDC-3C14B1123FD6}" type="pres">
      <dgm:prSet presAssocID="{7946924E-35DC-482B-B9CF-A038DB0A66A8}" presName="textA" presStyleLbl="revTx" presStyleIdx="0" presStyleCnt="4">
        <dgm:presLayoutVars>
          <dgm:bulletEnabled val="1"/>
        </dgm:presLayoutVars>
      </dgm:prSet>
      <dgm:spPr/>
    </dgm:pt>
    <dgm:pt modelId="{1C87BBCB-B64D-4F5A-9D44-840750D5A5CE}" type="pres">
      <dgm:prSet presAssocID="{7946924E-35DC-482B-B9CF-A038DB0A66A8}" presName="circleA" presStyleLbl="node1" presStyleIdx="0" presStyleCnt="4"/>
      <dgm:spPr/>
    </dgm:pt>
    <dgm:pt modelId="{C686B058-5D97-4962-98A3-B8E897EFFDCA}" type="pres">
      <dgm:prSet presAssocID="{7946924E-35DC-482B-B9CF-A038DB0A66A8}" presName="spaceA" presStyleCnt="0"/>
      <dgm:spPr/>
    </dgm:pt>
    <dgm:pt modelId="{7C758041-A742-4873-9968-78A992B662C7}" type="pres">
      <dgm:prSet presAssocID="{B1F9C64E-7B5D-464A-8FCC-E97072C504AD}" presName="space" presStyleCnt="0"/>
      <dgm:spPr/>
    </dgm:pt>
    <dgm:pt modelId="{B600EF7C-AF8E-4322-9CB2-B57AE4A5C8AB}" type="pres">
      <dgm:prSet presAssocID="{B87EBEAC-D713-46B0-8D4F-F0C7C6DA5427}" presName="compositeB" presStyleCnt="0"/>
      <dgm:spPr/>
    </dgm:pt>
    <dgm:pt modelId="{CED41667-5CF7-46AD-9DE1-C56AC469BE61}" type="pres">
      <dgm:prSet presAssocID="{B87EBEAC-D713-46B0-8D4F-F0C7C6DA5427}" presName="textB" presStyleLbl="revTx" presStyleIdx="1" presStyleCnt="4">
        <dgm:presLayoutVars>
          <dgm:bulletEnabled val="1"/>
        </dgm:presLayoutVars>
      </dgm:prSet>
      <dgm:spPr/>
    </dgm:pt>
    <dgm:pt modelId="{1472E683-1863-4A4B-BB70-AD0915830D37}" type="pres">
      <dgm:prSet presAssocID="{B87EBEAC-D713-46B0-8D4F-F0C7C6DA5427}" presName="circleB" presStyleLbl="node1" presStyleIdx="1" presStyleCnt="4"/>
      <dgm:spPr/>
    </dgm:pt>
    <dgm:pt modelId="{2BE181EE-508F-4344-827E-CE8BC96649F1}" type="pres">
      <dgm:prSet presAssocID="{B87EBEAC-D713-46B0-8D4F-F0C7C6DA5427}" presName="spaceB" presStyleCnt="0"/>
      <dgm:spPr/>
    </dgm:pt>
    <dgm:pt modelId="{1B957F79-50DE-46B5-81F0-0961450175E7}" type="pres">
      <dgm:prSet presAssocID="{BD7A073A-4872-4C1D-9980-843DF5A2B8AE}" presName="space" presStyleCnt="0"/>
      <dgm:spPr/>
    </dgm:pt>
    <dgm:pt modelId="{D21037EF-8029-47E5-9685-607D429DE583}" type="pres">
      <dgm:prSet presAssocID="{00A5B285-5C81-47D4-8980-415D94DC31F2}" presName="compositeA" presStyleCnt="0"/>
      <dgm:spPr/>
    </dgm:pt>
    <dgm:pt modelId="{6EDB0B8D-655C-4F2E-9DBB-E368EA490BAF}" type="pres">
      <dgm:prSet presAssocID="{00A5B285-5C81-47D4-8980-415D94DC31F2}" presName="textA" presStyleLbl="revTx" presStyleIdx="2" presStyleCnt="4">
        <dgm:presLayoutVars>
          <dgm:bulletEnabled val="1"/>
        </dgm:presLayoutVars>
      </dgm:prSet>
      <dgm:spPr/>
    </dgm:pt>
    <dgm:pt modelId="{4BD0084A-3CC6-49A3-8207-BE93E73D934A}" type="pres">
      <dgm:prSet presAssocID="{00A5B285-5C81-47D4-8980-415D94DC31F2}" presName="circleA" presStyleLbl="node1" presStyleIdx="2" presStyleCnt="4"/>
      <dgm:spPr/>
    </dgm:pt>
    <dgm:pt modelId="{92539083-4C89-498A-9004-29BCA06C6048}" type="pres">
      <dgm:prSet presAssocID="{00A5B285-5C81-47D4-8980-415D94DC31F2}" presName="spaceA" presStyleCnt="0"/>
      <dgm:spPr/>
    </dgm:pt>
    <dgm:pt modelId="{E9668E91-112D-431F-97ED-EE5EBD37F67C}" type="pres">
      <dgm:prSet presAssocID="{6ED76270-41DD-442A-B73F-CE7C53B37D99}" presName="space" presStyleCnt="0"/>
      <dgm:spPr/>
    </dgm:pt>
    <dgm:pt modelId="{F8642B7D-496B-416E-9F1C-A5BFA81D7712}" type="pres">
      <dgm:prSet presAssocID="{E03710FF-E186-447F-90B9-02E2AC1026D2}" presName="compositeB" presStyleCnt="0"/>
      <dgm:spPr/>
    </dgm:pt>
    <dgm:pt modelId="{A62F6202-F7E2-4D1F-966F-44F31322F08E}" type="pres">
      <dgm:prSet presAssocID="{E03710FF-E186-447F-90B9-02E2AC1026D2}" presName="textB" presStyleLbl="revTx" presStyleIdx="3" presStyleCnt="4">
        <dgm:presLayoutVars>
          <dgm:bulletEnabled val="1"/>
        </dgm:presLayoutVars>
      </dgm:prSet>
      <dgm:spPr/>
    </dgm:pt>
    <dgm:pt modelId="{8537E006-7269-4980-8A89-5241E7EE8531}" type="pres">
      <dgm:prSet presAssocID="{E03710FF-E186-447F-90B9-02E2AC1026D2}" presName="circleB" presStyleLbl="node1" presStyleIdx="3" presStyleCnt="4"/>
      <dgm:spPr/>
    </dgm:pt>
    <dgm:pt modelId="{E8787348-9AC5-45D7-8B67-D855614B6843}" type="pres">
      <dgm:prSet presAssocID="{E03710FF-E186-447F-90B9-02E2AC1026D2}" presName="spaceB" presStyleCnt="0"/>
      <dgm:spPr/>
    </dgm:pt>
  </dgm:ptLst>
  <dgm:cxnLst>
    <dgm:cxn modelId="{BFE4820F-7B7C-4976-9496-3C7B96BA1C00}" srcId="{00A5B285-5C81-47D4-8980-415D94DC31F2}" destId="{AED3A7F7-2CA9-4A2D-ABC0-076FA91B3DFB}" srcOrd="1" destOrd="0" parTransId="{56F83A3D-9778-4B38-947E-03901EA0DFF9}" sibTransId="{2E66AFBE-0D8D-461E-AD88-C191A4E35530}"/>
    <dgm:cxn modelId="{BC49F427-856E-4C90-B015-961398E65179}" srcId="{E03710FF-E186-447F-90B9-02E2AC1026D2}" destId="{B731CED0-FA46-40D6-985E-F1454B5CCFC1}" srcOrd="2" destOrd="0" parTransId="{B3E9F51C-7A5D-4134-8A70-BD3CFD16F16B}" sibTransId="{67833F38-5E8D-4260-BFBD-74579D078A3D}"/>
    <dgm:cxn modelId="{6CCF4A2C-CB48-48EF-9B4E-A1ADF96C2F5F}" srcId="{B87EBEAC-D713-46B0-8D4F-F0C7C6DA5427}" destId="{9CFF7B1A-E735-4AB1-9DC1-66B67A9E3FC0}" srcOrd="0" destOrd="0" parTransId="{8E5C4F12-2D3E-460A-A34D-73FBC2C02937}" sibTransId="{43BA23C6-3B8B-4112-8B70-9A38A8B42E67}"/>
    <dgm:cxn modelId="{8232123A-7491-41C7-89A5-873C990311AD}" srcId="{00A5B285-5C81-47D4-8980-415D94DC31F2}" destId="{94C9ED6A-3561-40F9-A193-1F9CDE3DC138}" srcOrd="2" destOrd="0" parTransId="{C57B0ED0-21EE-4E89-9E4A-408877D746BE}" sibTransId="{BC101725-4B2D-4BEB-B6F9-51479AF210B0}"/>
    <dgm:cxn modelId="{20EE315E-1FDE-451D-93B4-DAD2EE31B542}" type="presOf" srcId="{94C9ED6A-3561-40F9-A193-1F9CDE3DC138}" destId="{6EDB0B8D-655C-4F2E-9DBB-E368EA490BAF}" srcOrd="0" destOrd="3" presId="urn:microsoft.com/office/officeart/2005/8/layout/hProcess11"/>
    <dgm:cxn modelId="{47F95C61-1432-44A6-8A24-EB30D0D256B2}" type="presOf" srcId="{00A5B285-5C81-47D4-8980-415D94DC31F2}" destId="{6EDB0B8D-655C-4F2E-9DBB-E368EA490BAF}" srcOrd="0" destOrd="0" presId="urn:microsoft.com/office/officeart/2005/8/layout/hProcess11"/>
    <dgm:cxn modelId="{F3F19841-D386-4720-B2D4-66F9276D8581}" srcId="{B32BE603-0F34-465F-9929-BD40BCCABAB0}" destId="{E03710FF-E186-447F-90B9-02E2AC1026D2}" srcOrd="3" destOrd="0" parTransId="{D274EC9F-EB56-454D-B49E-9B32C14790FE}" sibTransId="{F36BCD33-CEB8-42AA-BC11-29D90F87DCFA}"/>
    <dgm:cxn modelId="{1F01274D-CC5E-44D6-9119-5EB9CB2ECA26}" srcId="{B87EBEAC-D713-46B0-8D4F-F0C7C6DA5427}" destId="{7BD6557B-64D5-4097-9B1A-E238AE179E1B}" srcOrd="1" destOrd="0" parTransId="{8E93528E-4062-40A4-AB9D-EAC6A85517DD}" sibTransId="{F8D060E3-66C4-4DDA-B271-1A90F349517D}"/>
    <dgm:cxn modelId="{F192D571-C708-424E-BE18-80A833A97157}" srcId="{E03710FF-E186-447F-90B9-02E2AC1026D2}" destId="{A7243F4C-BB31-4AF7-94F2-9F96387BF06E}" srcOrd="1" destOrd="0" parTransId="{EB23078D-683C-48AD-8406-854576DBA662}" sibTransId="{55FDEB55-89DF-485B-9C8A-D7DBDE704261}"/>
    <dgm:cxn modelId="{361F4052-1D58-4439-A730-AD3FB11A4EFD}" type="presOf" srcId="{7946924E-35DC-482B-B9CF-A038DB0A66A8}" destId="{B35427C2-7732-47CC-ABDC-3C14B1123FD6}" srcOrd="0" destOrd="0" presId="urn:microsoft.com/office/officeart/2005/8/layout/hProcess11"/>
    <dgm:cxn modelId="{5589B656-773C-43B2-BE8E-115B30B5D831}" srcId="{00A5B285-5C81-47D4-8980-415D94DC31F2}" destId="{4C3B66E2-7F4D-4492-8A6D-2537A952CB90}" srcOrd="3" destOrd="0" parTransId="{F86AFB00-661C-4CD9-B77D-418765CC71B2}" sibTransId="{5B2560E2-E616-459C-AA2E-D10B88EB07F9}"/>
    <dgm:cxn modelId="{2029D677-A590-4C8C-9FC7-432AEA00088B}" type="presOf" srcId="{B87EBEAC-D713-46B0-8D4F-F0C7C6DA5427}" destId="{CED41667-5CF7-46AD-9DE1-C56AC469BE61}" srcOrd="0" destOrd="0" presId="urn:microsoft.com/office/officeart/2005/8/layout/hProcess11"/>
    <dgm:cxn modelId="{04412C78-2C3C-496B-8824-6A94150F0A9B}" srcId="{B32BE603-0F34-465F-9929-BD40BCCABAB0}" destId="{00A5B285-5C81-47D4-8980-415D94DC31F2}" srcOrd="2" destOrd="0" parTransId="{5E11A762-0E12-481F-8BA3-68A39ACABD4F}" sibTransId="{6ED76270-41DD-442A-B73F-CE7C53B37D99}"/>
    <dgm:cxn modelId="{1D9FAC79-B0BF-459F-BA26-93229BB4DAC5}" srcId="{00A5B285-5C81-47D4-8980-415D94DC31F2}" destId="{5E0955CE-5E9C-4BAB-B63A-F673E2FEC894}" srcOrd="0" destOrd="0" parTransId="{A0A7733E-4E0A-4DE6-9499-799F911EB8F2}" sibTransId="{E4B46969-BCA5-4324-AB32-77D91485D119}"/>
    <dgm:cxn modelId="{3D30577F-7FB3-4081-9D32-968878C08AB8}" srcId="{7946924E-35DC-482B-B9CF-A038DB0A66A8}" destId="{9F2D48FD-4B5F-4EF1-9BC6-06370A5BCEE8}" srcOrd="2" destOrd="0" parTransId="{29804BCF-77DD-4630-B3A8-00E61C95AB78}" sibTransId="{E9F1FDAF-24BB-49C0-8C32-AAE39151FAA9}"/>
    <dgm:cxn modelId="{CF7CB08B-EB90-4E36-A720-905E6716E374}" type="presOf" srcId="{B32BE603-0F34-465F-9929-BD40BCCABAB0}" destId="{8AF3F1BA-5969-43C5-8BFB-077865A2A651}" srcOrd="0" destOrd="0" presId="urn:microsoft.com/office/officeart/2005/8/layout/hProcess11"/>
    <dgm:cxn modelId="{8F1AF88D-6220-4B56-86CF-C7F02DD5261F}" type="presOf" srcId="{CCDF140A-4F25-429B-B1EC-7D55A1D63BBC}" destId="{A62F6202-F7E2-4D1F-966F-44F31322F08E}" srcOrd="0" destOrd="1" presId="urn:microsoft.com/office/officeart/2005/8/layout/hProcess11"/>
    <dgm:cxn modelId="{4C324690-98F9-40E0-8BE2-9B6F45A4A7C2}" srcId="{7946924E-35DC-482B-B9CF-A038DB0A66A8}" destId="{06F5E050-776E-4C83-960A-6EB5572C988B}" srcOrd="0" destOrd="0" parTransId="{3CDC9037-EA02-44A8-B0A6-FB388978CCF6}" sibTransId="{15D2887E-D363-4390-B33D-65262B645DC9}"/>
    <dgm:cxn modelId="{C4070B9E-E878-41E3-A2A3-2364A5FB117C}" srcId="{E03710FF-E186-447F-90B9-02E2AC1026D2}" destId="{CCDF140A-4F25-429B-B1EC-7D55A1D63BBC}" srcOrd="0" destOrd="0" parTransId="{8E1E1DE4-9506-4E6A-ADA7-DC0BBB53C660}" sibTransId="{5A3DDB86-2F74-4148-B307-2D6388E7A579}"/>
    <dgm:cxn modelId="{234AB3A1-0B5E-4979-8703-F2B3B795262A}" type="presOf" srcId="{4C3B66E2-7F4D-4492-8A6D-2537A952CB90}" destId="{6EDB0B8D-655C-4F2E-9DBB-E368EA490BAF}" srcOrd="0" destOrd="4" presId="urn:microsoft.com/office/officeart/2005/8/layout/hProcess11"/>
    <dgm:cxn modelId="{BBBBB9A5-6D07-456D-B1AD-46D4F121290A}" type="presOf" srcId="{7BD6557B-64D5-4097-9B1A-E238AE179E1B}" destId="{CED41667-5CF7-46AD-9DE1-C56AC469BE61}" srcOrd="0" destOrd="2" presId="urn:microsoft.com/office/officeart/2005/8/layout/hProcess11"/>
    <dgm:cxn modelId="{5F5B96C1-FB42-476D-BB6D-86834A99ED33}" type="presOf" srcId="{9F2D48FD-4B5F-4EF1-9BC6-06370A5BCEE8}" destId="{B35427C2-7732-47CC-ABDC-3C14B1123FD6}" srcOrd="0" destOrd="3" presId="urn:microsoft.com/office/officeart/2005/8/layout/hProcess11"/>
    <dgm:cxn modelId="{607F21C2-49DF-4C01-9144-F4B054BE1DD7}" type="presOf" srcId="{02A327C0-5D39-40D5-9BEA-B328F530D6E1}" destId="{B35427C2-7732-47CC-ABDC-3C14B1123FD6}" srcOrd="0" destOrd="2" presId="urn:microsoft.com/office/officeart/2005/8/layout/hProcess11"/>
    <dgm:cxn modelId="{527D1CC6-590E-45B1-98A6-15240EB1E5F5}" srcId="{B32BE603-0F34-465F-9929-BD40BCCABAB0}" destId="{7946924E-35DC-482B-B9CF-A038DB0A66A8}" srcOrd="0" destOrd="0" parTransId="{36D086F8-6B8B-4A93-88C7-7BE45A648EEF}" sibTransId="{B1F9C64E-7B5D-464A-8FCC-E97072C504AD}"/>
    <dgm:cxn modelId="{B4B500CC-0B49-409B-93A3-35C56A9F7718}" type="presOf" srcId="{06F5E050-776E-4C83-960A-6EB5572C988B}" destId="{B35427C2-7732-47CC-ABDC-3C14B1123FD6}" srcOrd="0" destOrd="1" presId="urn:microsoft.com/office/officeart/2005/8/layout/hProcess11"/>
    <dgm:cxn modelId="{DA65CDD6-9DFC-4BFB-85C0-39CFAACB55F1}" srcId="{B32BE603-0F34-465F-9929-BD40BCCABAB0}" destId="{B87EBEAC-D713-46B0-8D4F-F0C7C6DA5427}" srcOrd="1" destOrd="0" parTransId="{ADB59348-C9C4-42EB-A2B0-87B3E86B7AEA}" sibTransId="{BD7A073A-4872-4C1D-9980-843DF5A2B8AE}"/>
    <dgm:cxn modelId="{49E317D9-FA93-4525-8109-ABE3D6088631}" type="presOf" srcId="{B731CED0-FA46-40D6-985E-F1454B5CCFC1}" destId="{A62F6202-F7E2-4D1F-966F-44F31322F08E}" srcOrd="0" destOrd="3" presId="urn:microsoft.com/office/officeart/2005/8/layout/hProcess11"/>
    <dgm:cxn modelId="{750563E7-C204-4146-BE71-053BF15438D4}" type="presOf" srcId="{9CFF7B1A-E735-4AB1-9DC1-66B67A9E3FC0}" destId="{CED41667-5CF7-46AD-9DE1-C56AC469BE61}" srcOrd="0" destOrd="1" presId="urn:microsoft.com/office/officeart/2005/8/layout/hProcess11"/>
    <dgm:cxn modelId="{12F565F0-9345-4F04-BDF7-C0AA9E24DD43}" type="presOf" srcId="{A7243F4C-BB31-4AF7-94F2-9F96387BF06E}" destId="{A62F6202-F7E2-4D1F-966F-44F31322F08E}" srcOrd="0" destOrd="2" presId="urn:microsoft.com/office/officeart/2005/8/layout/hProcess11"/>
    <dgm:cxn modelId="{D8D298F5-6D41-43D6-A5FC-2D91047A349E}" type="presOf" srcId="{E03710FF-E186-447F-90B9-02E2AC1026D2}" destId="{A62F6202-F7E2-4D1F-966F-44F31322F08E}" srcOrd="0" destOrd="0" presId="urn:microsoft.com/office/officeart/2005/8/layout/hProcess11"/>
    <dgm:cxn modelId="{B58280F8-0DE4-4E89-8473-44517059A37D}" srcId="{7946924E-35DC-482B-B9CF-A038DB0A66A8}" destId="{02A327C0-5D39-40D5-9BEA-B328F530D6E1}" srcOrd="1" destOrd="0" parTransId="{DB5AE64D-5D36-4ED9-8221-91364C279755}" sibTransId="{DEA2181A-4A52-4662-9513-B56C282F18F2}"/>
    <dgm:cxn modelId="{97B6CEFA-A75B-43F4-8086-C71E8A47DEDD}" type="presOf" srcId="{AED3A7F7-2CA9-4A2D-ABC0-076FA91B3DFB}" destId="{6EDB0B8D-655C-4F2E-9DBB-E368EA490BAF}" srcOrd="0" destOrd="2" presId="urn:microsoft.com/office/officeart/2005/8/layout/hProcess11"/>
    <dgm:cxn modelId="{33D560FB-60CE-499E-9312-DD70D03930F0}" type="presOf" srcId="{5E0955CE-5E9C-4BAB-B63A-F673E2FEC894}" destId="{6EDB0B8D-655C-4F2E-9DBB-E368EA490BAF}" srcOrd="0" destOrd="1"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B900558F-F6CA-45E0-8D15-5B2D1D1852F4}" type="presParOf" srcId="{7C29544A-5B95-4706-92CC-754F2DA6E449}" destId="{F3808223-F878-4B31-A201-34A56676A974}" srcOrd="0" destOrd="0" presId="urn:microsoft.com/office/officeart/2005/8/layout/hProcess11"/>
    <dgm:cxn modelId="{6C3FB949-6AF2-49F5-97F3-6F115786A165}" type="presParOf" srcId="{F3808223-F878-4B31-A201-34A56676A974}" destId="{B35427C2-7732-47CC-ABDC-3C14B1123FD6}" srcOrd="0" destOrd="0" presId="urn:microsoft.com/office/officeart/2005/8/layout/hProcess11"/>
    <dgm:cxn modelId="{EAE5F465-C94E-40F0-BA22-244E06622124}" type="presParOf" srcId="{F3808223-F878-4B31-A201-34A56676A974}" destId="{1C87BBCB-B64D-4F5A-9D44-840750D5A5CE}" srcOrd="1" destOrd="0" presId="urn:microsoft.com/office/officeart/2005/8/layout/hProcess11"/>
    <dgm:cxn modelId="{19125719-B87C-420B-9E25-BCDDAA13D3E4}" type="presParOf" srcId="{F3808223-F878-4B31-A201-34A56676A974}" destId="{C686B058-5D97-4962-98A3-B8E897EFFDCA}" srcOrd="2" destOrd="0" presId="urn:microsoft.com/office/officeart/2005/8/layout/hProcess11"/>
    <dgm:cxn modelId="{EF12B769-9C40-436F-ABF6-9BC215D41C79}" type="presParOf" srcId="{7C29544A-5B95-4706-92CC-754F2DA6E449}" destId="{7C758041-A742-4873-9968-78A992B662C7}" srcOrd="1" destOrd="0" presId="urn:microsoft.com/office/officeart/2005/8/layout/hProcess11"/>
    <dgm:cxn modelId="{925E27C3-E709-4B28-9AC5-5817F98FE0D5}" type="presParOf" srcId="{7C29544A-5B95-4706-92CC-754F2DA6E449}" destId="{B600EF7C-AF8E-4322-9CB2-B57AE4A5C8AB}" srcOrd="2" destOrd="0" presId="urn:microsoft.com/office/officeart/2005/8/layout/hProcess11"/>
    <dgm:cxn modelId="{3A27B913-C5E3-4C10-ACDB-07DC51EE5AC3}" type="presParOf" srcId="{B600EF7C-AF8E-4322-9CB2-B57AE4A5C8AB}" destId="{CED41667-5CF7-46AD-9DE1-C56AC469BE61}" srcOrd="0" destOrd="0" presId="urn:microsoft.com/office/officeart/2005/8/layout/hProcess11"/>
    <dgm:cxn modelId="{E7369DE8-C850-424D-9AE1-79D04B24E803}" type="presParOf" srcId="{B600EF7C-AF8E-4322-9CB2-B57AE4A5C8AB}" destId="{1472E683-1863-4A4B-BB70-AD0915830D37}" srcOrd="1" destOrd="0" presId="urn:microsoft.com/office/officeart/2005/8/layout/hProcess11"/>
    <dgm:cxn modelId="{F5AC0D43-3E5C-463D-9A5D-75F0F9F7CEA4}" type="presParOf" srcId="{B600EF7C-AF8E-4322-9CB2-B57AE4A5C8AB}" destId="{2BE181EE-508F-4344-827E-CE8BC96649F1}" srcOrd="2" destOrd="0" presId="urn:microsoft.com/office/officeart/2005/8/layout/hProcess11"/>
    <dgm:cxn modelId="{A95F1FC9-5CD1-46AA-8CF7-2921CFF0470C}" type="presParOf" srcId="{7C29544A-5B95-4706-92CC-754F2DA6E449}" destId="{1B957F79-50DE-46B5-81F0-0961450175E7}" srcOrd="3" destOrd="0" presId="urn:microsoft.com/office/officeart/2005/8/layout/hProcess11"/>
    <dgm:cxn modelId="{DF097560-F2E2-4E43-A18E-E5794BAAA852}" type="presParOf" srcId="{7C29544A-5B95-4706-92CC-754F2DA6E449}" destId="{D21037EF-8029-47E5-9685-607D429DE583}" srcOrd="4" destOrd="0" presId="urn:microsoft.com/office/officeart/2005/8/layout/hProcess11"/>
    <dgm:cxn modelId="{527649C6-A27D-45A7-BEB5-2156F6A51561}" type="presParOf" srcId="{D21037EF-8029-47E5-9685-607D429DE583}" destId="{6EDB0B8D-655C-4F2E-9DBB-E368EA490BAF}" srcOrd="0" destOrd="0" presId="urn:microsoft.com/office/officeart/2005/8/layout/hProcess11"/>
    <dgm:cxn modelId="{BDB8C2DB-68FF-4F0A-80E2-E2564D807B8E}" type="presParOf" srcId="{D21037EF-8029-47E5-9685-607D429DE583}" destId="{4BD0084A-3CC6-49A3-8207-BE93E73D934A}" srcOrd="1" destOrd="0" presId="urn:microsoft.com/office/officeart/2005/8/layout/hProcess11"/>
    <dgm:cxn modelId="{255F49E6-68C9-4F56-8AE5-87682CF9B60C}" type="presParOf" srcId="{D21037EF-8029-47E5-9685-607D429DE583}" destId="{92539083-4C89-498A-9004-29BCA06C6048}" srcOrd="2" destOrd="0" presId="urn:microsoft.com/office/officeart/2005/8/layout/hProcess11"/>
    <dgm:cxn modelId="{874E3BB4-E5E2-459A-897E-3AD270211C04}" type="presParOf" srcId="{7C29544A-5B95-4706-92CC-754F2DA6E449}" destId="{E9668E91-112D-431F-97ED-EE5EBD37F67C}" srcOrd="5" destOrd="0" presId="urn:microsoft.com/office/officeart/2005/8/layout/hProcess11"/>
    <dgm:cxn modelId="{5D0C5831-DC11-49C5-9C73-86A003742513}" type="presParOf" srcId="{7C29544A-5B95-4706-92CC-754F2DA6E449}" destId="{F8642B7D-496B-416E-9F1C-A5BFA81D7712}" srcOrd="6" destOrd="0" presId="urn:microsoft.com/office/officeart/2005/8/layout/hProcess11"/>
    <dgm:cxn modelId="{D61138F5-BE5E-41FA-A9FE-D08DADE71DAE}" type="presParOf" srcId="{F8642B7D-496B-416E-9F1C-A5BFA81D7712}" destId="{A62F6202-F7E2-4D1F-966F-44F31322F08E}" srcOrd="0" destOrd="0" presId="urn:microsoft.com/office/officeart/2005/8/layout/hProcess11"/>
    <dgm:cxn modelId="{1C0AD802-4201-4A14-B275-F6F6F911EF0C}" type="presParOf" srcId="{F8642B7D-496B-416E-9F1C-A5BFA81D7712}" destId="{8537E006-7269-4980-8A89-5241E7EE8531}" srcOrd="1" destOrd="0" presId="urn:microsoft.com/office/officeart/2005/8/layout/hProcess11"/>
    <dgm:cxn modelId="{DD56BB23-364D-477A-A171-9CDBA73CA932}" type="presParOf" srcId="{F8642B7D-496B-416E-9F1C-A5BFA81D7712}" destId="{E8787348-9AC5-45D7-8B67-D855614B6843}"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E536C023-628C-415D-AA9D-962D0F1F2189}">
      <dgm:prSet phldrT="[Text]" custT="1"/>
      <dgm:spPr/>
      <dgm:t>
        <a:bodyPr/>
        <a:lstStyle/>
        <a:p>
          <a:r>
            <a:rPr lang="en-GB" sz="1400" b="1" dirty="0">
              <a:latin typeface="Arial" panose="020B0604020202020204" pitchFamily="34" charset="0"/>
              <a:cs typeface="Arial" panose="020B0604020202020204" pitchFamily="34" charset="0"/>
            </a:rPr>
            <a:t>November (total = 7)</a:t>
          </a:r>
        </a:p>
      </dgm:t>
    </dgm:pt>
    <dgm:pt modelId="{3E78613A-E468-4F1F-897A-DE2DD80C4E34}" type="parTrans" cxnId="{D434BBB2-3249-4461-AFC1-065848212527}">
      <dgm:prSet/>
      <dgm:spPr/>
      <dgm:t>
        <a:bodyPr/>
        <a:lstStyle/>
        <a:p>
          <a:endParaRPr lang="en-US"/>
        </a:p>
      </dgm:t>
    </dgm:pt>
    <dgm:pt modelId="{9FE05973-4133-4117-8650-3EEE8985352C}" type="sibTrans" cxnId="{D434BBB2-3249-4461-AFC1-065848212527}">
      <dgm:prSet/>
      <dgm:spPr/>
      <dgm:t>
        <a:bodyPr/>
        <a:lstStyle/>
        <a:p>
          <a:endParaRPr lang="en-US"/>
        </a:p>
      </dgm:t>
    </dgm:pt>
    <dgm:pt modelId="{19D30BBC-FECC-46CA-A4C5-B9209007A435}">
      <dgm:prSet custT="1"/>
      <dgm:spPr/>
      <dgm:t>
        <a:bodyPr/>
        <a:lstStyle/>
        <a:p>
          <a:r>
            <a:rPr lang="en-US" sz="1400" dirty="0">
              <a:latin typeface="Arial" panose="020B0604020202020204" pitchFamily="34" charset="0"/>
              <a:cs typeface="Arial" panose="020B0604020202020204" pitchFamily="34" charset="0"/>
            </a:rPr>
            <a:t>GC0145 x 2 – 3 Nov and 24 Nov</a:t>
          </a:r>
        </a:p>
      </dgm:t>
    </dgm:pt>
    <dgm:pt modelId="{F56E61E2-CA11-4131-9B05-3C7A4B446EB3}" type="parTrans" cxnId="{63BAE407-B0C1-4493-88F9-6F176EB8DE02}">
      <dgm:prSet/>
      <dgm:spPr/>
      <dgm:t>
        <a:bodyPr/>
        <a:lstStyle/>
        <a:p>
          <a:endParaRPr lang="en-US"/>
        </a:p>
      </dgm:t>
    </dgm:pt>
    <dgm:pt modelId="{D7210561-0E8E-4221-9473-A3DC667D6CD2}" type="sibTrans" cxnId="{63BAE407-B0C1-4493-88F9-6F176EB8DE02}">
      <dgm:prSet/>
      <dgm:spPr/>
      <dgm:t>
        <a:bodyPr/>
        <a:lstStyle/>
        <a:p>
          <a:endParaRPr lang="en-US"/>
        </a:p>
      </dgm:t>
    </dgm:pt>
    <dgm:pt modelId="{B2CDC2D0-9BFD-4BF5-8937-305145466DF6}">
      <dgm:prSet phldrT="[Text]" custT="1"/>
      <dgm:spPr/>
      <dgm:t>
        <a:bodyPr/>
        <a:lstStyle/>
        <a:p>
          <a:r>
            <a:rPr lang="en-GB" sz="1400" b="1" dirty="0">
              <a:latin typeface="Arial" panose="020B0604020202020204" pitchFamily="34" charset="0"/>
              <a:cs typeface="Arial" panose="020B0604020202020204" pitchFamily="34" charset="0"/>
            </a:rPr>
            <a:t>December (total = 7)</a:t>
          </a:r>
          <a:endParaRPr lang="en-US" sz="1400" dirty="0"/>
        </a:p>
      </dgm:t>
    </dgm:pt>
    <dgm:pt modelId="{B3250FE3-3C26-4243-82FE-122E27E83F56}" type="parTrans" cxnId="{472AE885-ED1B-4426-BDD8-962BE07B9B7A}">
      <dgm:prSet/>
      <dgm:spPr/>
      <dgm:t>
        <a:bodyPr/>
        <a:lstStyle/>
        <a:p>
          <a:endParaRPr lang="en-GB"/>
        </a:p>
      </dgm:t>
    </dgm:pt>
    <dgm:pt modelId="{24B27A78-DD17-4FEC-8210-B147735FDD56}" type="sibTrans" cxnId="{472AE885-ED1B-4426-BDD8-962BE07B9B7A}">
      <dgm:prSet/>
      <dgm:spPr/>
      <dgm:t>
        <a:bodyPr/>
        <a:lstStyle/>
        <a:p>
          <a:endParaRPr lang="en-GB"/>
        </a:p>
      </dgm:t>
    </dgm:pt>
    <dgm:pt modelId="{F58976BB-A0CB-4F70-BCF3-C159104F6BB2}">
      <dgm:prSet custT="1"/>
      <dgm:spPr/>
      <dgm:t>
        <a:bodyPr/>
        <a:lstStyle/>
        <a:p>
          <a:r>
            <a:rPr lang="en-US" sz="1400" dirty="0">
              <a:latin typeface="Arial" panose="020B0604020202020204" pitchFamily="34" charset="0"/>
              <a:cs typeface="Arial" panose="020B0604020202020204" pitchFamily="34" charset="0"/>
            </a:rPr>
            <a:t>GC0139 – 17 Nov</a:t>
          </a:r>
        </a:p>
      </dgm:t>
    </dgm:pt>
    <dgm:pt modelId="{6AC4025A-54DC-41F8-B36A-9CC50774554A}" type="parTrans" cxnId="{6CCA12DD-B3C1-4EB6-AD49-56964FA505F7}">
      <dgm:prSet/>
      <dgm:spPr/>
      <dgm:t>
        <a:bodyPr/>
        <a:lstStyle/>
        <a:p>
          <a:endParaRPr lang="en-GB"/>
        </a:p>
      </dgm:t>
    </dgm:pt>
    <dgm:pt modelId="{A6363220-3E35-45DD-B98D-78125CDBFD2A}" type="sibTrans" cxnId="{6CCA12DD-B3C1-4EB6-AD49-56964FA505F7}">
      <dgm:prSet/>
      <dgm:spPr/>
      <dgm:t>
        <a:bodyPr/>
        <a:lstStyle/>
        <a:p>
          <a:endParaRPr lang="en-GB"/>
        </a:p>
      </dgm:t>
    </dgm:pt>
    <dgm:pt modelId="{E7ABA320-17E5-478C-A6D7-1632FEA06835}">
      <dgm:prSet phldrT="[Text]" custT="1"/>
      <dgm:spPr/>
      <dgm:t>
        <a:bodyPr/>
        <a:lstStyle/>
        <a:p>
          <a:r>
            <a:rPr lang="en-US" sz="1400" dirty="0">
              <a:latin typeface="Arial" panose="020B0604020202020204" pitchFamily="34" charset="0"/>
              <a:cs typeface="Arial" panose="020B0604020202020204" pitchFamily="34" charset="0"/>
            </a:rPr>
            <a:t>GC0147  - 3 and 4 Dec</a:t>
          </a:r>
        </a:p>
      </dgm:t>
    </dgm:pt>
    <dgm:pt modelId="{F5B9F348-A0AF-49D3-98F3-B558AA34BEDF}" type="parTrans" cxnId="{D0DFEF9F-5A13-498B-A18B-227602C4081B}">
      <dgm:prSet/>
      <dgm:spPr/>
      <dgm:t>
        <a:bodyPr/>
        <a:lstStyle/>
        <a:p>
          <a:endParaRPr lang="en-GB"/>
        </a:p>
      </dgm:t>
    </dgm:pt>
    <dgm:pt modelId="{7F431A76-35FF-49F2-A681-4D7A832DBB03}" type="sibTrans" cxnId="{D0DFEF9F-5A13-498B-A18B-227602C4081B}">
      <dgm:prSet/>
      <dgm:spPr/>
      <dgm:t>
        <a:bodyPr/>
        <a:lstStyle/>
        <a:p>
          <a:endParaRPr lang="en-GB"/>
        </a:p>
      </dgm:t>
    </dgm:pt>
    <dgm:pt modelId="{1E76F26F-73A5-4F16-AFBB-47158353CC38}">
      <dgm:prSet phldrT="[Text]" custT="1"/>
      <dgm:spPr/>
      <dgm:t>
        <a:bodyPr/>
        <a:lstStyle/>
        <a:p>
          <a:r>
            <a:rPr lang="en-US" sz="1400" dirty="0">
              <a:latin typeface="Arial" panose="020B0604020202020204" pitchFamily="34" charset="0"/>
              <a:cs typeface="Arial" panose="020B0604020202020204" pitchFamily="34" charset="0"/>
            </a:rPr>
            <a:t>GC0145 – 1 and 14 Dec</a:t>
          </a:r>
        </a:p>
      </dgm:t>
    </dgm:pt>
    <dgm:pt modelId="{EBC7C7A4-B75F-46C3-9CC5-157E6B2F140C}" type="parTrans" cxnId="{8C5CC701-CFDC-433B-8A2E-65B7EDD24D49}">
      <dgm:prSet/>
      <dgm:spPr/>
      <dgm:t>
        <a:bodyPr/>
        <a:lstStyle/>
        <a:p>
          <a:endParaRPr lang="en-GB"/>
        </a:p>
      </dgm:t>
    </dgm:pt>
    <dgm:pt modelId="{68DBA37B-FFCA-4436-B1AA-BA3E1369FF03}" type="sibTrans" cxnId="{8C5CC701-CFDC-433B-8A2E-65B7EDD24D49}">
      <dgm:prSet/>
      <dgm:spPr/>
      <dgm:t>
        <a:bodyPr/>
        <a:lstStyle/>
        <a:p>
          <a:endParaRPr lang="en-GB"/>
        </a:p>
      </dgm:t>
    </dgm:pt>
    <dgm:pt modelId="{3CBB8683-E796-4E12-8502-EE8C3B6F078E}">
      <dgm:prSet phldrT="[Text]" custT="1"/>
      <dgm:spPr/>
      <dgm:t>
        <a:bodyPr/>
        <a:lstStyle/>
        <a:p>
          <a:r>
            <a:rPr lang="en-US" sz="1400" dirty="0">
              <a:latin typeface="Arial" panose="020B0604020202020204" pitchFamily="34" charset="0"/>
              <a:cs typeface="Arial" panose="020B0604020202020204" pitchFamily="34" charset="0"/>
            </a:rPr>
            <a:t>GC0144 – 2 Dec</a:t>
          </a:r>
        </a:p>
      </dgm:t>
    </dgm:pt>
    <dgm:pt modelId="{CF35CC95-6C35-4EC0-A70F-1B7C8F0423ED}" type="parTrans" cxnId="{D9B6F039-38CB-433E-968D-2E7AB584EDB3}">
      <dgm:prSet/>
      <dgm:spPr/>
      <dgm:t>
        <a:bodyPr/>
        <a:lstStyle/>
        <a:p>
          <a:endParaRPr lang="en-GB"/>
        </a:p>
      </dgm:t>
    </dgm:pt>
    <dgm:pt modelId="{CB76CD93-A587-4064-9638-D609B9E4E2CC}" type="sibTrans" cxnId="{D9B6F039-38CB-433E-968D-2E7AB584EDB3}">
      <dgm:prSet/>
      <dgm:spPr/>
      <dgm:t>
        <a:bodyPr/>
        <a:lstStyle/>
        <a:p>
          <a:endParaRPr lang="en-GB"/>
        </a:p>
      </dgm:t>
    </dgm:pt>
    <dgm:pt modelId="{1F81B9D2-3A59-4C7A-B3A4-CE2AD2D296A4}">
      <dgm:prSet phldrT="[Text]" custT="1"/>
      <dgm:spPr/>
      <dgm:t>
        <a:bodyPr/>
        <a:lstStyle/>
        <a:p>
          <a:r>
            <a:rPr lang="en-US" sz="1400" dirty="0">
              <a:latin typeface="Arial" panose="020B0604020202020204" pitchFamily="34" charset="0"/>
              <a:cs typeface="Arial" panose="020B0604020202020204" pitchFamily="34" charset="0"/>
            </a:rPr>
            <a:t>GC0138/141 – 18 Dec</a:t>
          </a:r>
        </a:p>
      </dgm:t>
    </dgm:pt>
    <dgm:pt modelId="{0D1373D8-8093-491D-8B0E-3D89043B934E}" type="parTrans" cxnId="{78621A12-B556-4266-9FEE-715195658BF4}">
      <dgm:prSet/>
      <dgm:spPr/>
      <dgm:t>
        <a:bodyPr/>
        <a:lstStyle/>
        <a:p>
          <a:endParaRPr lang="en-GB"/>
        </a:p>
      </dgm:t>
    </dgm:pt>
    <dgm:pt modelId="{3AA68CF8-16FB-4826-9892-F09FA133C539}" type="sibTrans" cxnId="{78621A12-B556-4266-9FEE-715195658BF4}">
      <dgm:prSet/>
      <dgm:spPr/>
      <dgm:t>
        <a:bodyPr/>
        <a:lstStyle/>
        <a:p>
          <a:endParaRPr lang="en-GB"/>
        </a:p>
      </dgm:t>
    </dgm:pt>
    <dgm:pt modelId="{D5D59762-32AB-4B95-8E45-614B03E1BE0B}">
      <dgm:prSet phldrT="[Text]" custT="1"/>
      <dgm:spPr/>
      <dgm:t>
        <a:bodyPr/>
        <a:lstStyle/>
        <a:p>
          <a:r>
            <a:rPr lang="en-US" sz="1400" dirty="0">
              <a:latin typeface="Arial" panose="020B0604020202020204" pitchFamily="34" charset="0"/>
              <a:cs typeface="Arial" panose="020B0604020202020204" pitchFamily="34" charset="0"/>
            </a:rPr>
            <a:t>GC0134 – 11 Dec</a:t>
          </a:r>
        </a:p>
      </dgm:t>
    </dgm:pt>
    <dgm:pt modelId="{BABA2C65-DD0F-4017-B54E-50FA0715A354}" type="parTrans" cxnId="{FBFBD681-4218-481A-B2C0-B577B4907688}">
      <dgm:prSet/>
      <dgm:spPr/>
      <dgm:t>
        <a:bodyPr/>
        <a:lstStyle/>
        <a:p>
          <a:endParaRPr lang="en-GB"/>
        </a:p>
      </dgm:t>
    </dgm:pt>
    <dgm:pt modelId="{CE46E616-177D-48C4-823A-6B68CED00D78}" type="sibTrans" cxnId="{FBFBD681-4218-481A-B2C0-B577B4907688}">
      <dgm:prSet/>
      <dgm:spPr/>
      <dgm:t>
        <a:bodyPr/>
        <a:lstStyle/>
        <a:p>
          <a:endParaRPr lang="en-GB"/>
        </a:p>
      </dgm:t>
    </dgm:pt>
    <dgm:pt modelId="{1C8C810C-192D-4B98-84A0-FC298960AB83}">
      <dgm:prSet phldrT="[Text]" custT="1"/>
      <dgm:spPr/>
      <dgm:t>
        <a:bodyPr/>
        <a:lstStyle/>
        <a:p>
          <a:r>
            <a:rPr lang="en-GB" sz="1400" b="1" dirty="0">
              <a:latin typeface="Arial" panose="020B0604020202020204" pitchFamily="34" charset="0"/>
              <a:cs typeface="Arial" panose="020B0604020202020204" pitchFamily="34" charset="0"/>
            </a:rPr>
            <a:t>January (total = 5)</a:t>
          </a:r>
          <a:endParaRPr lang="en-US" sz="1400" dirty="0">
            <a:latin typeface="Arial" panose="020B0604020202020204" pitchFamily="34" charset="0"/>
            <a:cs typeface="Arial" panose="020B0604020202020204" pitchFamily="34" charset="0"/>
          </a:endParaRPr>
        </a:p>
      </dgm:t>
    </dgm:pt>
    <dgm:pt modelId="{206E9315-3E6E-4039-AF6B-0A151E9A4DDB}" type="parTrans" cxnId="{C46C7285-0068-48A2-8084-40D7D52FD5C7}">
      <dgm:prSet/>
      <dgm:spPr/>
      <dgm:t>
        <a:bodyPr/>
        <a:lstStyle/>
        <a:p>
          <a:endParaRPr lang="en-GB"/>
        </a:p>
      </dgm:t>
    </dgm:pt>
    <dgm:pt modelId="{C381B38C-4FB2-4485-8FB5-F5F9914ECD4A}" type="sibTrans" cxnId="{C46C7285-0068-48A2-8084-40D7D52FD5C7}">
      <dgm:prSet/>
      <dgm:spPr/>
      <dgm:t>
        <a:bodyPr/>
        <a:lstStyle/>
        <a:p>
          <a:endParaRPr lang="en-GB"/>
        </a:p>
      </dgm:t>
    </dgm:pt>
    <dgm:pt modelId="{4C0B4ABC-6CE8-4C6B-9288-2D2FA19F7117}">
      <dgm:prSet phldrT="[Text]" custT="1"/>
      <dgm:spPr/>
      <dgm:t>
        <a:bodyPr/>
        <a:lstStyle/>
        <a:p>
          <a:r>
            <a:rPr lang="en-US" sz="1400" dirty="0">
              <a:latin typeface="Arial" panose="020B0604020202020204" pitchFamily="34" charset="0"/>
              <a:cs typeface="Arial" panose="020B0604020202020204" pitchFamily="34" charset="0"/>
            </a:rPr>
            <a:t>GC0109 x 2 – 11 and 13 Jan</a:t>
          </a:r>
        </a:p>
      </dgm:t>
    </dgm:pt>
    <dgm:pt modelId="{324506AD-DEEA-4EEC-90FE-30BA43BB57B4}" type="parTrans" cxnId="{4B375B48-F537-4042-92B3-155C6F7BF3A5}">
      <dgm:prSet/>
      <dgm:spPr/>
      <dgm:t>
        <a:bodyPr/>
        <a:lstStyle/>
        <a:p>
          <a:endParaRPr lang="en-GB"/>
        </a:p>
      </dgm:t>
    </dgm:pt>
    <dgm:pt modelId="{98FB35AA-C96B-4906-BEF1-DBFEA340E1C6}" type="sibTrans" cxnId="{4B375B48-F537-4042-92B3-155C6F7BF3A5}">
      <dgm:prSet/>
      <dgm:spPr/>
      <dgm:t>
        <a:bodyPr/>
        <a:lstStyle/>
        <a:p>
          <a:endParaRPr lang="en-GB"/>
        </a:p>
      </dgm:t>
    </dgm:pt>
    <dgm:pt modelId="{1D46198A-50BB-408C-AB28-41FE5B45C9F3}">
      <dgm:prSet custT="1"/>
      <dgm:spPr/>
      <dgm:t>
        <a:bodyPr/>
        <a:lstStyle/>
        <a:p>
          <a:r>
            <a:rPr lang="en-US" sz="1400" dirty="0">
              <a:latin typeface="Arial" panose="020B0604020202020204" pitchFamily="34" charset="0"/>
              <a:cs typeface="Arial" panose="020B0604020202020204" pitchFamily="34" charset="0"/>
            </a:rPr>
            <a:t>GC0147 – 9 Nov</a:t>
          </a:r>
        </a:p>
      </dgm:t>
    </dgm:pt>
    <dgm:pt modelId="{7E27B271-B397-4B57-9B4E-82F9A9A7EEFF}" type="parTrans" cxnId="{9BAC2142-C130-402E-8E81-2EAE33C30ED3}">
      <dgm:prSet/>
      <dgm:spPr/>
      <dgm:t>
        <a:bodyPr/>
        <a:lstStyle/>
        <a:p>
          <a:endParaRPr lang="en-GB"/>
        </a:p>
      </dgm:t>
    </dgm:pt>
    <dgm:pt modelId="{09DE234D-0FE6-4A32-8252-AAC8BBE9D387}" type="sibTrans" cxnId="{9BAC2142-C130-402E-8E81-2EAE33C30ED3}">
      <dgm:prSet/>
      <dgm:spPr/>
      <dgm:t>
        <a:bodyPr/>
        <a:lstStyle/>
        <a:p>
          <a:endParaRPr lang="en-GB"/>
        </a:p>
      </dgm:t>
    </dgm:pt>
    <dgm:pt modelId="{BB5A071A-1023-48B7-92C2-057C207EFDFB}">
      <dgm:prSet phldrT="[Text]" custT="1"/>
      <dgm:spPr/>
      <dgm:t>
        <a:bodyPr/>
        <a:lstStyle/>
        <a:p>
          <a:r>
            <a:rPr lang="en-GB" sz="1400" b="1" dirty="0">
              <a:latin typeface="Arial" panose="020B0604020202020204" pitchFamily="34" charset="0"/>
              <a:cs typeface="Arial" panose="020B0604020202020204" pitchFamily="34" charset="0"/>
            </a:rPr>
            <a:t>February (total = 1 so far)</a:t>
          </a:r>
          <a:endParaRPr lang="en-US" sz="1400" dirty="0">
            <a:latin typeface="Arial" panose="020B0604020202020204" pitchFamily="34" charset="0"/>
            <a:cs typeface="Arial" panose="020B0604020202020204" pitchFamily="34" charset="0"/>
          </a:endParaRPr>
        </a:p>
      </dgm:t>
    </dgm:pt>
    <dgm:pt modelId="{7EA6B976-4F77-446D-95CF-A2C6DF7EC79D}" type="parTrans" cxnId="{92928164-4B7E-47B8-B8E9-02CD8CB057C0}">
      <dgm:prSet/>
      <dgm:spPr/>
      <dgm:t>
        <a:bodyPr/>
        <a:lstStyle/>
        <a:p>
          <a:endParaRPr lang="en-GB"/>
        </a:p>
      </dgm:t>
    </dgm:pt>
    <dgm:pt modelId="{B1A1C6FA-0632-4BBC-B49E-46D37A5FE5C1}" type="sibTrans" cxnId="{92928164-4B7E-47B8-B8E9-02CD8CB057C0}">
      <dgm:prSet/>
      <dgm:spPr/>
      <dgm:t>
        <a:bodyPr/>
        <a:lstStyle/>
        <a:p>
          <a:endParaRPr lang="en-GB"/>
        </a:p>
      </dgm:t>
    </dgm:pt>
    <dgm:pt modelId="{7E8CB837-4028-48FA-8109-C86169307293}">
      <dgm:prSet custT="1"/>
      <dgm:spPr/>
      <dgm:t>
        <a:bodyPr/>
        <a:lstStyle/>
        <a:p>
          <a:r>
            <a:rPr lang="en-US" sz="1400" dirty="0">
              <a:latin typeface="Arial" panose="020B0604020202020204" pitchFamily="34" charset="0"/>
              <a:cs typeface="Arial" panose="020B0604020202020204" pitchFamily="34" charset="0"/>
            </a:rPr>
            <a:t>GC0109 x 2 – 12 Nov and 24 Nov</a:t>
          </a:r>
        </a:p>
      </dgm:t>
    </dgm:pt>
    <dgm:pt modelId="{99BEEC7C-030D-4ABF-B1C2-002F0838F34E}" type="parTrans" cxnId="{6F3E803E-3EFB-4789-A3FC-138989B07F96}">
      <dgm:prSet/>
      <dgm:spPr/>
      <dgm:t>
        <a:bodyPr/>
        <a:lstStyle/>
        <a:p>
          <a:endParaRPr lang="en-GB"/>
        </a:p>
      </dgm:t>
    </dgm:pt>
    <dgm:pt modelId="{D2145093-ECE1-4926-878A-E66A7D4DC9CC}" type="sibTrans" cxnId="{6F3E803E-3EFB-4789-A3FC-138989B07F96}">
      <dgm:prSet/>
      <dgm:spPr/>
      <dgm:t>
        <a:bodyPr/>
        <a:lstStyle/>
        <a:p>
          <a:endParaRPr lang="en-GB"/>
        </a:p>
      </dgm:t>
    </dgm:pt>
    <dgm:pt modelId="{4E33C40D-85BE-47B5-94C5-9808500C831A}">
      <dgm:prSet custT="1"/>
      <dgm:spPr/>
      <dgm:t>
        <a:bodyPr/>
        <a:lstStyle/>
        <a:p>
          <a:r>
            <a:rPr lang="en-GB" sz="1400" b="0" dirty="0">
              <a:latin typeface="Arial" panose="020B0604020202020204" pitchFamily="34" charset="0"/>
              <a:cs typeface="Arial" panose="020B0604020202020204" pitchFamily="34" charset="0"/>
            </a:rPr>
            <a:t>GC0144 – 4 Nov</a:t>
          </a:r>
          <a:endParaRPr lang="en-US" sz="1400" dirty="0">
            <a:latin typeface="Arial" panose="020B0604020202020204" pitchFamily="34" charset="0"/>
            <a:cs typeface="Arial" panose="020B0604020202020204" pitchFamily="34" charset="0"/>
          </a:endParaRPr>
        </a:p>
      </dgm:t>
    </dgm:pt>
    <dgm:pt modelId="{107822DD-03C5-449A-AC69-306D16B2793C}" type="parTrans" cxnId="{45A7D53C-244A-410B-A5F3-BED52913BFF0}">
      <dgm:prSet/>
      <dgm:spPr/>
      <dgm:t>
        <a:bodyPr/>
        <a:lstStyle/>
        <a:p>
          <a:endParaRPr lang="en-GB"/>
        </a:p>
      </dgm:t>
    </dgm:pt>
    <dgm:pt modelId="{0F8B6A11-FCF6-4AF3-AD5C-B6FFA5536EC0}" type="sibTrans" cxnId="{45A7D53C-244A-410B-A5F3-BED52913BFF0}">
      <dgm:prSet/>
      <dgm:spPr/>
      <dgm:t>
        <a:bodyPr/>
        <a:lstStyle/>
        <a:p>
          <a:endParaRPr lang="en-GB"/>
        </a:p>
      </dgm:t>
    </dgm:pt>
    <dgm:pt modelId="{BC2FE2F2-CC7E-4230-9356-AB3077A753A6}">
      <dgm:prSet phldrT="[Text]" custT="1"/>
      <dgm:spPr/>
      <dgm:t>
        <a:bodyPr/>
        <a:lstStyle/>
        <a:p>
          <a:r>
            <a:rPr lang="en-US" sz="1400" dirty="0">
              <a:latin typeface="Arial" panose="020B0604020202020204" pitchFamily="34" charset="0"/>
              <a:cs typeface="Arial" panose="020B0604020202020204" pitchFamily="34" charset="0"/>
            </a:rPr>
            <a:t>GC0133</a:t>
          </a:r>
        </a:p>
      </dgm:t>
    </dgm:pt>
    <dgm:pt modelId="{4E4F13A1-E3E2-4E35-ACFA-D80D4938809A}" type="parTrans" cxnId="{8F5FF3B3-1599-4E7D-9A7F-F5335AF25164}">
      <dgm:prSet/>
      <dgm:spPr/>
      <dgm:t>
        <a:bodyPr/>
        <a:lstStyle/>
        <a:p>
          <a:endParaRPr lang="en-GB"/>
        </a:p>
      </dgm:t>
    </dgm:pt>
    <dgm:pt modelId="{CCAB1318-80E9-4798-9C4D-5FB532D00D14}" type="sibTrans" cxnId="{8F5FF3B3-1599-4E7D-9A7F-F5335AF25164}">
      <dgm:prSet/>
      <dgm:spPr/>
      <dgm:t>
        <a:bodyPr/>
        <a:lstStyle/>
        <a:p>
          <a:endParaRPr lang="en-GB"/>
        </a:p>
      </dgm:t>
    </dgm:pt>
    <dgm:pt modelId="{3FF9215A-4721-4C43-9B52-EF4150304FBC}">
      <dgm:prSet phldrT="[Text]" custT="1"/>
      <dgm:spPr/>
      <dgm:t>
        <a:bodyPr/>
        <a:lstStyle/>
        <a:p>
          <a:r>
            <a:rPr lang="en-US" sz="1400" dirty="0">
              <a:latin typeface="Arial" panose="020B0604020202020204" pitchFamily="34" charset="0"/>
              <a:cs typeface="Arial" panose="020B0604020202020204" pitchFamily="34" charset="0"/>
            </a:rPr>
            <a:t>GC0139</a:t>
          </a:r>
        </a:p>
      </dgm:t>
    </dgm:pt>
    <dgm:pt modelId="{C98B33F8-FFB0-4956-BF0E-92A385C26404}" type="parTrans" cxnId="{C290ECF8-CB11-4585-9BDD-8D651DFA9BFF}">
      <dgm:prSet/>
      <dgm:spPr/>
      <dgm:t>
        <a:bodyPr/>
        <a:lstStyle/>
        <a:p>
          <a:endParaRPr lang="en-GB"/>
        </a:p>
      </dgm:t>
    </dgm:pt>
    <dgm:pt modelId="{06AFEFEC-AD7C-4602-B652-C087FBBF0E64}" type="sibTrans" cxnId="{C290ECF8-CB11-4585-9BDD-8D651DFA9BFF}">
      <dgm:prSet/>
      <dgm:spPr/>
      <dgm:t>
        <a:bodyPr/>
        <a:lstStyle/>
        <a:p>
          <a:endParaRPr lang="en-GB"/>
        </a:p>
      </dgm:t>
    </dgm:pt>
    <dgm:pt modelId="{24E0F122-79F1-4BDE-93C2-35353970C12B}">
      <dgm:prSet phldrT="[Text]" custT="1"/>
      <dgm:spPr/>
      <dgm:t>
        <a:bodyPr/>
        <a:lstStyle/>
        <a:p>
          <a:r>
            <a:rPr lang="en-US" sz="1400" dirty="0">
              <a:latin typeface="Arial" panose="020B0604020202020204" pitchFamily="34" charset="0"/>
              <a:cs typeface="Arial" panose="020B0604020202020204" pitchFamily="34" charset="0"/>
            </a:rPr>
            <a:t>GC0137 – 8 Jan</a:t>
          </a:r>
        </a:p>
      </dgm:t>
    </dgm:pt>
    <dgm:pt modelId="{FF138B57-FAB5-4F0C-9441-4358914F51C0}" type="parTrans" cxnId="{DFE37175-FC2D-4F07-B494-7AC96BFAF349}">
      <dgm:prSet/>
      <dgm:spPr/>
      <dgm:t>
        <a:bodyPr/>
        <a:lstStyle/>
        <a:p>
          <a:endParaRPr lang="en-GB"/>
        </a:p>
      </dgm:t>
    </dgm:pt>
    <dgm:pt modelId="{749BAA0D-0686-4A6E-8D66-037C1376E521}" type="sibTrans" cxnId="{DFE37175-FC2D-4F07-B494-7AC96BFAF349}">
      <dgm:prSet/>
      <dgm:spPr/>
      <dgm:t>
        <a:bodyPr/>
        <a:lstStyle/>
        <a:p>
          <a:endParaRPr lang="en-GB"/>
        </a:p>
      </dgm:t>
    </dgm:pt>
    <dgm:pt modelId="{16FA5049-613D-444F-83E1-C12510E0D4DD}">
      <dgm:prSet phldrT="[Text]" custT="1"/>
      <dgm:spPr/>
      <dgm:t>
        <a:bodyPr/>
        <a:lstStyle/>
        <a:p>
          <a:r>
            <a:rPr lang="en-GB" sz="1400" b="0" dirty="0">
              <a:latin typeface="Arial" panose="020B0604020202020204" pitchFamily="34" charset="0"/>
              <a:cs typeface="Arial" panose="020B0604020202020204" pitchFamily="34" charset="0"/>
            </a:rPr>
            <a:t>GC0133</a:t>
          </a:r>
        </a:p>
        <a:p>
          <a:endParaRPr lang="en-US" sz="1400" dirty="0">
            <a:latin typeface="Arial" panose="020B0604020202020204" pitchFamily="34" charset="0"/>
            <a:cs typeface="Arial" panose="020B0604020202020204" pitchFamily="34" charset="0"/>
          </a:endParaRPr>
        </a:p>
      </dgm:t>
    </dgm:pt>
    <dgm:pt modelId="{88F390F5-5881-4202-B1A3-F6ED726A119E}" type="parTrans" cxnId="{445689E2-C14D-464C-B8EF-2A46D7AF5758}">
      <dgm:prSet/>
      <dgm:spPr/>
      <dgm:t>
        <a:bodyPr/>
        <a:lstStyle/>
        <a:p>
          <a:endParaRPr lang="en-GB"/>
        </a:p>
      </dgm:t>
    </dgm:pt>
    <dgm:pt modelId="{6352D380-D188-4413-B730-9F63860614BE}" type="sibTrans" cxnId="{445689E2-C14D-464C-B8EF-2A46D7AF5758}">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a:solidFill>
          <a:schemeClr val="accent2">
            <a:lumMod val="20000"/>
            <a:lumOff val="80000"/>
          </a:schemeClr>
        </a:solidFill>
      </dgm:spPr>
    </dgm:pt>
    <dgm:pt modelId="{7C29544A-5B95-4706-92CC-754F2DA6E449}" type="pres">
      <dgm:prSet presAssocID="{B32BE603-0F34-465F-9929-BD40BCCABAB0}" presName="points" presStyleCnt="0"/>
      <dgm:spPr/>
    </dgm:pt>
    <dgm:pt modelId="{FA1A3FB8-2A9B-4C62-A4CE-7877FEE9BAED}" type="pres">
      <dgm:prSet presAssocID="{E536C023-628C-415D-AA9D-962D0F1F2189}" presName="compositeA" presStyleCnt="0"/>
      <dgm:spPr/>
    </dgm:pt>
    <dgm:pt modelId="{3B2D902A-22FF-4225-9D54-76E030322A18}" type="pres">
      <dgm:prSet presAssocID="{E536C023-628C-415D-AA9D-962D0F1F2189}" presName="textA" presStyleLbl="revTx" presStyleIdx="0" presStyleCnt="4" custScaleX="203363">
        <dgm:presLayoutVars>
          <dgm:bulletEnabled val="1"/>
        </dgm:presLayoutVars>
      </dgm:prSet>
      <dgm:spPr/>
    </dgm:pt>
    <dgm:pt modelId="{739BA2D2-39BB-462D-8F4F-19F2D350BCF0}" type="pres">
      <dgm:prSet presAssocID="{E536C023-628C-415D-AA9D-962D0F1F2189}" presName="circleA" presStyleLbl="node1" presStyleIdx="0" presStyleCnt="4"/>
      <dgm:spPr/>
    </dgm:pt>
    <dgm:pt modelId="{34A31949-6161-44E8-AC6A-731275A93BAC}" type="pres">
      <dgm:prSet presAssocID="{E536C023-628C-415D-AA9D-962D0F1F2189}" presName="spaceA" presStyleCnt="0"/>
      <dgm:spPr/>
    </dgm:pt>
    <dgm:pt modelId="{0B0D3685-8B7B-4DF1-80E6-B1C607748658}" type="pres">
      <dgm:prSet presAssocID="{9FE05973-4133-4117-8650-3EEE8985352C}" presName="space" presStyleCnt="0"/>
      <dgm:spPr/>
    </dgm:pt>
    <dgm:pt modelId="{97654D0E-9963-465B-AFA7-9E06A996A427}" type="pres">
      <dgm:prSet presAssocID="{B2CDC2D0-9BFD-4BF5-8937-305145466DF6}" presName="compositeB" presStyleCnt="0"/>
      <dgm:spPr/>
    </dgm:pt>
    <dgm:pt modelId="{20255448-2D73-4531-8AC4-345D6F520726}" type="pres">
      <dgm:prSet presAssocID="{B2CDC2D0-9BFD-4BF5-8937-305145466DF6}" presName="textB" presStyleLbl="revTx" presStyleIdx="1" presStyleCnt="4" custScaleX="143354">
        <dgm:presLayoutVars>
          <dgm:bulletEnabled val="1"/>
        </dgm:presLayoutVars>
      </dgm:prSet>
      <dgm:spPr/>
    </dgm:pt>
    <dgm:pt modelId="{F4701D3C-DDEA-4DE6-A5A6-F46ACD32DACA}" type="pres">
      <dgm:prSet presAssocID="{B2CDC2D0-9BFD-4BF5-8937-305145466DF6}" presName="circleB" presStyleLbl="node1" presStyleIdx="1" presStyleCnt="4"/>
      <dgm:spPr/>
    </dgm:pt>
    <dgm:pt modelId="{0FE0C7B7-2833-41D4-BE3E-80C92B241D0E}" type="pres">
      <dgm:prSet presAssocID="{B2CDC2D0-9BFD-4BF5-8937-305145466DF6}" presName="spaceB" presStyleCnt="0"/>
      <dgm:spPr/>
    </dgm:pt>
    <dgm:pt modelId="{3638444F-936E-46E5-8F00-6E339CF00F1C}" type="pres">
      <dgm:prSet presAssocID="{24B27A78-DD17-4FEC-8210-B147735FDD56}" presName="space" presStyleCnt="0"/>
      <dgm:spPr/>
    </dgm:pt>
    <dgm:pt modelId="{3B2F7D79-A47C-470B-8E2E-8D4F449E3FC9}" type="pres">
      <dgm:prSet presAssocID="{1C8C810C-192D-4B98-84A0-FC298960AB83}" presName="compositeA" presStyleCnt="0"/>
      <dgm:spPr/>
    </dgm:pt>
    <dgm:pt modelId="{5F7D826A-5408-434C-9D25-53DE329D1EBE}" type="pres">
      <dgm:prSet presAssocID="{1C8C810C-192D-4B98-84A0-FC298960AB83}" presName="textA" presStyleLbl="revTx" presStyleIdx="2" presStyleCnt="4">
        <dgm:presLayoutVars>
          <dgm:bulletEnabled val="1"/>
        </dgm:presLayoutVars>
      </dgm:prSet>
      <dgm:spPr/>
    </dgm:pt>
    <dgm:pt modelId="{9F452174-3F2B-4082-A04D-E94E28BE1052}" type="pres">
      <dgm:prSet presAssocID="{1C8C810C-192D-4B98-84A0-FC298960AB83}" presName="circleA" presStyleLbl="node1" presStyleIdx="2" presStyleCnt="4"/>
      <dgm:spPr/>
    </dgm:pt>
    <dgm:pt modelId="{3A837420-9088-4260-82B3-DB37C90CF95E}" type="pres">
      <dgm:prSet presAssocID="{1C8C810C-192D-4B98-84A0-FC298960AB83}" presName="spaceA" presStyleCnt="0"/>
      <dgm:spPr/>
    </dgm:pt>
    <dgm:pt modelId="{39DD2C9A-5682-4646-919F-FA7881D1CE63}" type="pres">
      <dgm:prSet presAssocID="{C381B38C-4FB2-4485-8FB5-F5F9914ECD4A}" presName="space" presStyleCnt="0"/>
      <dgm:spPr/>
    </dgm:pt>
    <dgm:pt modelId="{7E9ADC1B-462B-4FC6-9DFF-BB2B06098E38}" type="pres">
      <dgm:prSet presAssocID="{BB5A071A-1023-48B7-92C2-057C207EFDFB}" presName="compositeB" presStyleCnt="0"/>
      <dgm:spPr/>
    </dgm:pt>
    <dgm:pt modelId="{9F4FE417-A44F-4F42-B55F-3939205A975E}" type="pres">
      <dgm:prSet presAssocID="{BB5A071A-1023-48B7-92C2-057C207EFDFB}" presName="textB" presStyleLbl="revTx" presStyleIdx="3" presStyleCnt="4">
        <dgm:presLayoutVars>
          <dgm:bulletEnabled val="1"/>
        </dgm:presLayoutVars>
      </dgm:prSet>
      <dgm:spPr/>
    </dgm:pt>
    <dgm:pt modelId="{36C4FE1B-E384-4CF1-BE19-BE7A20794E6F}" type="pres">
      <dgm:prSet presAssocID="{BB5A071A-1023-48B7-92C2-057C207EFDFB}" presName="circleB" presStyleLbl="node1" presStyleIdx="3" presStyleCnt="4"/>
      <dgm:spPr/>
    </dgm:pt>
    <dgm:pt modelId="{219C97FC-C063-49D6-9501-8FC98B6A6E71}" type="pres">
      <dgm:prSet presAssocID="{BB5A071A-1023-48B7-92C2-057C207EFDFB}" presName="spaceB" presStyleCnt="0"/>
      <dgm:spPr/>
    </dgm:pt>
  </dgm:ptLst>
  <dgm:cxnLst>
    <dgm:cxn modelId="{8C5CC701-CFDC-433B-8A2E-65B7EDD24D49}" srcId="{B2CDC2D0-9BFD-4BF5-8937-305145466DF6}" destId="{1E76F26F-73A5-4F16-AFBB-47158353CC38}" srcOrd="1" destOrd="0" parTransId="{EBC7C7A4-B75F-46C3-9CC5-157E6B2F140C}" sibTransId="{68DBA37B-FFCA-4436-B1AA-BA3E1369FF03}"/>
    <dgm:cxn modelId="{63BAE407-B0C1-4493-88F9-6F176EB8DE02}" srcId="{E536C023-628C-415D-AA9D-962D0F1F2189}" destId="{19D30BBC-FECC-46CA-A4C5-B9209007A435}" srcOrd="1" destOrd="0" parTransId="{F56E61E2-CA11-4131-9B05-3C7A4B446EB3}" sibTransId="{D7210561-0E8E-4221-9473-A3DC667D6CD2}"/>
    <dgm:cxn modelId="{78621A12-B556-4266-9FEE-715195658BF4}" srcId="{B2CDC2D0-9BFD-4BF5-8937-305145466DF6}" destId="{1F81B9D2-3A59-4C7A-B3A4-CE2AD2D296A4}" srcOrd="4" destOrd="0" parTransId="{0D1373D8-8093-491D-8B0E-3D89043B934E}" sibTransId="{3AA68CF8-16FB-4826-9892-F09FA133C539}"/>
    <dgm:cxn modelId="{5953C532-262C-44B7-BAFA-757706A6C042}" type="presOf" srcId="{19D30BBC-FECC-46CA-A4C5-B9209007A435}" destId="{3B2D902A-22FF-4225-9D54-76E030322A18}" srcOrd="0" destOrd="2" presId="urn:microsoft.com/office/officeart/2005/8/layout/hProcess11"/>
    <dgm:cxn modelId="{D9B6F039-38CB-433E-968D-2E7AB584EDB3}" srcId="{B2CDC2D0-9BFD-4BF5-8937-305145466DF6}" destId="{3CBB8683-E796-4E12-8502-EE8C3B6F078E}" srcOrd="2" destOrd="0" parTransId="{CF35CC95-6C35-4EC0-A70F-1B7C8F0423ED}" sibTransId="{CB76CD93-A587-4064-9638-D609B9E4E2CC}"/>
    <dgm:cxn modelId="{45A7D53C-244A-410B-A5F3-BED52913BFF0}" srcId="{E536C023-628C-415D-AA9D-962D0F1F2189}" destId="{4E33C40D-85BE-47B5-94C5-9808500C831A}" srcOrd="3" destOrd="0" parTransId="{107822DD-03C5-449A-AC69-306D16B2793C}" sibTransId="{0F8B6A11-FCF6-4AF3-AD5C-B6FFA5536EC0}"/>
    <dgm:cxn modelId="{6F3E803E-3EFB-4789-A3FC-138989B07F96}" srcId="{E536C023-628C-415D-AA9D-962D0F1F2189}" destId="{7E8CB837-4028-48FA-8109-C86169307293}" srcOrd="2" destOrd="0" parTransId="{99BEEC7C-030D-4ABF-B1C2-002F0838F34E}" sibTransId="{D2145093-ECE1-4926-878A-E66A7D4DC9CC}"/>
    <dgm:cxn modelId="{BFD08C3E-D33B-4F9D-B09D-299D80470D24}" type="presOf" srcId="{BC2FE2F2-CC7E-4230-9356-AB3077A753A6}" destId="{5F7D826A-5408-434C-9D25-53DE329D1EBE}" srcOrd="0" destOrd="2" presId="urn:microsoft.com/office/officeart/2005/8/layout/hProcess11"/>
    <dgm:cxn modelId="{CFAA625B-16CE-45A9-95DB-C6C60034760E}" type="presOf" srcId="{F58976BB-A0CB-4F70-BCF3-C159104F6BB2}" destId="{3B2D902A-22FF-4225-9D54-76E030322A18}" srcOrd="0" destOrd="5" presId="urn:microsoft.com/office/officeart/2005/8/layout/hProcess11"/>
    <dgm:cxn modelId="{9BAC2142-C130-402E-8E81-2EAE33C30ED3}" srcId="{E536C023-628C-415D-AA9D-962D0F1F2189}" destId="{1D46198A-50BB-408C-AB28-41FE5B45C9F3}" srcOrd="0" destOrd="0" parTransId="{7E27B271-B397-4B57-9B4E-82F9A9A7EEFF}" sibTransId="{09DE234D-0FE6-4A32-8252-AAC8BBE9D387}"/>
    <dgm:cxn modelId="{92928164-4B7E-47B8-B8E9-02CD8CB057C0}" srcId="{B32BE603-0F34-465F-9929-BD40BCCABAB0}" destId="{BB5A071A-1023-48B7-92C2-057C207EFDFB}" srcOrd="3" destOrd="0" parTransId="{7EA6B976-4F77-446D-95CF-A2C6DF7EC79D}" sibTransId="{B1A1C6FA-0632-4BBC-B49E-46D37A5FE5C1}"/>
    <dgm:cxn modelId="{4B375B48-F537-4042-92B3-155C6F7BF3A5}" srcId="{1C8C810C-192D-4B98-84A0-FC298960AB83}" destId="{4C0B4ABC-6CE8-4C6B-9288-2D2FA19F7117}" srcOrd="0" destOrd="0" parTransId="{324506AD-DEEA-4EEC-90FE-30BA43BB57B4}" sibTransId="{98FB35AA-C96B-4906-BEF1-DBFEA340E1C6}"/>
    <dgm:cxn modelId="{57DA8B68-FF6C-4108-825D-99C8357CE04F}" type="presOf" srcId="{1E76F26F-73A5-4F16-AFBB-47158353CC38}" destId="{20255448-2D73-4531-8AC4-345D6F520726}" srcOrd="0" destOrd="2" presId="urn:microsoft.com/office/officeart/2005/8/layout/hProcess11"/>
    <dgm:cxn modelId="{FDD0C848-4B10-40D7-897A-42579748B95C}" type="presOf" srcId="{3CBB8683-E796-4E12-8502-EE8C3B6F078E}" destId="{20255448-2D73-4531-8AC4-345D6F520726}" srcOrd="0" destOrd="3" presId="urn:microsoft.com/office/officeart/2005/8/layout/hProcess11"/>
    <dgm:cxn modelId="{9A1A2452-2E18-4884-9917-0AD8A4BA8275}" type="presOf" srcId="{4C0B4ABC-6CE8-4C6B-9288-2D2FA19F7117}" destId="{5F7D826A-5408-434C-9D25-53DE329D1EBE}" srcOrd="0" destOrd="1" presId="urn:microsoft.com/office/officeart/2005/8/layout/hProcess11"/>
    <dgm:cxn modelId="{63F07D54-6EB1-4914-B6CF-BCEE88119BA0}" type="presOf" srcId="{3FF9215A-4721-4C43-9B52-EF4150304FBC}" destId="{5F7D826A-5408-434C-9D25-53DE329D1EBE}" srcOrd="0" destOrd="3" presId="urn:microsoft.com/office/officeart/2005/8/layout/hProcess11"/>
    <dgm:cxn modelId="{DFE37175-FC2D-4F07-B494-7AC96BFAF349}" srcId="{1C8C810C-192D-4B98-84A0-FC298960AB83}" destId="{24E0F122-79F1-4BDE-93C2-35353970C12B}" srcOrd="3" destOrd="0" parTransId="{FF138B57-FAB5-4F0C-9441-4358914F51C0}" sibTransId="{749BAA0D-0686-4A6E-8D66-037C1376E521}"/>
    <dgm:cxn modelId="{BB66A075-1114-42D1-9199-5FF2C3DF6036}" type="presOf" srcId="{7E8CB837-4028-48FA-8109-C86169307293}" destId="{3B2D902A-22FF-4225-9D54-76E030322A18}" srcOrd="0" destOrd="3" presId="urn:microsoft.com/office/officeart/2005/8/layout/hProcess11"/>
    <dgm:cxn modelId="{FC76A257-65D4-4D94-BB00-EB4CC4825EAD}" type="presOf" srcId="{24E0F122-79F1-4BDE-93C2-35353970C12B}" destId="{5F7D826A-5408-434C-9D25-53DE329D1EBE}" srcOrd="0" destOrd="4" presId="urn:microsoft.com/office/officeart/2005/8/layout/hProcess11"/>
    <dgm:cxn modelId="{FBFBD681-4218-481A-B2C0-B577B4907688}" srcId="{B2CDC2D0-9BFD-4BF5-8937-305145466DF6}" destId="{D5D59762-32AB-4B95-8E45-614B03E1BE0B}" srcOrd="3" destOrd="0" parTransId="{BABA2C65-DD0F-4017-B54E-50FA0715A354}" sibTransId="{CE46E616-177D-48C4-823A-6B68CED00D78}"/>
    <dgm:cxn modelId="{C46C7285-0068-48A2-8084-40D7D52FD5C7}" srcId="{B32BE603-0F34-465F-9929-BD40BCCABAB0}" destId="{1C8C810C-192D-4B98-84A0-FC298960AB83}" srcOrd="2" destOrd="0" parTransId="{206E9315-3E6E-4039-AF6B-0A151E9A4DDB}" sibTransId="{C381B38C-4FB2-4485-8FB5-F5F9914ECD4A}"/>
    <dgm:cxn modelId="{472AE885-ED1B-4426-BDD8-962BE07B9B7A}" srcId="{B32BE603-0F34-465F-9929-BD40BCCABAB0}" destId="{B2CDC2D0-9BFD-4BF5-8937-305145466DF6}" srcOrd="1" destOrd="0" parTransId="{B3250FE3-3C26-4243-82FE-122E27E83F56}" sibTransId="{24B27A78-DD17-4FEC-8210-B147735FDD56}"/>
    <dgm:cxn modelId="{784BE288-5EBA-4281-9C52-E7375E3E6768}" type="presOf" srcId="{E7ABA320-17E5-478C-A6D7-1632FEA06835}" destId="{20255448-2D73-4531-8AC4-345D6F520726}" srcOrd="0" destOrd="1" presId="urn:microsoft.com/office/officeart/2005/8/layout/hProcess11"/>
    <dgm:cxn modelId="{0A4D208A-773A-4399-B8D0-FCB684A6BD66}" type="presOf" srcId="{4E33C40D-85BE-47B5-94C5-9808500C831A}" destId="{3B2D902A-22FF-4225-9D54-76E030322A18}" srcOrd="0" destOrd="4" presId="urn:microsoft.com/office/officeart/2005/8/layout/hProcess11"/>
    <dgm:cxn modelId="{CF7CB08B-EB90-4E36-A720-905E6716E374}" type="presOf" srcId="{B32BE603-0F34-465F-9929-BD40BCCABAB0}" destId="{8AF3F1BA-5969-43C5-8BFB-077865A2A651}" srcOrd="0" destOrd="0" presId="urn:microsoft.com/office/officeart/2005/8/layout/hProcess11"/>
    <dgm:cxn modelId="{602E0E8D-BA5F-471D-BE15-1EC818431007}" type="presOf" srcId="{D5D59762-32AB-4B95-8E45-614B03E1BE0B}" destId="{20255448-2D73-4531-8AC4-345D6F520726}" srcOrd="0" destOrd="4" presId="urn:microsoft.com/office/officeart/2005/8/layout/hProcess11"/>
    <dgm:cxn modelId="{DA74FD9A-BC11-4B38-9DE9-D71C32045C2F}" type="presOf" srcId="{1F81B9D2-3A59-4C7A-B3A4-CE2AD2D296A4}" destId="{20255448-2D73-4531-8AC4-345D6F520726}" srcOrd="0" destOrd="5" presId="urn:microsoft.com/office/officeart/2005/8/layout/hProcess11"/>
    <dgm:cxn modelId="{D0DFEF9F-5A13-498B-A18B-227602C4081B}" srcId="{B2CDC2D0-9BFD-4BF5-8937-305145466DF6}" destId="{E7ABA320-17E5-478C-A6D7-1632FEA06835}" srcOrd="0" destOrd="0" parTransId="{F5B9F348-A0AF-49D3-98F3-B558AA34BEDF}" sibTransId="{7F431A76-35FF-49F2-A681-4D7A832DBB03}"/>
    <dgm:cxn modelId="{B2363DA2-4D78-4E64-85A1-40DC7CA4B3DF}" type="presOf" srcId="{1D46198A-50BB-408C-AB28-41FE5B45C9F3}" destId="{3B2D902A-22FF-4225-9D54-76E030322A18}" srcOrd="0" destOrd="1" presId="urn:microsoft.com/office/officeart/2005/8/layout/hProcess11"/>
    <dgm:cxn modelId="{D434BBB2-3249-4461-AFC1-065848212527}" srcId="{B32BE603-0F34-465F-9929-BD40BCCABAB0}" destId="{E536C023-628C-415D-AA9D-962D0F1F2189}" srcOrd="0" destOrd="0" parTransId="{3E78613A-E468-4F1F-897A-DE2DD80C4E34}" sibTransId="{9FE05973-4133-4117-8650-3EEE8985352C}"/>
    <dgm:cxn modelId="{8F5FF3B3-1599-4E7D-9A7F-F5335AF25164}" srcId="{1C8C810C-192D-4B98-84A0-FC298960AB83}" destId="{BC2FE2F2-CC7E-4230-9356-AB3077A753A6}" srcOrd="1" destOrd="0" parTransId="{4E4F13A1-E3E2-4E35-ACFA-D80D4938809A}" sibTransId="{CCAB1318-80E9-4798-9C4D-5FB532D00D14}"/>
    <dgm:cxn modelId="{CFB677BB-A373-4A7D-B02F-22A39A98F2A7}" type="presOf" srcId="{E536C023-628C-415D-AA9D-962D0F1F2189}" destId="{3B2D902A-22FF-4225-9D54-76E030322A18}" srcOrd="0" destOrd="0" presId="urn:microsoft.com/office/officeart/2005/8/layout/hProcess11"/>
    <dgm:cxn modelId="{F8916ACE-E2FC-491B-8DF4-1032B9EDF6DF}" type="presOf" srcId="{BB5A071A-1023-48B7-92C2-057C207EFDFB}" destId="{9F4FE417-A44F-4F42-B55F-3939205A975E}" srcOrd="0" destOrd="0" presId="urn:microsoft.com/office/officeart/2005/8/layout/hProcess11"/>
    <dgm:cxn modelId="{9C76EDDB-5617-42F7-9271-F2BB056B0E23}" type="presOf" srcId="{16FA5049-613D-444F-83E1-C12510E0D4DD}" destId="{9F4FE417-A44F-4F42-B55F-3939205A975E}" srcOrd="0" destOrd="1" presId="urn:microsoft.com/office/officeart/2005/8/layout/hProcess11"/>
    <dgm:cxn modelId="{95BC43DC-ADE7-4EBB-A4A2-0139D92F1306}" type="presOf" srcId="{1C8C810C-192D-4B98-84A0-FC298960AB83}" destId="{5F7D826A-5408-434C-9D25-53DE329D1EBE}" srcOrd="0" destOrd="0" presId="urn:microsoft.com/office/officeart/2005/8/layout/hProcess11"/>
    <dgm:cxn modelId="{6CCA12DD-B3C1-4EB6-AD49-56964FA505F7}" srcId="{E536C023-628C-415D-AA9D-962D0F1F2189}" destId="{F58976BB-A0CB-4F70-BCF3-C159104F6BB2}" srcOrd="4" destOrd="0" parTransId="{6AC4025A-54DC-41F8-B36A-9CC50774554A}" sibTransId="{A6363220-3E35-45DD-B98D-78125CDBFD2A}"/>
    <dgm:cxn modelId="{A47E3CDD-E600-4BDE-9784-310C238BA3DF}" type="presOf" srcId="{B2CDC2D0-9BFD-4BF5-8937-305145466DF6}" destId="{20255448-2D73-4531-8AC4-345D6F520726}" srcOrd="0" destOrd="0" presId="urn:microsoft.com/office/officeart/2005/8/layout/hProcess11"/>
    <dgm:cxn modelId="{445689E2-C14D-464C-B8EF-2A46D7AF5758}" srcId="{BB5A071A-1023-48B7-92C2-057C207EFDFB}" destId="{16FA5049-613D-444F-83E1-C12510E0D4DD}" srcOrd="0" destOrd="0" parTransId="{88F390F5-5881-4202-B1A3-F6ED726A119E}" sibTransId="{6352D380-D188-4413-B730-9F63860614BE}"/>
    <dgm:cxn modelId="{C290ECF8-CB11-4585-9BDD-8D651DFA9BFF}" srcId="{1C8C810C-192D-4B98-84A0-FC298960AB83}" destId="{3FF9215A-4721-4C43-9B52-EF4150304FBC}" srcOrd="2" destOrd="0" parTransId="{C98B33F8-FFB0-4956-BF0E-92A385C26404}" sibTransId="{06AFEFEC-AD7C-4602-B652-C087FBBF0E64}"/>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6EE6550F-1C61-49E8-816D-AADF9D00CC48}" type="presParOf" srcId="{7C29544A-5B95-4706-92CC-754F2DA6E449}" destId="{FA1A3FB8-2A9B-4C62-A4CE-7877FEE9BAED}" srcOrd="0" destOrd="0" presId="urn:microsoft.com/office/officeart/2005/8/layout/hProcess11"/>
    <dgm:cxn modelId="{BEF54FDC-45CF-46FF-82CB-39281E466262}" type="presParOf" srcId="{FA1A3FB8-2A9B-4C62-A4CE-7877FEE9BAED}" destId="{3B2D902A-22FF-4225-9D54-76E030322A18}" srcOrd="0" destOrd="0" presId="urn:microsoft.com/office/officeart/2005/8/layout/hProcess11"/>
    <dgm:cxn modelId="{DC45DF05-256B-470B-A6FB-B31EA8BFD6F5}" type="presParOf" srcId="{FA1A3FB8-2A9B-4C62-A4CE-7877FEE9BAED}" destId="{739BA2D2-39BB-462D-8F4F-19F2D350BCF0}" srcOrd="1" destOrd="0" presId="urn:microsoft.com/office/officeart/2005/8/layout/hProcess11"/>
    <dgm:cxn modelId="{C37DC825-C739-4C4F-95A0-E9F7D5A3AA1F}" type="presParOf" srcId="{FA1A3FB8-2A9B-4C62-A4CE-7877FEE9BAED}" destId="{34A31949-6161-44E8-AC6A-731275A93BAC}" srcOrd="2" destOrd="0" presId="urn:microsoft.com/office/officeart/2005/8/layout/hProcess11"/>
    <dgm:cxn modelId="{2237F4C7-14B7-4E11-9827-4E1A041C94CF}" type="presParOf" srcId="{7C29544A-5B95-4706-92CC-754F2DA6E449}" destId="{0B0D3685-8B7B-4DF1-80E6-B1C607748658}" srcOrd="1" destOrd="0" presId="urn:microsoft.com/office/officeart/2005/8/layout/hProcess11"/>
    <dgm:cxn modelId="{14E83045-A15D-42DA-A1EC-D7EF1A1F1ECB}" type="presParOf" srcId="{7C29544A-5B95-4706-92CC-754F2DA6E449}" destId="{97654D0E-9963-465B-AFA7-9E06A996A427}" srcOrd="2" destOrd="0" presId="urn:microsoft.com/office/officeart/2005/8/layout/hProcess11"/>
    <dgm:cxn modelId="{7F8C3765-0B68-447C-84EE-BBB814588D7B}" type="presParOf" srcId="{97654D0E-9963-465B-AFA7-9E06A996A427}" destId="{20255448-2D73-4531-8AC4-345D6F520726}" srcOrd="0" destOrd="0" presId="urn:microsoft.com/office/officeart/2005/8/layout/hProcess11"/>
    <dgm:cxn modelId="{0D62B5C6-A9D4-400D-A831-5F400DFBAF9B}" type="presParOf" srcId="{97654D0E-9963-465B-AFA7-9E06A996A427}" destId="{F4701D3C-DDEA-4DE6-A5A6-F46ACD32DACA}" srcOrd="1" destOrd="0" presId="urn:microsoft.com/office/officeart/2005/8/layout/hProcess11"/>
    <dgm:cxn modelId="{4DE39547-72E4-4BDF-BECD-9A54CACD96B3}" type="presParOf" srcId="{97654D0E-9963-465B-AFA7-9E06A996A427}" destId="{0FE0C7B7-2833-41D4-BE3E-80C92B241D0E}" srcOrd="2" destOrd="0" presId="urn:microsoft.com/office/officeart/2005/8/layout/hProcess11"/>
    <dgm:cxn modelId="{5BCB9AD5-F054-4A29-B2B9-DD756AEF5B6A}" type="presParOf" srcId="{7C29544A-5B95-4706-92CC-754F2DA6E449}" destId="{3638444F-936E-46E5-8F00-6E339CF00F1C}" srcOrd="3" destOrd="0" presId="urn:microsoft.com/office/officeart/2005/8/layout/hProcess11"/>
    <dgm:cxn modelId="{D7A20F24-02E9-4F92-8F66-BEC88D7EBC7C}" type="presParOf" srcId="{7C29544A-5B95-4706-92CC-754F2DA6E449}" destId="{3B2F7D79-A47C-470B-8E2E-8D4F449E3FC9}" srcOrd="4" destOrd="0" presId="urn:microsoft.com/office/officeart/2005/8/layout/hProcess11"/>
    <dgm:cxn modelId="{7BB77C9D-042B-4AA8-A5F1-DA999E915B03}" type="presParOf" srcId="{3B2F7D79-A47C-470B-8E2E-8D4F449E3FC9}" destId="{5F7D826A-5408-434C-9D25-53DE329D1EBE}" srcOrd="0" destOrd="0" presId="urn:microsoft.com/office/officeart/2005/8/layout/hProcess11"/>
    <dgm:cxn modelId="{17117406-514B-4394-8C11-46F816A180FF}" type="presParOf" srcId="{3B2F7D79-A47C-470B-8E2E-8D4F449E3FC9}" destId="{9F452174-3F2B-4082-A04D-E94E28BE1052}" srcOrd="1" destOrd="0" presId="urn:microsoft.com/office/officeart/2005/8/layout/hProcess11"/>
    <dgm:cxn modelId="{30140C84-6C9B-4847-8C97-159F974B9318}" type="presParOf" srcId="{3B2F7D79-A47C-470B-8E2E-8D4F449E3FC9}" destId="{3A837420-9088-4260-82B3-DB37C90CF95E}" srcOrd="2" destOrd="0" presId="urn:microsoft.com/office/officeart/2005/8/layout/hProcess11"/>
    <dgm:cxn modelId="{2A2A7F3B-6859-4A45-9789-19A8E7945875}" type="presParOf" srcId="{7C29544A-5B95-4706-92CC-754F2DA6E449}" destId="{39DD2C9A-5682-4646-919F-FA7881D1CE63}" srcOrd="5" destOrd="0" presId="urn:microsoft.com/office/officeart/2005/8/layout/hProcess11"/>
    <dgm:cxn modelId="{B74432F6-EC1C-499F-900C-6BAB43A64274}" type="presParOf" srcId="{7C29544A-5B95-4706-92CC-754F2DA6E449}" destId="{7E9ADC1B-462B-4FC6-9DFF-BB2B06098E38}" srcOrd="6" destOrd="0" presId="urn:microsoft.com/office/officeart/2005/8/layout/hProcess11"/>
    <dgm:cxn modelId="{737670D9-BD8E-400A-AD4B-385E1E04F338}" type="presParOf" srcId="{7E9ADC1B-462B-4FC6-9DFF-BB2B06098E38}" destId="{9F4FE417-A44F-4F42-B55F-3939205A975E}" srcOrd="0" destOrd="0" presId="urn:microsoft.com/office/officeart/2005/8/layout/hProcess11"/>
    <dgm:cxn modelId="{ACB52640-7878-48E7-9946-EE92FFB9A564}" type="presParOf" srcId="{7E9ADC1B-462B-4FC6-9DFF-BB2B06098E38}" destId="{36C4FE1B-E384-4CF1-BE19-BE7A20794E6F}" srcOrd="1" destOrd="0" presId="urn:microsoft.com/office/officeart/2005/8/layout/hProcess11"/>
    <dgm:cxn modelId="{BC71BF6B-7565-4B3E-A653-2FE37451C1B1}" type="presParOf" srcId="{7E9ADC1B-462B-4FC6-9DFF-BB2B06098E38}" destId="{219C97FC-C063-49D6-9501-8FC98B6A6E71}"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pt>
    <dgm:pt modelId="{F895CFA8-F30F-4C93-936B-7AF08A3CF7E3}">
      <dgm:prSet phldrT="[Text]" custT="1"/>
      <dgm:spPr/>
      <dgm:t>
        <a:bodyPr/>
        <a:lstStyle/>
        <a:p>
          <a:r>
            <a:rPr lang="en-GB" sz="1400" b="1" dirty="0">
              <a:latin typeface="Arial" panose="020B0604020202020204" pitchFamily="34" charset="0"/>
              <a:cs typeface="Arial" panose="020B0604020202020204" pitchFamily="34" charset="0"/>
            </a:rPr>
            <a:t>November</a:t>
          </a:r>
        </a:p>
      </dgm:t>
    </dgm:pt>
    <dgm:pt modelId="{5B83E484-FBF0-4928-8B90-400B9AF65264}" type="parTrans" cxnId="{94C0FDF7-AE96-4091-B7CA-BE0C0CC9CA77}">
      <dgm:prSet/>
      <dgm:spPr/>
      <dgm:t>
        <a:bodyPr/>
        <a:lstStyle/>
        <a:p>
          <a:endParaRPr lang="en-GB"/>
        </a:p>
      </dgm:t>
    </dgm:pt>
    <dgm:pt modelId="{78D7E204-6E6C-4E79-A10E-14AA27EE6A02}" type="sibTrans" cxnId="{94C0FDF7-AE96-4091-B7CA-BE0C0CC9CA77}">
      <dgm:prSet/>
      <dgm:spPr/>
      <dgm:t>
        <a:bodyPr/>
        <a:lstStyle/>
        <a:p>
          <a:endParaRPr lang="en-GB"/>
        </a:p>
      </dgm:t>
    </dgm:pt>
    <dgm:pt modelId="{68CC81F2-940D-40BE-9483-985AB5CD5E5C}">
      <dgm:prSet phldrT="[Text]" custT="1"/>
      <dgm:spPr/>
      <dgm:t>
        <a:bodyPr/>
        <a:lstStyle/>
        <a:p>
          <a:r>
            <a:rPr lang="en-GB" sz="1400" b="1" dirty="0">
              <a:latin typeface="Arial" panose="020B0604020202020204" pitchFamily="34" charset="0"/>
              <a:cs typeface="Arial" panose="020B0604020202020204" pitchFamily="34" charset="0"/>
            </a:rPr>
            <a:t>December</a:t>
          </a:r>
        </a:p>
      </dgm:t>
    </dgm:pt>
    <dgm:pt modelId="{2BF8F893-6DE5-455D-8AA5-D19E6FCEC9BD}" type="parTrans" cxnId="{65B34ADE-33B8-4D27-958D-1E6652493286}">
      <dgm:prSet/>
      <dgm:spPr/>
      <dgm:t>
        <a:bodyPr/>
        <a:lstStyle/>
        <a:p>
          <a:endParaRPr lang="en-GB"/>
        </a:p>
      </dgm:t>
    </dgm:pt>
    <dgm:pt modelId="{19BA551D-7CCE-47C4-B1FB-FB94C3536DDE}" type="sibTrans" cxnId="{65B34ADE-33B8-4D27-958D-1E6652493286}">
      <dgm:prSet/>
      <dgm:spPr/>
      <dgm:t>
        <a:bodyPr/>
        <a:lstStyle/>
        <a:p>
          <a:endParaRPr lang="en-GB"/>
        </a:p>
      </dgm:t>
    </dgm:pt>
    <dgm:pt modelId="{FB1E6296-C4CB-46AC-A72B-CCC6EA6D5AC7}">
      <dgm:prSet phldrT="[Text]" custT="1"/>
      <dgm:spPr/>
      <dgm:t>
        <a:bodyPr/>
        <a:lstStyle/>
        <a:p>
          <a:r>
            <a:rPr lang="en-GB" sz="1400" b="1" dirty="0">
              <a:latin typeface="Arial" panose="020B0604020202020204" pitchFamily="34" charset="0"/>
              <a:cs typeface="Arial" panose="020B0604020202020204" pitchFamily="34" charset="0"/>
            </a:rPr>
            <a:t>January</a:t>
          </a:r>
        </a:p>
      </dgm:t>
    </dgm:pt>
    <dgm:pt modelId="{0D027524-3769-4F77-AD53-A95E95C43486}" type="parTrans" cxnId="{CBE1062F-5E69-4D51-B281-256BC93B10CC}">
      <dgm:prSet/>
      <dgm:spPr/>
      <dgm:t>
        <a:bodyPr/>
        <a:lstStyle/>
        <a:p>
          <a:endParaRPr lang="en-GB"/>
        </a:p>
      </dgm:t>
    </dgm:pt>
    <dgm:pt modelId="{81C677F3-DEB1-4396-B3DA-1D88CAA5F507}" type="sibTrans" cxnId="{CBE1062F-5E69-4D51-B281-256BC93B10CC}">
      <dgm:prSet/>
      <dgm:spPr/>
      <dgm:t>
        <a:bodyPr/>
        <a:lstStyle/>
        <a:p>
          <a:endParaRPr lang="en-GB"/>
        </a:p>
      </dgm:t>
    </dgm:pt>
    <dgm:pt modelId="{C5F4EBFE-216A-4023-BBE0-3783B391C095}">
      <dgm:prSet phldrT="[Text]" custT="1"/>
      <dgm:spPr/>
      <dgm:t>
        <a:bodyPr/>
        <a:lstStyle/>
        <a:p>
          <a:r>
            <a:rPr lang="en-GB" sz="1400" b="1" dirty="0">
              <a:latin typeface="Arial" panose="020B0604020202020204" pitchFamily="34" charset="0"/>
              <a:cs typeface="Arial" panose="020B0604020202020204" pitchFamily="34" charset="0"/>
            </a:rPr>
            <a:t>February</a:t>
          </a:r>
        </a:p>
      </dgm:t>
    </dgm:pt>
    <dgm:pt modelId="{DD9119BC-2FE0-4577-8F39-AB8DB8409EB4}" type="parTrans" cxnId="{1842C898-CBA8-47EE-BEC4-6D4209898FF4}">
      <dgm:prSet/>
      <dgm:spPr/>
    </dgm:pt>
    <dgm:pt modelId="{B2D9DF2E-D0E3-4776-BCFA-63BD28D42765}" type="sibTrans" cxnId="{1842C898-CBA8-47EE-BEC4-6D4209898FF4}">
      <dgm:prSet/>
      <dgm:spPr/>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1E5B3F35-949C-4C3D-A679-8FACE01DB0E3}" type="pres">
      <dgm:prSet presAssocID="{F895CFA8-F30F-4C93-936B-7AF08A3CF7E3}" presName="compositeA" presStyleCnt="0"/>
      <dgm:spPr/>
    </dgm:pt>
    <dgm:pt modelId="{4B9A21A6-DF11-4800-8D51-643C632E9F65}" type="pres">
      <dgm:prSet presAssocID="{F895CFA8-F30F-4C93-936B-7AF08A3CF7E3}" presName="textA" presStyleLbl="revTx" presStyleIdx="0" presStyleCnt="4">
        <dgm:presLayoutVars>
          <dgm:bulletEnabled val="1"/>
        </dgm:presLayoutVars>
      </dgm:prSet>
      <dgm:spPr/>
    </dgm:pt>
    <dgm:pt modelId="{4C0615C0-2CA9-41B1-ADF0-0D5E45D45892}" type="pres">
      <dgm:prSet presAssocID="{F895CFA8-F30F-4C93-936B-7AF08A3CF7E3}" presName="circleA" presStyleLbl="node1" presStyleIdx="0" presStyleCnt="4"/>
      <dgm:spPr/>
    </dgm:pt>
    <dgm:pt modelId="{88B46944-05C9-4E71-9238-9EF0B6F152D4}" type="pres">
      <dgm:prSet presAssocID="{F895CFA8-F30F-4C93-936B-7AF08A3CF7E3}" presName="spaceA" presStyleCnt="0"/>
      <dgm:spPr/>
    </dgm:pt>
    <dgm:pt modelId="{2FA98C90-3151-4FCC-ACC1-62A5709D4BB9}" type="pres">
      <dgm:prSet presAssocID="{78D7E204-6E6C-4E79-A10E-14AA27EE6A02}" presName="space" presStyleCnt="0"/>
      <dgm:spPr/>
    </dgm:pt>
    <dgm:pt modelId="{C1259FEA-87BF-49B6-A60A-99D0F01F78B9}" type="pres">
      <dgm:prSet presAssocID="{68CC81F2-940D-40BE-9483-985AB5CD5E5C}" presName="compositeB" presStyleCnt="0"/>
      <dgm:spPr/>
    </dgm:pt>
    <dgm:pt modelId="{B392BDEA-25ED-4029-BEA5-BB7D497F6FE8}" type="pres">
      <dgm:prSet presAssocID="{68CC81F2-940D-40BE-9483-985AB5CD5E5C}" presName="textB" presStyleLbl="revTx" presStyleIdx="1" presStyleCnt="4">
        <dgm:presLayoutVars>
          <dgm:bulletEnabled val="1"/>
        </dgm:presLayoutVars>
      </dgm:prSet>
      <dgm:spPr/>
    </dgm:pt>
    <dgm:pt modelId="{F8E297D5-592F-47A9-A8F9-F46070BB902E}" type="pres">
      <dgm:prSet presAssocID="{68CC81F2-940D-40BE-9483-985AB5CD5E5C}" presName="circleB" presStyleLbl="node1" presStyleIdx="1" presStyleCnt="4"/>
      <dgm:spPr/>
    </dgm:pt>
    <dgm:pt modelId="{87BE2DC8-AE9B-4D40-B130-183CE14FC7A7}" type="pres">
      <dgm:prSet presAssocID="{68CC81F2-940D-40BE-9483-985AB5CD5E5C}" presName="spaceB" presStyleCnt="0"/>
      <dgm:spPr/>
    </dgm:pt>
    <dgm:pt modelId="{5F9095D7-CFB3-4778-8392-69CA73DF0998}" type="pres">
      <dgm:prSet presAssocID="{19BA551D-7CCE-47C4-B1FB-FB94C3536DDE}" presName="space" presStyleCnt="0"/>
      <dgm:spPr/>
    </dgm:pt>
    <dgm:pt modelId="{46C4C5D9-C93D-4ED9-9C2F-7A0BD824480A}" type="pres">
      <dgm:prSet presAssocID="{FB1E6296-C4CB-46AC-A72B-CCC6EA6D5AC7}" presName="compositeA" presStyleCnt="0"/>
      <dgm:spPr/>
    </dgm:pt>
    <dgm:pt modelId="{A769FEA5-2ED3-4ECA-BBF7-C7D94966FC63}" type="pres">
      <dgm:prSet presAssocID="{FB1E6296-C4CB-46AC-A72B-CCC6EA6D5AC7}" presName="textA" presStyleLbl="revTx" presStyleIdx="2" presStyleCnt="4">
        <dgm:presLayoutVars>
          <dgm:bulletEnabled val="1"/>
        </dgm:presLayoutVars>
      </dgm:prSet>
      <dgm:spPr/>
    </dgm:pt>
    <dgm:pt modelId="{0016089B-6A3A-471E-B51E-19462E6C3472}" type="pres">
      <dgm:prSet presAssocID="{FB1E6296-C4CB-46AC-A72B-CCC6EA6D5AC7}" presName="circleA" presStyleLbl="node1" presStyleIdx="2" presStyleCnt="4"/>
      <dgm:spPr/>
    </dgm:pt>
    <dgm:pt modelId="{CAB8D9F5-FC88-49E8-92F9-C4D78FD04C92}" type="pres">
      <dgm:prSet presAssocID="{FB1E6296-C4CB-46AC-A72B-CCC6EA6D5AC7}" presName="spaceA" presStyleCnt="0"/>
      <dgm:spPr/>
    </dgm:pt>
    <dgm:pt modelId="{07CC349D-EECD-4631-B7A7-0B0C09781E5D}" type="pres">
      <dgm:prSet presAssocID="{81C677F3-DEB1-4396-B3DA-1D88CAA5F507}" presName="space" presStyleCnt="0"/>
      <dgm:spPr/>
    </dgm:pt>
    <dgm:pt modelId="{96AB44F5-ED1D-4D4B-ABD9-4591543DE94A}" type="pres">
      <dgm:prSet presAssocID="{C5F4EBFE-216A-4023-BBE0-3783B391C095}" presName="compositeB" presStyleCnt="0"/>
      <dgm:spPr/>
    </dgm:pt>
    <dgm:pt modelId="{8DEC7842-CD99-483B-97E7-E5B03F7F74C9}" type="pres">
      <dgm:prSet presAssocID="{C5F4EBFE-216A-4023-BBE0-3783B391C095}" presName="textB" presStyleLbl="revTx" presStyleIdx="3" presStyleCnt="4">
        <dgm:presLayoutVars>
          <dgm:bulletEnabled val="1"/>
        </dgm:presLayoutVars>
      </dgm:prSet>
      <dgm:spPr/>
    </dgm:pt>
    <dgm:pt modelId="{63412923-695A-4620-ABFE-6C30090F5AB9}" type="pres">
      <dgm:prSet presAssocID="{C5F4EBFE-216A-4023-BBE0-3783B391C095}" presName="circleB" presStyleLbl="node1" presStyleIdx="3" presStyleCnt="4"/>
      <dgm:spPr/>
    </dgm:pt>
    <dgm:pt modelId="{5686871A-23B6-4B1B-8BA2-AF4A03DDAC58}" type="pres">
      <dgm:prSet presAssocID="{C5F4EBFE-216A-4023-BBE0-3783B391C095}" presName="spaceB" presStyleCnt="0"/>
      <dgm:spPr/>
    </dgm:pt>
  </dgm:ptLst>
  <dgm:cxnLst>
    <dgm:cxn modelId="{CBE1062F-5E69-4D51-B281-256BC93B10CC}" srcId="{B32BE603-0F34-465F-9929-BD40BCCABAB0}" destId="{FB1E6296-C4CB-46AC-A72B-CCC6EA6D5AC7}" srcOrd="2" destOrd="0" parTransId="{0D027524-3769-4F77-AD53-A95E95C43486}" sibTransId="{81C677F3-DEB1-4396-B3DA-1D88CAA5F507}"/>
    <dgm:cxn modelId="{40F91D30-0D08-46C7-A851-64C3FC9E9F52}" type="presOf" srcId="{C5F4EBFE-216A-4023-BBE0-3783B391C095}" destId="{8DEC7842-CD99-483B-97E7-E5B03F7F74C9}" srcOrd="0" destOrd="0" presId="urn:microsoft.com/office/officeart/2005/8/layout/hProcess11"/>
    <dgm:cxn modelId="{FFC1E55D-EB47-439C-9E46-66619E88BE5F}" type="presOf" srcId="{FB1E6296-C4CB-46AC-A72B-CCC6EA6D5AC7}" destId="{A769FEA5-2ED3-4ECA-BBF7-C7D94966FC63}" srcOrd="0" destOrd="0" presId="urn:microsoft.com/office/officeart/2005/8/layout/hProcess11"/>
    <dgm:cxn modelId="{FCB93146-7E5E-405B-AC9C-4DE91B9C18FC}" type="presOf" srcId="{F895CFA8-F30F-4C93-936B-7AF08A3CF7E3}" destId="{4B9A21A6-DF11-4800-8D51-643C632E9F65}" srcOrd="0" destOrd="0" presId="urn:microsoft.com/office/officeart/2005/8/layout/hProcess11"/>
    <dgm:cxn modelId="{CF7CB08B-EB90-4E36-A720-905E6716E374}" type="presOf" srcId="{B32BE603-0F34-465F-9929-BD40BCCABAB0}" destId="{8AF3F1BA-5969-43C5-8BFB-077865A2A651}" srcOrd="0" destOrd="0" presId="urn:microsoft.com/office/officeart/2005/8/layout/hProcess11"/>
    <dgm:cxn modelId="{1842C898-CBA8-47EE-BEC4-6D4209898FF4}" srcId="{B32BE603-0F34-465F-9929-BD40BCCABAB0}" destId="{C5F4EBFE-216A-4023-BBE0-3783B391C095}" srcOrd="3" destOrd="0" parTransId="{DD9119BC-2FE0-4577-8F39-AB8DB8409EB4}" sibTransId="{B2D9DF2E-D0E3-4776-BCFA-63BD28D42765}"/>
    <dgm:cxn modelId="{65B34ADE-33B8-4D27-958D-1E6652493286}" srcId="{B32BE603-0F34-465F-9929-BD40BCCABAB0}" destId="{68CC81F2-940D-40BE-9483-985AB5CD5E5C}" srcOrd="1" destOrd="0" parTransId="{2BF8F893-6DE5-455D-8AA5-D19E6FCEC9BD}" sibTransId="{19BA551D-7CCE-47C4-B1FB-FB94C3536DDE}"/>
    <dgm:cxn modelId="{94C0FDF7-AE96-4091-B7CA-BE0C0CC9CA77}" srcId="{B32BE603-0F34-465F-9929-BD40BCCABAB0}" destId="{F895CFA8-F30F-4C93-936B-7AF08A3CF7E3}" srcOrd="0" destOrd="0" parTransId="{5B83E484-FBF0-4928-8B90-400B9AF65264}" sibTransId="{78D7E204-6E6C-4E79-A10E-14AA27EE6A02}"/>
    <dgm:cxn modelId="{1528F2FC-C153-4717-9A46-8B55CE3A035F}" type="presOf" srcId="{68CC81F2-940D-40BE-9483-985AB5CD5E5C}" destId="{B392BDEA-25ED-4029-BEA5-BB7D497F6FE8}" srcOrd="0" destOrd="0"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419AD32C-1320-49A3-9800-6DFDD11D2234}" type="presParOf" srcId="{7C29544A-5B95-4706-92CC-754F2DA6E449}" destId="{1E5B3F35-949C-4C3D-A679-8FACE01DB0E3}" srcOrd="0" destOrd="0" presId="urn:microsoft.com/office/officeart/2005/8/layout/hProcess11"/>
    <dgm:cxn modelId="{BFC298C3-1FB7-4637-91F9-D6C453A84FF0}" type="presParOf" srcId="{1E5B3F35-949C-4C3D-A679-8FACE01DB0E3}" destId="{4B9A21A6-DF11-4800-8D51-643C632E9F65}" srcOrd="0" destOrd="0" presId="urn:microsoft.com/office/officeart/2005/8/layout/hProcess11"/>
    <dgm:cxn modelId="{9132B5E4-4AA5-4118-9762-F338E5240FC3}" type="presParOf" srcId="{1E5B3F35-949C-4C3D-A679-8FACE01DB0E3}" destId="{4C0615C0-2CA9-41B1-ADF0-0D5E45D45892}" srcOrd="1" destOrd="0" presId="urn:microsoft.com/office/officeart/2005/8/layout/hProcess11"/>
    <dgm:cxn modelId="{CAF4C847-6F06-4D10-9626-05B96F08367A}" type="presParOf" srcId="{1E5B3F35-949C-4C3D-A679-8FACE01DB0E3}" destId="{88B46944-05C9-4E71-9238-9EF0B6F152D4}" srcOrd="2" destOrd="0" presId="urn:microsoft.com/office/officeart/2005/8/layout/hProcess11"/>
    <dgm:cxn modelId="{F72E826F-F183-4154-A274-44350EBBE30C}" type="presParOf" srcId="{7C29544A-5B95-4706-92CC-754F2DA6E449}" destId="{2FA98C90-3151-4FCC-ACC1-62A5709D4BB9}" srcOrd="1" destOrd="0" presId="urn:microsoft.com/office/officeart/2005/8/layout/hProcess11"/>
    <dgm:cxn modelId="{634B39D9-9D39-4079-86F5-7E4BE51EBF32}" type="presParOf" srcId="{7C29544A-5B95-4706-92CC-754F2DA6E449}" destId="{C1259FEA-87BF-49B6-A60A-99D0F01F78B9}" srcOrd="2" destOrd="0" presId="urn:microsoft.com/office/officeart/2005/8/layout/hProcess11"/>
    <dgm:cxn modelId="{452BF4C5-AE34-4BF5-A5E7-88801A68B31B}" type="presParOf" srcId="{C1259FEA-87BF-49B6-A60A-99D0F01F78B9}" destId="{B392BDEA-25ED-4029-BEA5-BB7D497F6FE8}" srcOrd="0" destOrd="0" presId="urn:microsoft.com/office/officeart/2005/8/layout/hProcess11"/>
    <dgm:cxn modelId="{B0188ADA-EACA-4CF9-8BCF-76FD6FFCC06A}" type="presParOf" srcId="{C1259FEA-87BF-49B6-A60A-99D0F01F78B9}" destId="{F8E297D5-592F-47A9-A8F9-F46070BB902E}" srcOrd="1" destOrd="0" presId="urn:microsoft.com/office/officeart/2005/8/layout/hProcess11"/>
    <dgm:cxn modelId="{12914B88-A623-4DEB-9334-7525E60971EC}" type="presParOf" srcId="{C1259FEA-87BF-49B6-A60A-99D0F01F78B9}" destId="{87BE2DC8-AE9B-4D40-B130-183CE14FC7A7}" srcOrd="2" destOrd="0" presId="urn:microsoft.com/office/officeart/2005/8/layout/hProcess11"/>
    <dgm:cxn modelId="{548515B6-79C6-4D18-BB26-278942CA240A}" type="presParOf" srcId="{7C29544A-5B95-4706-92CC-754F2DA6E449}" destId="{5F9095D7-CFB3-4778-8392-69CA73DF0998}" srcOrd="3" destOrd="0" presId="urn:microsoft.com/office/officeart/2005/8/layout/hProcess11"/>
    <dgm:cxn modelId="{31689E21-6E19-4E86-995D-DFCA487B652A}" type="presParOf" srcId="{7C29544A-5B95-4706-92CC-754F2DA6E449}" destId="{46C4C5D9-C93D-4ED9-9C2F-7A0BD824480A}" srcOrd="4" destOrd="0" presId="urn:microsoft.com/office/officeart/2005/8/layout/hProcess11"/>
    <dgm:cxn modelId="{A91C8425-4BC5-473A-A3E8-CB5210EEE61B}" type="presParOf" srcId="{46C4C5D9-C93D-4ED9-9C2F-7A0BD824480A}" destId="{A769FEA5-2ED3-4ECA-BBF7-C7D94966FC63}" srcOrd="0" destOrd="0" presId="urn:microsoft.com/office/officeart/2005/8/layout/hProcess11"/>
    <dgm:cxn modelId="{A7EA7CB4-8686-46EF-84DB-7437419DC016}" type="presParOf" srcId="{46C4C5D9-C93D-4ED9-9C2F-7A0BD824480A}" destId="{0016089B-6A3A-471E-B51E-19462E6C3472}" srcOrd="1" destOrd="0" presId="urn:microsoft.com/office/officeart/2005/8/layout/hProcess11"/>
    <dgm:cxn modelId="{A9CD97E8-3694-4740-9F12-5DAA6F06BF1A}" type="presParOf" srcId="{46C4C5D9-C93D-4ED9-9C2F-7A0BD824480A}" destId="{CAB8D9F5-FC88-49E8-92F9-C4D78FD04C92}" srcOrd="2" destOrd="0" presId="urn:microsoft.com/office/officeart/2005/8/layout/hProcess11"/>
    <dgm:cxn modelId="{7839BCAB-2F5A-4D14-92C0-B00F81612B79}" type="presParOf" srcId="{7C29544A-5B95-4706-92CC-754F2DA6E449}" destId="{07CC349D-EECD-4631-B7A7-0B0C09781E5D}" srcOrd="5" destOrd="0" presId="urn:microsoft.com/office/officeart/2005/8/layout/hProcess11"/>
    <dgm:cxn modelId="{AEA90A06-058D-4AEF-9FC8-0254E030CF10}" type="presParOf" srcId="{7C29544A-5B95-4706-92CC-754F2DA6E449}" destId="{96AB44F5-ED1D-4D4B-ABD9-4591543DE94A}" srcOrd="6" destOrd="0" presId="urn:microsoft.com/office/officeart/2005/8/layout/hProcess11"/>
    <dgm:cxn modelId="{48B59C98-32E5-48CD-A000-6B03D20FBE10}" type="presParOf" srcId="{96AB44F5-ED1D-4D4B-ABD9-4591543DE94A}" destId="{8DEC7842-CD99-483B-97E7-E5B03F7F74C9}" srcOrd="0" destOrd="0" presId="urn:microsoft.com/office/officeart/2005/8/layout/hProcess11"/>
    <dgm:cxn modelId="{CC13FBC6-D731-4338-BE18-04309ED56F02}" type="presParOf" srcId="{96AB44F5-ED1D-4D4B-ABD9-4591543DE94A}" destId="{63412923-695A-4620-ABFE-6C30090F5AB9}" srcOrd="1" destOrd="0" presId="urn:microsoft.com/office/officeart/2005/8/layout/hProcess11"/>
    <dgm:cxn modelId="{175589EF-A656-4349-B151-7B6427299081}" type="presParOf" srcId="{96AB44F5-ED1D-4D4B-ABD9-4591543DE94A}" destId="{5686871A-23B6-4B1B-8BA2-AF4A03DDAC58}"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489D526-4262-4704-ADB1-73E1CFBE966E}"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GB"/>
        </a:p>
      </dgm:t>
    </dgm:pt>
    <dgm:pt modelId="{BA4DDB08-116F-4F22-A813-4CB56B6EF1EF}">
      <dgm:prSet custT="1"/>
      <dgm:spPr/>
      <dgm:t>
        <a:bodyPr/>
        <a:lstStyle/>
        <a:p>
          <a:r>
            <a:rPr lang="en-GB" sz="1600" b="1" dirty="0">
              <a:latin typeface="Arial" panose="020B0604020202020204" pitchFamily="34" charset="0"/>
              <a:cs typeface="Arial" panose="020B0604020202020204" pitchFamily="34" charset="0"/>
            </a:rPr>
            <a:t>CMP326</a:t>
          </a:r>
        </a:p>
      </dgm:t>
    </dgm:pt>
    <dgm:pt modelId="{BB672D4C-AEF7-4AF9-823B-29F6A6834FE7}" type="parTrans" cxnId="{27790FD6-4F3A-4445-B57A-4BB32E24C722}">
      <dgm:prSet/>
      <dgm:spPr/>
      <dgm:t>
        <a:bodyPr/>
        <a:lstStyle/>
        <a:p>
          <a:endParaRPr lang="en-GB"/>
        </a:p>
      </dgm:t>
    </dgm:pt>
    <dgm:pt modelId="{58392F37-4499-4904-80F4-1625AE449512}" type="sibTrans" cxnId="{27790FD6-4F3A-4445-B57A-4BB32E24C722}">
      <dgm:prSet/>
      <dgm:spPr/>
      <dgm:t>
        <a:bodyPr/>
        <a:lstStyle/>
        <a:p>
          <a:endParaRPr lang="en-GB"/>
        </a:p>
      </dgm:t>
    </dgm:pt>
    <dgm:pt modelId="{029EB657-F081-4173-BAF9-AA23490A3196}">
      <dgm:prSet custT="1"/>
      <dgm:spPr/>
      <dgm:t>
        <a:bodyPr/>
        <a:lstStyle/>
        <a:p>
          <a:r>
            <a:rPr lang="en-GB" sz="1600" dirty="0">
              <a:latin typeface="Arial" panose="020B0604020202020204" pitchFamily="34" charset="0"/>
              <a:cs typeface="Arial" panose="020B0604020202020204" pitchFamily="34" charset="0"/>
            </a:rPr>
            <a:t>Workgroup 1 11 December 2020. Workgroup 2 w/c 11 January 2021. Issue Workgroup Consultation 25 January 2021 to 15 February 2021.</a:t>
          </a:r>
        </a:p>
      </dgm:t>
    </dgm:pt>
    <dgm:pt modelId="{2EB62BDA-59F2-4B7F-B210-1EAA0CCD6005}" type="parTrans" cxnId="{3640CD24-EAC7-4F0A-A1AE-EA538203A921}">
      <dgm:prSet/>
      <dgm:spPr/>
      <dgm:t>
        <a:bodyPr/>
        <a:lstStyle/>
        <a:p>
          <a:endParaRPr lang="en-GB"/>
        </a:p>
      </dgm:t>
    </dgm:pt>
    <dgm:pt modelId="{7C7961C2-8ACC-4A0E-A45B-76C6F0667AE8}" type="sibTrans" cxnId="{3640CD24-EAC7-4F0A-A1AE-EA538203A921}">
      <dgm:prSet/>
      <dgm:spPr/>
      <dgm:t>
        <a:bodyPr/>
        <a:lstStyle/>
        <a:p>
          <a:endParaRPr lang="en-GB"/>
        </a:p>
      </dgm:t>
    </dgm:pt>
    <dgm:pt modelId="{EDAC6106-E09F-4984-8228-534648A41EAA}">
      <dgm:prSet custT="1"/>
      <dgm:spPr/>
      <dgm:t>
        <a:bodyPr/>
        <a:lstStyle/>
        <a:p>
          <a:r>
            <a:rPr lang="en-GB" sz="1600" b="1" dirty="0">
              <a:latin typeface="Arial" panose="020B0604020202020204" pitchFamily="34" charset="0"/>
              <a:cs typeface="Arial" panose="020B0604020202020204" pitchFamily="34" charset="0"/>
            </a:rPr>
            <a:t>CMP328</a:t>
          </a:r>
        </a:p>
      </dgm:t>
    </dgm:pt>
    <dgm:pt modelId="{7A529292-7579-4EBC-AC46-EAB06B08D78D}" type="parTrans" cxnId="{F84C626E-1E0A-4A9E-8E9E-4210E654E7A1}">
      <dgm:prSet/>
      <dgm:spPr/>
      <dgm:t>
        <a:bodyPr/>
        <a:lstStyle/>
        <a:p>
          <a:endParaRPr lang="en-GB"/>
        </a:p>
      </dgm:t>
    </dgm:pt>
    <dgm:pt modelId="{13276B20-6FF8-411E-83BB-5BD32F13B30B}" type="sibTrans" cxnId="{F84C626E-1E0A-4A9E-8E9E-4210E654E7A1}">
      <dgm:prSet/>
      <dgm:spPr/>
      <dgm:t>
        <a:bodyPr/>
        <a:lstStyle/>
        <a:p>
          <a:endParaRPr lang="en-GB"/>
        </a:p>
      </dgm:t>
    </dgm:pt>
    <dgm:pt modelId="{4E0CC889-7B55-4C4D-9223-22EB8427CE14}">
      <dgm:prSet custT="1"/>
      <dgm:spPr/>
      <dgm:t>
        <a:bodyPr/>
        <a:lstStyle/>
        <a:p>
          <a:r>
            <a:rPr lang="en-GB" sz="1600" dirty="0">
              <a:latin typeface="Arial" panose="020B0604020202020204" pitchFamily="34" charset="0"/>
              <a:cs typeface="Arial" panose="020B0604020202020204" pitchFamily="34" charset="0"/>
            </a:rPr>
            <a:t>More complex than 1</a:t>
          </a:r>
          <a:r>
            <a:rPr lang="en-GB" sz="1600" baseline="30000" dirty="0">
              <a:latin typeface="Arial" panose="020B0604020202020204" pitchFamily="34" charset="0"/>
              <a:cs typeface="Arial" panose="020B0604020202020204" pitchFamily="34" charset="0"/>
            </a:rPr>
            <a:t>st</a:t>
          </a:r>
          <a:r>
            <a:rPr lang="en-GB" sz="1600" dirty="0">
              <a:latin typeface="Arial" panose="020B0604020202020204" pitchFamily="34" charset="0"/>
              <a:cs typeface="Arial" panose="020B0604020202020204" pitchFamily="34" charset="0"/>
            </a:rPr>
            <a:t> envisaged</a:t>
          </a:r>
        </a:p>
      </dgm:t>
    </dgm:pt>
    <dgm:pt modelId="{643E9EB1-E842-4D22-B02E-1158957D01A1}" type="parTrans" cxnId="{9B874028-9702-4F89-855F-6D0963CC15DF}">
      <dgm:prSet/>
      <dgm:spPr/>
      <dgm:t>
        <a:bodyPr/>
        <a:lstStyle/>
        <a:p>
          <a:endParaRPr lang="en-GB"/>
        </a:p>
      </dgm:t>
    </dgm:pt>
    <dgm:pt modelId="{02408DFB-AF4D-47F7-9B25-360962449841}" type="sibTrans" cxnId="{9B874028-9702-4F89-855F-6D0963CC15DF}">
      <dgm:prSet/>
      <dgm:spPr/>
      <dgm:t>
        <a:bodyPr/>
        <a:lstStyle/>
        <a:p>
          <a:endParaRPr lang="en-GB"/>
        </a:p>
      </dgm:t>
    </dgm:pt>
    <dgm:pt modelId="{CDB39F69-4EFB-465D-AF6A-51040B4342E3}">
      <dgm:prSet custT="1"/>
      <dgm:spPr/>
      <dgm:t>
        <a:bodyPr/>
        <a:lstStyle/>
        <a:p>
          <a:r>
            <a:rPr lang="en-GB" sz="1600" b="1" dirty="0">
              <a:latin typeface="Arial" panose="020B0604020202020204" pitchFamily="34" charset="0"/>
              <a:cs typeface="Arial" panose="020B0604020202020204" pitchFamily="34" charset="0"/>
            </a:rPr>
            <a:t>Code Admin Recommendation: Leave priority unchanged, do Panel agree?</a:t>
          </a:r>
        </a:p>
      </dgm:t>
    </dgm:pt>
    <dgm:pt modelId="{9F175BFF-FC08-4204-9F31-04FD28C7F2DB}" type="parTrans" cxnId="{7C10CD2A-A122-4075-ADDE-2F7CE4CA4279}">
      <dgm:prSet/>
      <dgm:spPr/>
      <dgm:t>
        <a:bodyPr/>
        <a:lstStyle/>
        <a:p>
          <a:endParaRPr lang="en-GB"/>
        </a:p>
      </dgm:t>
    </dgm:pt>
    <dgm:pt modelId="{E1B683DF-933F-4441-865F-FD7E08617FF8}" type="sibTrans" cxnId="{7C10CD2A-A122-4075-ADDE-2F7CE4CA4279}">
      <dgm:prSet/>
      <dgm:spPr/>
      <dgm:t>
        <a:bodyPr/>
        <a:lstStyle/>
        <a:p>
          <a:endParaRPr lang="en-GB"/>
        </a:p>
      </dgm:t>
    </dgm:pt>
    <dgm:pt modelId="{688ED495-26FE-4EE7-A8F8-636DC65A3404}">
      <dgm:prSet custT="1"/>
      <dgm:spPr/>
      <dgm:t>
        <a:bodyPr/>
        <a:lstStyle/>
        <a:p>
          <a:r>
            <a:rPr lang="en-GB" sz="1600" dirty="0">
              <a:latin typeface="Arial" panose="020B0604020202020204" pitchFamily="34" charset="0"/>
              <a:cs typeface="Arial" panose="020B0604020202020204" pitchFamily="34" charset="0"/>
            </a:rPr>
            <a:t>Final Workgroup (prior to Workgroup Consultation) to be held w/c 11 January 2021</a:t>
          </a:r>
        </a:p>
      </dgm:t>
    </dgm:pt>
    <dgm:pt modelId="{149AAA3B-A0E1-4660-B075-3DD09345F797}" type="parTrans" cxnId="{0F21B3A8-47FF-4B7D-8A6B-22DB6B64842A}">
      <dgm:prSet/>
      <dgm:spPr/>
      <dgm:t>
        <a:bodyPr/>
        <a:lstStyle/>
        <a:p>
          <a:endParaRPr lang="en-GB"/>
        </a:p>
      </dgm:t>
    </dgm:pt>
    <dgm:pt modelId="{4863FA20-9219-4E7A-8597-1F79E2D67B6E}" type="sibTrans" cxnId="{0F21B3A8-47FF-4B7D-8A6B-22DB6B64842A}">
      <dgm:prSet/>
      <dgm:spPr/>
      <dgm:t>
        <a:bodyPr/>
        <a:lstStyle/>
        <a:p>
          <a:endParaRPr lang="en-GB"/>
        </a:p>
      </dgm:t>
    </dgm:pt>
    <dgm:pt modelId="{9C1F4829-0E4F-4809-AEC2-10A2DD45B65D}">
      <dgm:prSet custT="1"/>
      <dgm:spPr/>
      <dgm:t>
        <a:bodyPr/>
        <a:lstStyle/>
        <a:p>
          <a:r>
            <a:rPr lang="en-GB" sz="1600" b="1" dirty="0">
              <a:latin typeface="Arial" panose="020B0604020202020204" pitchFamily="34" charset="0"/>
              <a:cs typeface="Arial" panose="020B0604020202020204" pitchFamily="34" charset="0"/>
            </a:rPr>
            <a:t>Code Admin Recommendation: Leave priority unchanged and lower priority if Workgroup Consultation hasn’t been issued by January Panel, do Panel agree?</a:t>
          </a:r>
        </a:p>
      </dgm:t>
    </dgm:pt>
    <dgm:pt modelId="{2A6EE356-783F-417E-96B0-9CE1AC1E74A3}" type="parTrans" cxnId="{AC5D6F50-EED6-4484-A6E1-88AB8F975E2C}">
      <dgm:prSet/>
      <dgm:spPr/>
      <dgm:t>
        <a:bodyPr/>
        <a:lstStyle/>
        <a:p>
          <a:endParaRPr lang="en-GB"/>
        </a:p>
      </dgm:t>
    </dgm:pt>
    <dgm:pt modelId="{0689F9EE-6613-4F57-A66D-0CE68F8FB0F0}" type="sibTrans" cxnId="{AC5D6F50-EED6-4484-A6E1-88AB8F975E2C}">
      <dgm:prSet/>
      <dgm:spPr/>
      <dgm:t>
        <a:bodyPr/>
        <a:lstStyle/>
        <a:p>
          <a:endParaRPr lang="en-GB"/>
        </a:p>
      </dgm:t>
    </dgm:pt>
    <dgm:pt modelId="{2F9C3747-A625-4E20-8787-063A8405798C}">
      <dgm:prSet custT="1"/>
      <dgm:spPr/>
      <dgm:t>
        <a:bodyPr/>
        <a:lstStyle/>
        <a:p>
          <a:r>
            <a:rPr lang="en-GB" sz="1600" b="1" dirty="0">
              <a:latin typeface="Arial" panose="020B0604020202020204" pitchFamily="34" charset="0"/>
              <a:cs typeface="Arial" panose="020B0604020202020204" pitchFamily="34" charset="0"/>
            </a:rPr>
            <a:t>CMP315</a:t>
          </a:r>
        </a:p>
      </dgm:t>
    </dgm:pt>
    <dgm:pt modelId="{2279992A-397B-4253-B529-0F3FB896701A}" type="parTrans" cxnId="{C11D85EB-0368-45D2-8F74-33B94D0D6379}">
      <dgm:prSet/>
      <dgm:spPr/>
      <dgm:t>
        <a:bodyPr/>
        <a:lstStyle/>
        <a:p>
          <a:endParaRPr lang="en-GB"/>
        </a:p>
      </dgm:t>
    </dgm:pt>
    <dgm:pt modelId="{835DCA47-8883-4803-862A-D520F3284535}" type="sibTrans" cxnId="{C11D85EB-0368-45D2-8F74-33B94D0D6379}">
      <dgm:prSet/>
      <dgm:spPr/>
      <dgm:t>
        <a:bodyPr/>
        <a:lstStyle/>
        <a:p>
          <a:endParaRPr lang="en-GB"/>
        </a:p>
      </dgm:t>
    </dgm:pt>
    <dgm:pt modelId="{B2798814-5BDE-4271-A265-355962A37A85}">
      <dgm:prSet custT="1"/>
      <dgm:spPr/>
      <dgm:t>
        <a:bodyPr/>
        <a:lstStyle/>
        <a:p>
          <a:endParaRPr lang="en-GB" sz="1600" b="1" dirty="0">
            <a:latin typeface="Arial" panose="020B0604020202020204" pitchFamily="34" charset="0"/>
            <a:cs typeface="Arial" panose="020B0604020202020204" pitchFamily="34" charset="0"/>
          </a:endParaRPr>
        </a:p>
      </dgm:t>
    </dgm:pt>
    <dgm:pt modelId="{2E4BFECD-A5D5-4134-8314-76C55EE4157A}" type="parTrans" cxnId="{1B54EEF9-C70F-41A5-9AAA-D04FACAE6A23}">
      <dgm:prSet/>
      <dgm:spPr/>
      <dgm:t>
        <a:bodyPr/>
        <a:lstStyle/>
        <a:p>
          <a:endParaRPr lang="en-GB"/>
        </a:p>
      </dgm:t>
    </dgm:pt>
    <dgm:pt modelId="{F7C807B4-2A68-4B1B-8464-4BB4EFDC3B36}" type="sibTrans" cxnId="{1B54EEF9-C70F-41A5-9AAA-D04FACAE6A23}">
      <dgm:prSet/>
      <dgm:spPr/>
      <dgm:t>
        <a:bodyPr/>
        <a:lstStyle/>
        <a:p>
          <a:endParaRPr lang="en-GB"/>
        </a:p>
      </dgm:t>
    </dgm:pt>
    <dgm:pt modelId="{8A70338B-6FDA-4AB3-BE55-5247EB697238}">
      <dgm:prSet custT="1"/>
      <dgm:spPr/>
      <dgm:t>
        <a:bodyPr/>
        <a:lstStyle/>
        <a:p>
          <a:r>
            <a:rPr lang="en-GB" sz="1600" dirty="0">
              <a:latin typeface="Arial" panose="020B0604020202020204" pitchFamily="34" charset="0"/>
              <a:cs typeface="Arial" panose="020B0604020202020204" pitchFamily="34" charset="0"/>
            </a:rPr>
            <a:t>CMP315 defect wont cover the full scope of any Expansion Constant Review so another Mod will likely be needed – timing to be confirmed </a:t>
          </a:r>
        </a:p>
      </dgm:t>
    </dgm:pt>
    <dgm:pt modelId="{C07849F4-F504-4DA5-B038-56D244465927}" type="parTrans" cxnId="{161F1B74-0291-4499-AD36-978EFE50A4A7}">
      <dgm:prSet/>
      <dgm:spPr/>
      <dgm:t>
        <a:bodyPr/>
        <a:lstStyle/>
        <a:p>
          <a:endParaRPr lang="en-GB"/>
        </a:p>
      </dgm:t>
    </dgm:pt>
    <dgm:pt modelId="{D73B55AC-F3F9-42C1-BD8E-4952AAC40861}" type="sibTrans" cxnId="{161F1B74-0291-4499-AD36-978EFE50A4A7}">
      <dgm:prSet/>
      <dgm:spPr/>
      <dgm:t>
        <a:bodyPr/>
        <a:lstStyle/>
        <a:p>
          <a:endParaRPr lang="en-GB"/>
        </a:p>
      </dgm:t>
    </dgm:pt>
    <dgm:pt modelId="{D7C7C263-69E8-4D1C-BF22-64AC2B22110E}">
      <dgm:prSet custT="1"/>
      <dgm:spPr/>
      <dgm:t>
        <a:bodyPr/>
        <a:lstStyle/>
        <a:p>
          <a:r>
            <a:rPr lang="en-GB" sz="1600" dirty="0">
              <a:latin typeface="Arial" panose="020B0604020202020204" pitchFamily="34" charset="0"/>
              <a:cs typeface="Arial" panose="020B0604020202020204" pitchFamily="34" charset="0"/>
            </a:rPr>
            <a:t>Progress new Mod and CMP315 together seems best course of action </a:t>
          </a:r>
        </a:p>
      </dgm:t>
    </dgm:pt>
    <dgm:pt modelId="{A3C39856-88D1-4D63-954A-E54937238A1C}" type="parTrans" cxnId="{B37CA538-0BAC-437E-A296-FA81A0722A86}">
      <dgm:prSet/>
      <dgm:spPr/>
      <dgm:t>
        <a:bodyPr/>
        <a:lstStyle/>
        <a:p>
          <a:endParaRPr lang="en-GB"/>
        </a:p>
      </dgm:t>
    </dgm:pt>
    <dgm:pt modelId="{DC4E9E73-017F-445A-A051-4FF8C86A90DD}" type="sibTrans" cxnId="{B37CA538-0BAC-437E-A296-FA81A0722A86}">
      <dgm:prSet/>
      <dgm:spPr/>
      <dgm:t>
        <a:bodyPr/>
        <a:lstStyle/>
        <a:p>
          <a:endParaRPr lang="en-GB"/>
        </a:p>
      </dgm:t>
    </dgm:pt>
    <dgm:pt modelId="{BE3D26E9-EE36-4B47-93BD-A1D4C9663144}">
      <dgm:prSet custT="1"/>
      <dgm:spPr/>
      <dgm:t>
        <a:bodyPr/>
        <a:lstStyle/>
        <a:p>
          <a:r>
            <a:rPr lang="en-GB" sz="1600" dirty="0">
              <a:latin typeface="Arial" panose="020B0604020202020204" pitchFamily="34" charset="0"/>
              <a:cs typeface="Arial" panose="020B0604020202020204" pitchFamily="34" charset="0"/>
            </a:rPr>
            <a:t>Update at December Panel</a:t>
          </a:r>
        </a:p>
      </dgm:t>
    </dgm:pt>
    <dgm:pt modelId="{2692EE9A-D4DF-414A-83B3-DE4E5946CEA4}" type="parTrans" cxnId="{8AF0D0B3-D667-48DE-A52D-AD496E1D1BD1}">
      <dgm:prSet/>
      <dgm:spPr/>
      <dgm:t>
        <a:bodyPr/>
        <a:lstStyle/>
        <a:p>
          <a:endParaRPr lang="en-GB"/>
        </a:p>
      </dgm:t>
    </dgm:pt>
    <dgm:pt modelId="{68F4AC77-9252-4A6E-B086-D218079AAE5D}" type="sibTrans" cxnId="{8AF0D0B3-D667-48DE-A52D-AD496E1D1BD1}">
      <dgm:prSet/>
      <dgm:spPr/>
      <dgm:t>
        <a:bodyPr/>
        <a:lstStyle/>
        <a:p>
          <a:endParaRPr lang="en-GB"/>
        </a:p>
      </dgm:t>
    </dgm:pt>
    <dgm:pt modelId="{311A1C2D-E3F0-4575-BE7B-7455AB9EC4E4}">
      <dgm:prSet custT="1"/>
      <dgm:spPr/>
      <dgm:t>
        <a:bodyPr/>
        <a:lstStyle/>
        <a:p>
          <a:r>
            <a:rPr lang="en-GB" sz="1600" b="1" dirty="0">
              <a:latin typeface="Arial" panose="020B0604020202020204" pitchFamily="34" charset="0"/>
              <a:cs typeface="Arial" panose="020B0604020202020204" pitchFamily="34" charset="0"/>
            </a:rPr>
            <a:t>Code Admin Recommendation: Raise priority of CMP315  to “High” given the wide impacts – do Panel agree?</a:t>
          </a:r>
          <a:endParaRPr lang="en-GB" sz="1600" dirty="0">
            <a:latin typeface="Arial" panose="020B0604020202020204" pitchFamily="34" charset="0"/>
            <a:cs typeface="Arial" panose="020B0604020202020204" pitchFamily="34" charset="0"/>
          </a:endParaRPr>
        </a:p>
      </dgm:t>
    </dgm:pt>
    <dgm:pt modelId="{BE7C8A17-203F-4C5E-8817-84823A31FE3D}" type="parTrans" cxnId="{3314D34B-905B-4CD9-9239-F88EBA3BD270}">
      <dgm:prSet/>
      <dgm:spPr/>
      <dgm:t>
        <a:bodyPr/>
        <a:lstStyle/>
        <a:p>
          <a:endParaRPr lang="en-GB"/>
        </a:p>
      </dgm:t>
    </dgm:pt>
    <dgm:pt modelId="{31316264-A5AA-4473-8B1C-E93CFABA34EA}" type="sibTrans" cxnId="{3314D34B-905B-4CD9-9239-F88EBA3BD270}">
      <dgm:prSet/>
      <dgm:spPr/>
      <dgm:t>
        <a:bodyPr/>
        <a:lstStyle/>
        <a:p>
          <a:endParaRPr lang="en-GB"/>
        </a:p>
      </dgm:t>
    </dgm:pt>
    <dgm:pt modelId="{C18830EF-2D88-43DF-8D25-07F8400A14DC}" type="pres">
      <dgm:prSet presAssocID="{7489D526-4262-4704-ADB1-73E1CFBE966E}" presName="linearFlow" presStyleCnt="0">
        <dgm:presLayoutVars>
          <dgm:dir/>
          <dgm:animLvl val="lvl"/>
          <dgm:resizeHandles val="exact"/>
        </dgm:presLayoutVars>
      </dgm:prSet>
      <dgm:spPr/>
    </dgm:pt>
    <dgm:pt modelId="{BE948C50-6989-420E-A32E-F784B392674E}" type="pres">
      <dgm:prSet presAssocID="{BA4DDB08-116F-4F22-A813-4CB56B6EF1EF}" presName="composite" presStyleCnt="0"/>
      <dgm:spPr/>
    </dgm:pt>
    <dgm:pt modelId="{19CFB03D-BD80-4CCA-B1B7-D23921BF3D58}" type="pres">
      <dgm:prSet presAssocID="{BA4DDB08-116F-4F22-A813-4CB56B6EF1EF}" presName="parentText" presStyleLbl="alignNode1" presStyleIdx="0" presStyleCnt="3">
        <dgm:presLayoutVars>
          <dgm:chMax val="1"/>
          <dgm:bulletEnabled val="1"/>
        </dgm:presLayoutVars>
      </dgm:prSet>
      <dgm:spPr/>
    </dgm:pt>
    <dgm:pt modelId="{FDB06E20-4945-4F5C-8CB8-647FFA1C0B92}" type="pres">
      <dgm:prSet presAssocID="{BA4DDB08-116F-4F22-A813-4CB56B6EF1EF}" presName="descendantText" presStyleLbl="alignAcc1" presStyleIdx="0" presStyleCnt="3">
        <dgm:presLayoutVars>
          <dgm:bulletEnabled val="1"/>
        </dgm:presLayoutVars>
      </dgm:prSet>
      <dgm:spPr/>
    </dgm:pt>
    <dgm:pt modelId="{B042D44C-C9D9-41FB-92F9-E5BA1284CC80}" type="pres">
      <dgm:prSet presAssocID="{58392F37-4499-4904-80F4-1625AE449512}" presName="sp" presStyleCnt="0"/>
      <dgm:spPr/>
    </dgm:pt>
    <dgm:pt modelId="{66D7863C-7088-45B3-AC04-43B4B93E8B30}" type="pres">
      <dgm:prSet presAssocID="{EDAC6106-E09F-4984-8228-534648A41EAA}" presName="composite" presStyleCnt="0"/>
      <dgm:spPr/>
    </dgm:pt>
    <dgm:pt modelId="{CA1CFE13-F2B3-4A9E-B2B2-EBC5373A3BD4}" type="pres">
      <dgm:prSet presAssocID="{EDAC6106-E09F-4984-8228-534648A41EAA}" presName="parentText" presStyleLbl="alignNode1" presStyleIdx="1" presStyleCnt="3">
        <dgm:presLayoutVars>
          <dgm:chMax val="1"/>
          <dgm:bulletEnabled val="1"/>
        </dgm:presLayoutVars>
      </dgm:prSet>
      <dgm:spPr/>
    </dgm:pt>
    <dgm:pt modelId="{7A3C4AFD-8131-4CE9-ADFD-7280AE2E8F78}" type="pres">
      <dgm:prSet presAssocID="{EDAC6106-E09F-4984-8228-534648A41EAA}" presName="descendantText" presStyleLbl="alignAcc1" presStyleIdx="1" presStyleCnt="3">
        <dgm:presLayoutVars>
          <dgm:bulletEnabled val="1"/>
        </dgm:presLayoutVars>
      </dgm:prSet>
      <dgm:spPr/>
    </dgm:pt>
    <dgm:pt modelId="{5D9250D6-BABA-4F1D-AD8A-F1628FE96FF5}" type="pres">
      <dgm:prSet presAssocID="{13276B20-6FF8-411E-83BB-5BD32F13B30B}" presName="sp" presStyleCnt="0"/>
      <dgm:spPr/>
    </dgm:pt>
    <dgm:pt modelId="{2CA73D67-E57B-4A20-83EB-0542167E76F8}" type="pres">
      <dgm:prSet presAssocID="{2F9C3747-A625-4E20-8787-063A8405798C}" presName="composite" presStyleCnt="0"/>
      <dgm:spPr/>
    </dgm:pt>
    <dgm:pt modelId="{F2167BD8-9E94-4252-8856-9F7C7C94E98C}" type="pres">
      <dgm:prSet presAssocID="{2F9C3747-A625-4E20-8787-063A8405798C}" presName="parentText" presStyleLbl="alignNode1" presStyleIdx="2" presStyleCnt="3">
        <dgm:presLayoutVars>
          <dgm:chMax val="1"/>
          <dgm:bulletEnabled val="1"/>
        </dgm:presLayoutVars>
      </dgm:prSet>
      <dgm:spPr/>
    </dgm:pt>
    <dgm:pt modelId="{0EFB9B35-F333-41E9-B93F-1DF12176E840}" type="pres">
      <dgm:prSet presAssocID="{2F9C3747-A625-4E20-8787-063A8405798C}" presName="descendantText" presStyleLbl="alignAcc1" presStyleIdx="2" presStyleCnt="3">
        <dgm:presLayoutVars>
          <dgm:bulletEnabled val="1"/>
        </dgm:presLayoutVars>
      </dgm:prSet>
      <dgm:spPr/>
    </dgm:pt>
  </dgm:ptLst>
  <dgm:cxnLst>
    <dgm:cxn modelId="{7353F208-A8CC-4136-B40C-C0E9926378BA}" type="presOf" srcId="{BE3D26E9-EE36-4B47-93BD-A1D4C9663144}" destId="{0EFB9B35-F333-41E9-B93F-1DF12176E840}" srcOrd="0" destOrd="3" presId="urn:microsoft.com/office/officeart/2005/8/layout/chevron2"/>
    <dgm:cxn modelId="{6FE3090D-F313-4E10-8DA1-A0E22C2140DB}" type="presOf" srcId="{CDB39F69-4EFB-465D-AF6A-51040B4342E3}" destId="{FDB06E20-4945-4F5C-8CB8-647FFA1C0B92}" srcOrd="0" destOrd="1" presId="urn:microsoft.com/office/officeart/2005/8/layout/chevron2"/>
    <dgm:cxn modelId="{9E2C460E-7672-4BAB-BED3-FE34053023D1}" type="presOf" srcId="{4E0CC889-7B55-4C4D-9223-22EB8427CE14}" destId="{7A3C4AFD-8131-4CE9-ADFD-7280AE2E8F78}" srcOrd="0" destOrd="0" presId="urn:microsoft.com/office/officeart/2005/8/layout/chevron2"/>
    <dgm:cxn modelId="{3640CD24-EAC7-4F0A-A1AE-EA538203A921}" srcId="{BA4DDB08-116F-4F22-A813-4CB56B6EF1EF}" destId="{029EB657-F081-4173-BAF9-AA23490A3196}" srcOrd="0" destOrd="0" parTransId="{2EB62BDA-59F2-4B7F-B210-1EAA0CCD6005}" sibTransId="{7C7961C2-8ACC-4A0E-A45B-76C6F0667AE8}"/>
    <dgm:cxn modelId="{9B874028-9702-4F89-855F-6D0963CC15DF}" srcId="{EDAC6106-E09F-4984-8228-534648A41EAA}" destId="{4E0CC889-7B55-4C4D-9223-22EB8427CE14}" srcOrd="0" destOrd="0" parTransId="{643E9EB1-E842-4D22-B02E-1158957D01A1}" sibTransId="{02408DFB-AF4D-47F7-9B25-360962449841}"/>
    <dgm:cxn modelId="{A6284E29-874B-419C-86DA-3A52C1EDC2E1}" type="presOf" srcId="{8A70338B-6FDA-4AB3-BE55-5247EB697238}" destId="{0EFB9B35-F333-41E9-B93F-1DF12176E840}" srcOrd="0" destOrd="1" presId="urn:microsoft.com/office/officeart/2005/8/layout/chevron2"/>
    <dgm:cxn modelId="{7C10CD2A-A122-4075-ADDE-2F7CE4CA4279}" srcId="{BA4DDB08-116F-4F22-A813-4CB56B6EF1EF}" destId="{CDB39F69-4EFB-465D-AF6A-51040B4342E3}" srcOrd="1" destOrd="0" parTransId="{9F175BFF-FC08-4204-9F31-04FD28C7F2DB}" sibTransId="{E1B683DF-933F-4441-865F-FD7E08617FF8}"/>
    <dgm:cxn modelId="{B37CA538-0BAC-437E-A296-FA81A0722A86}" srcId="{2F9C3747-A625-4E20-8787-063A8405798C}" destId="{D7C7C263-69E8-4D1C-BF22-64AC2B22110E}" srcOrd="2" destOrd="0" parTransId="{A3C39856-88D1-4D63-954A-E54937238A1C}" sibTransId="{DC4E9E73-017F-445A-A051-4FF8C86A90DD}"/>
    <dgm:cxn modelId="{2C9C3942-1274-46DD-852A-332467AB8AA4}" type="presOf" srcId="{9C1F4829-0E4F-4809-AEC2-10A2DD45B65D}" destId="{7A3C4AFD-8131-4CE9-ADFD-7280AE2E8F78}" srcOrd="0" destOrd="2" presId="urn:microsoft.com/office/officeart/2005/8/layout/chevron2"/>
    <dgm:cxn modelId="{8D358564-C99A-4D67-ABAC-B91AA4722C4E}" type="presOf" srcId="{029EB657-F081-4173-BAF9-AA23490A3196}" destId="{FDB06E20-4945-4F5C-8CB8-647FFA1C0B92}" srcOrd="0" destOrd="0" presId="urn:microsoft.com/office/officeart/2005/8/layout/chevron2"/>
    <dgm:cxn modelId="{3314D34B-905B-4CD9-9239-F88EBA3BD270}" srcId="{2F9C3747-A625-4E20-8787-063A8405798C}" destId="{311A1C2D-E3F0-4575-BE7B-7455AB9EC4E4}" srcOrd="4" destOrd="0" parTransId="{BE7C8A17-203F-4C5E-8817-84823A31FE3D}" sibTransId="{31316264-A5AA-4473-8B1C-E93CFABA34EA}"/>
    <dgm:cxn modelId="{F84C626E-1E0A-4A9E-8E9E-4210E654E7A1}" srcId="{7489D526-4262-4704-ADB1-73E1CFBE966E}" destId="{EDAC6106-E09F-4984-8228-534648A41EAA}" srcOrd="1" destOrd="0" parTransId="{7A529292-7579-4EBC-AC46-EAB06B08D78D}" sibTransId="{13276B20-6FF8-411E-83BB-5BD32F13B30B}"/>
    <dgm:cxn modelId="{AC5D6F50-EED6-4484-A6E1-88AB8F975E2C}" srcId="{EDAC6106-E09F-4984-8228-534648A41EAA}" destId="{9C1F4829-0E4F-4809-AEC2-10A2DD45B65D}" srcOrd="2" destOrd="0" parTransId="{2A6EE356-783F-417E-96B0-9CE1AC1E74A3}" sibTransId="{0689F9EE-6613-4F57-A66D-0CE68F8FB0F0}"/>
    <dgm:cxn modelId="{161F1B74-0291-4499-AD36-978EFE50A4A7}" srcId="{2F9C3747-A625-4E20-8787-063A8405798C}" destId="{8A70338B-6FDA-4AB3-BE55-5247EB697238}" srcOrd="1" destOrd="0" parTransId="{C07849F4-F504-4DA5-B038-56D244465927}" sibTransId="{D73B55AC-F3F9-42C1-BD8E-4952AAC40861}"/>
    <dgm:cxn modelId="{4A089B5A-C4A2-4B48-A0B7-AD3084A76DEB}" type="presOf" srcId="{688ED495-26FE-4EE7-A8F8-636DC65A3404}" destId="{7A3C4AFD-8131-4CE9-ADFD-7280AE2E8F78}" srcOrd="0" destOrd="1" presId="urn:microsoft.com/office/officeart/2005/8/layout/chevron2"/>
    <dgm:cxn modelId="{AD7FAA7A-5F2F-4A37-9167-670454B5C6C1}" type="presOf" srcId="{311A1C2D-E3F0-4575-BE7B-7455AB9EC4E4}" destId="{0EFB9B35-F333-41E9-B93F-1DF12176E840}" srcOrd="0" destOrd="4" presId="urn:microsoft.com/office/officeart/2005/8/layout/chevron2"/>
    <dgm:cxn modelId="{0F21B3A8-47FF-4B7D-8A6B-22DB6B64842A}" srcId="{EDAC6106-E09F-4984-8228-534648A41EAA}" destId="{688ED495-26FE-4EE7-A8F8-636DC65A3404}" srcOrd="1" destOrd="0" parTransId="{149AAA3B-A0E1-4660-B075-3DD09345F797}" sibTransId="{4863FA20-9219-4E7A-8597-1F79E2D67B6E}"/>
    <dgm:cxn modelId="{D792D3AE-AE95-4395-830C-2A0E3377AB45}" type="presOf" srcId="{EDAC6106-E09F-4984-8228-534648A41EAA}" destId="{CA1CFE13-F2B3-4A9E-B2B2-EBC5373A3BD4}" srcOrd="0" destOrd="0" presId="urn:microsoft.com/office/officeart/2005/8/layout/chevron2"/>
    <dgm:cxn modelId="{8AF0D0B3-D667-48DE-A52D-AD496E1D1BD1}" srcId="{2F9C3747-A625-4E20-8787-063A8405798C}" destId="{BE3D26E9-EE36-4B47-93BD-A1D4C9663144}" srcOrd="3" destOrd="0" parTransId="{2692EE9A-D4DF-414A-83B3-DE4E5946CEA4}" sibTransId="{68F4AC77-9252-4A6E-B086-D218079AAE5D}"/>
    <dgm:cxn modelId="{8FC04ABD-8A48-468C-ABCA-FFFCF90FE50B}" type="presOf" srcId="{7489D526-4262-4704-ADB1-73E1CFBE966E}" destId="{C18830EF-2D88-43DF-8D25-07F8400A14DC}" srcOrd="0" destOrd="0" presId="urn:microsoft.com/office/officeart/2005/8/layout/chevron2"/>
    <dgm:cxn modelId="{27790FD6-4F3A-4445-B57A-4BB32E24C722}" srcId="{7489D526-4262-4704-ADB1-73E1CFBE966E}" destId="{BA4DDB08-116F-4F22-A813-4CB56B6EF1EF}" srcOrd="0" destOrd="0" parTransId="{BB672D4C-AEF7-4AF9-823B-29F6A6834FE7}" sibTransId="{58392F37-4499-4904-80F4-1625AE449512}"/>
    <dgm:cxn modelId="{029DDADD-E1AF-4F81-9972-5C9A02CFFE78}" type="presOf" srcId="{BA4DDB08-116F-4F22-A813-4CB56B6EF1EF}" destId="{19CFB03D-BD80-4CCA-B1B7-D23921BF3D58}" srcOrd="0" destOrd="0" presId="urn:microsoft.com/office/officeart/2005/8/layout/chevron2"/>
    <dgm:cxn modelId="{CB8F9CEA-C8A5-49DE-B4DE-CBBA2A9AB0D5}" type="presOf" srcId="{D7C7C263-69E8-4D1C-BF22-64AC2B22110E}" destId="{0EFB9B35-F333-41E9-B93F-1DF12176E840}" srcOrd="0" destOrd="2" presId="urn:microsoft.com/office/officeart/2005/8/layout/chevron2"/>
    <dgm:cxn modelId="{C11D85EB-0368-45D2-8F74-33B94D0D6379}" srcId="{7489D526-4262-4704-ADB1-73E1CFBE966E}" destId="{2F9C3747-A625-4E20-8787-063A8405798C}" srcOrd="2" destOrd="0" parTransId="{2279992A-397B-4253-B529-0F3FB896701A}" sibTransId="{835DCA47-8883-4803-862A-D520F3284535}"/>
    <dgm:cxn modelId="{1B54EEF9-C70F-41A5-9AAA-D04FACAE6A23}" srcId="{2F9C3747-A625-4E20-8787-063A8405798C}" destId="{B2798814-5BDE-4271-A265-355962A37A85}" srcOrd="0" destOrd="0" parTransId="{2E4BFECD-A5D5-4134-8314-76C55EE4157A}" sibTransId="{F7C807B4-2A68-4B1B-8464-4BB4EFDC3B36}"/>
    <dgm:cxn modelId="{418507FA-94C8-47F1-AFAA-2CAC9C820AD6}" type="presOf" srcId="{B2798814-5BDE-4271-A265-355962A37A85}" destId="{0EFB9B35-F333-41E9-B93F-1DF12176E840}" srcOrd="0" destOrd="0" presId="urn:microsoft.com/office/officeart/2005/8/layout/chevron2"/>
    <dgm:cxn modelId="{64B0DEFC-4F9B-4297-87C6-E5F7090B7578}" type="presOf" srcId="{2F9C3747-A625-4E20-8787-063A8405798C}" destId="{F2167BD8-9E94-4252-8856-9F7C7C94E98C}" srcOrd="0" destOrd="0" presId="urn:microsoft.com/office/officeart/2005/8/layout/chevron2"/>
    <dgm:cxn modelId="{2E7E0C6F-21A8-41AB-9024-83A50F4ED27A}" type="presParOf" srcId="{C18830EF-2D88-43DF-8D25-07F8400A14DC}" destId="{BE948C50-6989-420E-A32E-F784B392674E}" srcOrd="0" destOrd="0" presId="urn:microsoft.com/office/officeart/2005/8/layout/chevron2"/>
    <dgm:cxn modelId="{0BD55230-56C4-48E4-BA9C-EC8E449FEA1A}" type="presParOf" srcId="{BE948C50-6989-420E-A32E-F784B392674E}" destId="{19CFB03D-BD80-4CCA-B1B7-D23921BF3D58}" srcOrd="0" destOrd="0" presId="urn:microsoft.com/office/officeart/2005/8/layout/chevron2"/>
    <dgm:cxn modelId="{03FE239F-CD7F-457C-86F7-8ACAABE1D138}" type="presParOf" srcId="{BE948C50-6989-420E-A32E-F784B392674E}" destId="{FDB06E20-4945-4F5C-8CB8-647FFA1C0B92}" srcOrd="1" destOrd="0" presId="urn:microsoft.com/office/officeart/2005/8/layout/chevron2"/>
    <dgm:cxn modelId="{D6E88B74-C946-4BF7-BAF2-EE4B4C17DA2C}" type="presParOf" srcId="{C18830EF-2D88-43DF-8D25-07F8400A14DC}" destId="{B042D44C-C9D9-41FB-92F9-E5BA1284CC80}" srcOrd="1" destOrd="0" presId="urn:microsoft.com/office/officeart/2005/8/layout/chevron2"/>
    <dgm:cxn modelId="{18999AA1-386C-461E-8352-765E46CACE34}" type="presParOf" srcId="{C18830EF-2D88-43DF-8D25-07F8400A14DC}" destId="{66D7863C-7088-45B3-AC04-43B4B93E8B30}" srcOrd="2" destOrd="0" presId="urn:microsoft.com/office/officeart/2005/8/layout/chevron2"/>
    <dgm:cxn modelId="{90CD7871-1ADE-493D-B70E-AA2877D8F2C3}" type="presParOf" srcId="{66D7863C-7088-45B3-AC04-43B4B93E8B30}" destId="{CA1CFE13-F2B3-4A9E-B2B2-EBC5373A3BD4}" srcOrd="0" destOrd="0" presId="urn:microsoft.com/office/officeart/2005/8/layout/chevron2"/>
    <dgm:cxn modelId="{B9946B83-DEE7-4C37-BF54-23A6FB7C976E}" type="presParOf" srcId="{66D7863C-7088-45B3-AC04-43B4B93E8B30}" destId="{7A3C4AFD-8131-4CE9-ADFD-7280AE2E8F78}" srcOrd="1" destOrd="0" presId="urn:microsoft.com/office/officeart/2005/8/layout/chevron2"/>
    <dgm:cxn modelId="{B493D6D9-1C09-4660-8644-03196D1E0B95}" type="presParOf" srcId="{C18830EF-2D88-43DF-8D25-07F8400A14DC}" destId="{5D9250D6-BABA-4F1D-AD8A-F1628FE96FF5}" srcOrd="3" destOrd="0" presId="urn:microsoft.com/office/officeart/2005/8/layout/chevron2"/>
    <dgm:cxn modelId="{A68FC09E-05B1-40A1-96FF-A1B8CED18299}" type="presParOf" srcId="{C18830EF-2D88-43DF-8D25-07F8400A14DC}" destId="{2CA73D67-E57B-4A20-83EB-0542167E76F8}" srcOrd="4" destOrd="0" presId="urn:microsoft.com/office/officeart/2005/8/layout/chevron2"/>
    <dgm:cxn modelId="{DFCE6D90-5CD2-46A1-807B-ADFE7AAAEC26}" type="presParOf" srcId="{2CA73D67-E57B-4A20-83EB-0542167E76F8}" destId="{F2167BD8-9E94-4252-8856-9F7C7C94E98C}" srcOrd="0" destOrd="0" presId="urn:microsoft.com/office/officeart/2005/8/layout/chevron2"/>
    <dgm:cxn modelId="{2643D15A-122F-4A56-80AE-E872564DA664}" type="presParOf" srcId="{2CA73D67-E57B-4A20-83EB-0542167E76F8}" destId="{0EFB9B35-F333-41E9-B93F-1DF12176E840}"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FD7D673-F8F3-48F6-B319-DDA3820085BA}"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BB08187E-699D-4444-9173-E836C90F88C2}">
      <dgm:prSet custT="1"/>
      <dgm:spPr/>
      <dgm:t>
        <a:bodyPr/>
        <a:lstStyle/>
        <a:p>
          <a:pPr>
            <a:defRPr cap="all"/>
          </a:pPr>
          <a:r>
            <a:rPr lang="en-GB" sz="1600" b="1" dirty="0"/>
            <a:t>Over the first half of this year we held 64 workgroups and 30 consultations</a:t>
          </a:r>
          <a:endParaRPr lang="en-US" sz="1600" b="1" dirty="0"/>
        </a:p>
      </dgm:t>
    </dgm:pt>
    <dgm:pt modelId="{EC7E911D-46DB-474F-BCA0-E5EEC2E47C64}" type="parTrans" cxnId="{294C2B47-BA88-4C2D-9EF4-4905F6204885}">
      <dgm:prSet/>
      <dgm:spPr/>
      <dgm:t>
        <a:bodyPr/>
        <a:lstStyle/>
        <a:p>
          <a:endParaRPr lang="en-US" sz="1600"/>
        </a:p>
      </dgm:t>
    </dgm:pt>
    <dgm:pt modelId="{4DD0B606-F3EE-4F94-ACAD-6D994258FD17}" type="sibTrans" cxnId="{294C2B47-BA88-4C2D-9EF4-4905F6204885}">
      <dgm:prSet/>
      <dgm:spPr/>
      <dgm:t>
        <a:bodyPr/>
        <a:lstStyle/>
        <a:p>
          <a:endParaRPr lang="en-US" sz="1600"/>
        </a:p>
      </dgm:t>
    </dgm:pt>
    <dgm:pt modelId="{948FE584-1B18-4CD7-9F35-A5E07BA9D7D6}">
      <dgm:prSet custT="1"/>
      <dgm:spPr/>
      <dgm:t>
        <a:bodyPr/>
        <a:lstStyle/>
        <a:p>
          <a:pPr>
            <a:defRPr cap="all"/>
          </a:pPr>
          <a:r>
            <a:rPr lang="en-GB" sz="1600" b="1" dirty="0"/>
            <a:t>This compares to 57 workgroups and 18 consultations across the first half of 2019/20. </a:t>
          </a:r>
          <a:endParaRPr lang="en-US" sz="1600" b="1" dirty="0"/>
        </a:p>
      </dgm:t>
    </dgm:pt>
    <dgm:pt modelId="{D5C34F08-6456-4881-B822-477F5195F059}" type="parTrans" cxnId="{DB9CFD93-C243-47A6-9669-5BF0A61342A0}">
      <dgm:prSet/>
      <dgm:spPr/>
      <dgm:t>
        <a:bodyPr/>
        <a:lstStyle/>
        <a:p>
          <a:endParaRPr lang="en-US" sz="1600"/>
        </a:p>
      </dgm:t>
    </dgm:pt>
    <dgm:pt modelId="{8D022D39-1C4E-4EC7-805F-8BE0368E4FF9}" type="sibTrans" cxnId="{DB9CFD93-C243-47A6-9669-5BF0A61342A0}">
      <dgm:prSet/>
      <dgm:spPr/>
      <dgm:t>
        <a:bodyPr/>
        <a:lstStyle/>
        <a:p>
          <a:endParaRPr lang="en-US" sz="1600"/>
        </a:p>
      </dgm:t>
    </dgm:pt>
    <dgm:pt modelId="{F4DAC514-3137-4A03-AC01-642020637B2C}">
      <dgm:prSet custT="1"/>
      <dgm:spPr/>
      <dgm:t>
        <a:bodyPr/>
        <a:lstStyle/>
        <a:p>
          <a:pPr>
            <a:defRPr cap="all"/>
          </a:pPr>
          <a:r>
            <a:rPr lang="en-GB" sz="1600" b="1" dirty="0"/>
            <a:t>In the first half of 2018/19 we held 39 workgroups and 23 consultations.</a:t>
          </a:r>
          <a:endParaRPr lang="en-US" sz="1600" b="1" dirty="0"/>
        </a:p>
      </dgm:t>
    </dgm:pt>
    <dgm:pt modelId="{ED57854D-2383-40C4-881B-ADF112D446D8}" type="parTrans" cxnId="{849EEA43-E48D-4820-8E50-B01F3A2FB39B}">
      <dgm:prSet/>
      <dgm:spPr/>
      <dgm:t>
        <a:bodyPr/>
        <a:lstStyle/>
        <a:p>
          <a:endParaRPr lang="en-US" sz="1600"/>
        </a:p>
      </dgm:t>
    </dgm:pt>
    <dgm:pt modelId="{CAB6F41E-11F7-4F27-8110-F527B08C4C73}" type="sibTrans" cxnId="{849EEA43-E48D-4820-8E50-B01F3A2FB39B}">
      <dgm:prSet/>
      <dgm:spPr/>
      <dgm:t>
        <a:bodyPr/>
        <a:lstStyle/>
        <a:p>
          <a:endParaRPr lang="en-US" sz="1600"/>
        </a:p>
      </dgm:t>
    </dgm:pt>
    <dgm:pt modelId="{02015187-5598-4DB5-9304-ED0B8CE789E2}">
      <dgm:prSet custT="1"/>
      <dgm:spPr/>
      <dgm:t>
        <a:bodyPr/>
        <a:lstStyle/>
        <a:p>
          <a:pPr>
            <a:defRPr cap="all"/>
          </a:pPr>
          <a:r>
            <a:rPr lang="en-GB" sz="1600" b="1" dirty="0"/>
            <a:t>We will run a survey to gather vital feedback this year  to be able to validate our improvement activities and work on areas where we can still do better. </a:t>
          </a:r>
          <a:endParaRPr lang="en-US" sz="1600" b="1" dirty="0"/>
        </a:p>
      </dgm:t>
    </dgm:pt>
    <dgm:pt modelId="{2009C06B-3C3C-478C-8053-F6A8901CCE6A}" type="parTrans" cxnId="{24772169-5DBB-4C6B-87F3-09361869F2C7}">
      <dgm:prSet/>
      <dgm:spPr/>
      <dgm:t>
        <a:bodyPr/>
        <a:lstStyle/>
        <a:p>
          <a:endParaRPr lang="en-US" sz="1600"/>
        </a:p>
      </dgm:t>
    </dgm:pt>
    <dgm:pt modelId="{4D6FDA71-617F-43EE-9F45-6B6E813A0F33}" type="sibTrans" cxnId="{24772169-5DBB-4C6B-87F3-09361869F2C7}">
      <dgm:prSet/>
      <dgm:spPr/>
      <dgm:t>
        <a:bodyPr/>
        <a:lstStyle/>
        <a:p>
          <a:endParaRPr lang="en-US" sz="1600"/>
        </a:p>
      </dgm:t>
    </dgm:pt>
    <dgm:pt modelId="{EE5FEED5-AD94-4EE4-B752-FCAB35F92893}" type="pres">
      <dgm:prSet presAssocID="{BFD7D673-F8F3-48F6-B319-DDA3820085BA}" presName="root" presStyleCnt="0">
        <dgm:presLayoutVars>
          <dgm:dir/>
          <dgm:resizeHandles val="exact"/>
        </dgm:presLayoutVars>
      </dgm:prSet>
      <dgm:spPr/>
    </dgm:pt>
    <dgm:pt modelId="{0637E35A-2BC2-4B8B-B887-DE0DFE9E6F1A}" type="pres">
      <dgm:prSet presAssocID="{BB08187E-699D-4444-9173-E836C90F88C2}" presName="compNode" presStyleCnt="0"/>
      <dgm:spPr/>
    </dgm:pt>
    <dgm:pt modelId="{E9284E9B-6DFA-4E78-80A6-06FA3B69BCFB}" type="pres">
      <dgm:prSet presAssocID="{BB08187E-699D-4444-9173-E836C90F88C2}" presName="iconBgRect" presStyleLbl="bgShp" presStyleIdx="0" presStyleCnt="4"/>
      <dgm:spPr/>
    </dgm:pt>
    <dgm:pt modelId="{A436E60C-6093-4C0E-A013-305B924547FF}" type="pres">
      <dgm:prSet presAssocID="{BB08187E-699D-4444-9173-E836C90F88C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s"/>
        </a:ext>
      </dgm:extLst>
    </dgm:pt>
    <dgm:pt modelId="{A9A34C76-E0A6-4FF6-92C3-6BAFD47B2D91}" type="pres">
      <dgm:prSet presAssocID="{BB08187E-699D-4444-9173-E836C90F88C2}" presName="spaceRect" presStyleCnt="0"/>
      <dgm:spPr/>
    </dgm:pt>
    <dgm:pt modelId="{2024752F-F8EA-421A-B895-2910AFC1E68A}" type="pres">
      <dgm:prSet presAssocID="{BB08187E-699D-4444-9173-E836C90F88C2}" presName="textRect" presStyleLbl="revTx" presStyleIdx="0" presStyleCnt="4">
        <dgm:presLayoutVars>
          <dgm:chMax val="1"/>
          <dgm:chPref val="1"/>
        </dgm:presLayoutVars>
      </dgm:prSet>
      <dgm:spPr/>
    </dgm:pt>
    <dgm:pt modelId="{3EECF8D6-A3AF-45D8-879B-FF6C8CC4F061}" type="pres">
      <dgm:prSet presAssocID="{4DD0B606-F3EE-4F94-ACAD-6D994258FD17}" presName="sibTrans" presStyleCnt="0"/>
      <dgm:spPr/>
    </dgm:pt>
    <dgm:pt modelId="{3C3FCE98-F7D7-4248-BB60-5487286B35D6}" type="pres">
      <dgm:prSet presAssocID="{948FE584-1B18-4CD7-9F35-A5E07BA9D7D6}" presName="compNode" presStyleCnt="0"/>
      <dgm:spPr/>
    </dgm:pt>
    <dgm:pt modelId="{0DDD30EE-2016-4E57-8102-CED11B1EB6DC}" type="pres">
      <dgm:prSet presAssocID="{948FE584-1B18-4CD7-9F35-A5E07BA9D7D6}" presName="iconBgRect" presStyleLbl="bgShp" presStyleIdx="1" presStyleCnt="4"/>
      <dgm:spPr/>
    </dgm:pt>
    <dgm:pt modelId="{0AB3E7B9-3D54-4C33-AD51-1DD45B958F5E}" type="pres">
      <dgm:prSet presAssocID="{948FE584-1B18-4CD7-9F35-A5E07BA9D7D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roup"/>
        </a:ext>
      </dgm:extLst>
    </dgm:pt>
    <dgm:pt modelId="{A1BA0D31-7854-49A1-BC72-6884FC317FE4}" type="pres">
      <dgm:prSet presAssocID="{948FE584-1B18-4CD7-9F35-A5E07BA9D7D6}" presName="spaceRect" presStyleCnt="0"/>
      <dgm:spPr/>
    </dgm:pt>
    <dgm:pt modelId="{40237032-9267-4043-A492-7B9F58B1CC7C}" type="pres">
      <dgm:prSet presAssocID="{948FE584-1B18-4CD7-9F35-A5E07BA9D7D6}" presName="textRect" presStyleLbl="revTx" presStyleIdx="1" presStyleCnt="4">
        <dgm:presLayoutVars>
          <dgm:chMax val="1"/>
          <dgm:chPref val="1"/>
        </dgm:presLayoutVars>
      </dgm:prSet>
      <dgm:spPr/>
    </dgm:pt>
    <dgm:pt modelId="{7BD95B64-DC16-4890-A49F-0E3D54A37D54}" type="pres">
      <dgm:prSet presAssocID="{8D022D39-1C4E-4EC7-805F-8BE0368E4FF9}" presName="sibTrans" presStyleCnt="0"/>
      <dgm:spPr/>
    </dgm:pt>
    <dgm:pt modelId="{471A276F-8539-46C8-930C-AF5E054021C8}" type="pres">
      <dgm:prSet presAssocID="{F4DAC514-3137-4A03-AC01-642020637B2C}" presName="compNode" presStyleCnt="0"/>
      <dgm:spPr/>
    </dgm:pt>
    <dgm:pt modelId="{11F19E7A-F4AA-4B1D-AEE7-01FB297780AC}" type="pres">
      <dgm:prSet presAssocID="{F4DAC514-3137-4A03-AC01-642020637B2C}" presName="iconBgRect" presStyleLbl="bgShp" presStyleIdx="2" presStyleCnt="4"/>
      <dgm:spPr/>
    </dgm:pt>
    <dgm:pt modelId="{40854051-94A4-404B-ABE6-B376756FDED3}" type="pres">
      <dgm:prSet presAssocID="{F4DAC514-3137-4A03-AC01-642020637B2C}"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roup of People"/>
        </a:ext>
      </dgm:extLst>
    </dgm:pt>
    <dgm:pt modelId="{924FFC8F-D373-4ACC-957A-7F3ECBDE88FB}" type="pres">
      <dgm:prSet presAssocID="{F4DAC514-3137-4A03-AC01-642020637B2C}" presName="spaceRect" presStyleCnt="0"/>
      <dgm:spPr/>
    </dgm:pt>
    <dgm:pt modelId="{7696EE49-556E-45EF-A3A6-6641871EB296}" type="pres">
      <dgm:prSet presAssocID="{F4DAC514-3137-4A03-AC01-642020637B2C}" presName="textRect" presStyleLbl="revTx" presStyleIdx="2" presStyleCnt="4">
        <dgm:presLayoutVars>
          <dgm:chMax val="1"/>
          <dgm:chPref val="1"/>
        </dgm:presLayoutVars>
      </dgm:prSet>
      <dgm:spPr/>
    </dgm:pt>
    <dgm:pt modelId="{95791762-6653-43E1-9C53-110A8DF457E9}" type="pres">
      <dgm:prSet presAssocID="{CAB6F41E-11F7-4F27-8110-F527B08C4C73}" presName="sibTrans" presStyleCnt="0"/>
      <dgm:spPr/>
    </dgm:pt>
    <dgm:pt modelId="{E7675572-1AB4-4AC5-9EDF-091D91A24657}" type="pres">
      <dgm:prSet presAssocID="{02015187-5598-4DB5-9304-ED0B8CE789E2}" presName="compNode" presStyleCnt="0"/>
      <dgm:spPr/>
    </dgm:pt>
    <dgm:pt modelId="{B275AC2F-9A9A-41A8-B7D8-AECB0E20187D}" type="pres">
      <dgm:prSet presAssocID="{02015187-5598-4DB5-9304-ED0B8CE789E2}" presName="iconBgRect" presStyleLbl="bgShp" presStyleIdx="3" presStyleCnt="4"/>
      <dgm:spPr/>
    </dgm:pt>
    <dgm:pt modelId="{30A8DF55-B637-4E16-9705-F25CA874C108}" type="pres">
      <dgm:prSet presAssocID="{02015187-5598-4DB5-9304-ED0B8CE789E2}"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resentation with Checklist"/>
        </a:ext>
      </dgm:extLst>
    </dgm:pt>
    <dgm:pt modelId="{FCA6879F-3509-4EE3-AB1D-DC67358F6BD0}" type="pres">
      <dgm:prSet presAssocID="{02015187-5598-4DB5-9304-ED0B8CE789E2}" presName="spaceRect" presStyleCnt="0"/>
      <dgm:spPr/>
    </dgm:pt>
    <dgm:pt modelId="{2DAF27E8-C91E-4D71-8F2C-CAF98F72A407}" type="pres">
      <dgm:prSet presAssocID="{02015187-5598-4DB5-9304-ED0B8CE789E2}" presName="textRect" presStyleLbl="revTx" presStyleIdx="3" presStyleCnt="4">
        <dgm:presLayoutVars>
          <dgm:chMax val="1"/>
          <dgm:chPref val="1"/>
        </dgm:presLayoutVars>
      </dgm:prSet>
      <dgm:spPr/>
    </dgm:pt>
  </dgm:ptLst>
  <dgm:cxnLst>
    <dgm:cxn modelId="{849EEA43-E48D-4820-8E50-B01F3A2FB39B}" srcId="{BFD7D673-F8F3-48F6-B319-DDA3820085BA}" destId="{F4DAC514-3137-4A03-AC01-642020637B2C}" srcOrd="2" destOrd="0" parTransId="{ED57854D-2383-40C4-881B-ADF112D446D8}" sibTransId="{CAB6F41E-11F7-4F27-8110-F527B08C4C73}"/>
    <dgm:cxn modelId="{294C2B47-BA88-4C2D-9EF4-4905F6204885}" srcId="{BFD7D673-F8F3-48F6-B319-DDA3820085BA}" destId="{BB08187E-699D-4444-9173-E836C90F88C2}" srcOrd="0" destOrd="0" parTransId="{EC7E911D-46DB-474F-BCA0-E5EEC2E47C64}" sibTransId="{4DD0B606-F3EE-4F94-ACAD-6D994258FD17}"/>
    <dgm:cxn modelId="{24772169-5DBB-4C6B-87F3-09361869F2C7}" srcId="{BFD7D673-F8F3-48F6-B319-DDA3820085BA}" destId="{02015187-5598-4DB5-9304-ED0B8CE789E2}" srcOrd="3" destOrd="0" parTransId="{2009C06B-3C3C-478C-8053-F6A8901CCE6A}" sibTransId="{4D6FDA71-617F-43EE-9F45-6B6E813A0F33}"/>
    <dgm:cxn modelId="{BE72C977-4A67-4F7D-911F-276C480D6586}" type="presOf" srcId="{948FE584-1B18-4CD7-9F35-A5E07BA9D7D6}" destId="{40237032-9267-4043-A492-7B9F58B1CC7C}" srcOrd="0" destOrd="0" presId="urn:microsoft.com/office/officeart/2018/5/layout/IconCircleLabelList"/>
    <dgm:cxn modelId="{A734F180-3799-4510-9167-3B02BC1DA040}" type="presOf" srcId="{BFD7D673-F8F3-48F6-B319-DDA3820085BA}" destId="{EE5FEED5-AD94-4EE4-B752-FCAB35F92893}" srcOrd="0" destOrd="0" presId="urn:microsoft.com/office/officeart/2018/5/layout/IconCircleLabelList"/>
    <dgm:cxn modelId="{023CFC8E-24CD-4EE1-A5A9-7ED1FA8516C0}" type="presOf" srcId="{F4DAC514-3137-4A03-AC01-642020637B2C}" destId="{7696EE49-556E-45EF-A3A6-6641871EB296}" srcOrd="0" destOrd="0" presId="urn:microsoft.com/office/officeart/2018/5/layout/IconCircleLabelList"/>
    <dgm:cxn modelId="{DB9CFD93-C243-47A6-9669-5BF0A61342A0}" srcId="{BFD7D673-F8F3-48F6-B319-DDA3820085BA}" destId="{948FE584-1B18-4CD7-9F35-A5E07BA9D7D6}" srcOrd="1" destOrd="0" parTransId="{D5C34F08-6456-4881-B822-477F5195F059}" sibTransId="{8D022D39-1C4E-4EC7-805F-8BE0368E4FF9}"/>
    <dgm:cxn modelId="{6FE643A1-931E-4F1C-9C26-E2BEAB0546A2}" type="presOf" srcId="{02015187-5598-4DB5-9304-ED0B8CE789E2}" destId="{2DAF27E8-C91E-4D71-8F2C-CAF98F72A407}" srcOrd="0" destOrd="0" presId="urn:microsoft.com/office/officeart/2018/5/layout/IconCircleLabelList"/>
    <dgm:cxn modelId="{D29FCFA4-73C2-4E99-A97D-6220FD1848C9}" type="presOf" srcId="{BB08187E-699D-4444-9173-E836C90F88C2}" destId="{2024752F-F8EA-421A-B895-2910AFC1E68A}" srcOrd="0" destOrd="0" presId="urn:microsoft.com/office/officeart/2018/5/layout/IconCircleLabelList"/>
    <dgm:cxn modelId="{9513ADB8-C735-4D60-9536-7933EF0F8152}" type="presParOf" srcId="{EE5FEED5-AD94-4EE4-B752-FCAB35F92893}" destId="{0637E35A-2BC2-4B8B-B887-DE0DFE9E6F1A}" srcOrd="0" destOrd="0" presId="urn:microsoft.com/office/officeart/2018/5/layout/IconCircleLabelList"/>
    <dgm:cxn modelId="{88FAFBAF-974E-4DC5-873E-0230E7DD3EAD}" type="presParOf" srcId="{0637E35A-2BC2-4B8B-B887-DE0DFE9E6F1A}" destId="{E9284E9B-6DFA-4E78-80A6-06FA3B69BCFB}" srcOrd="0" destOrd="0" presId="urn:microsoft.com/office/officeart/2018/5/layout/IconCircleLabelList"/>
    <dgm:cxn modelId="{E689F42F-3F12-4535-BE6E-FCBDE7759546}" type="presParOf" srcId="{0637E35A-2BC2-4B8B-B887-DE0DFE9E6F1A}" destId="{A436E60C-6093-4C0E-A013-305B924547FF}" srcOrd="1" destOrd="0" presId="urn:microsoft.com/office/officeart/2018/5/layout/IconCircleLabelList"/>
    <dgm:cxn modelId="{6668D538-01CD-4881-8135-C2584F94D78F}" type="presParOf" srcId="{0637E35A-2BC2-4B8B-B887-DE0DFE9E6F1A}" destId="{A9A34C76-E0A6-4FF6-92C3-6BAFD47B2D91}" srcOrd="2" destOrd="0" presId="urn:microsoft.com/office/officeart/2018/5/layout/IconCircleLabelList"/>
    <dgm:cxn modelId="{F4BB9DC0-31E7-41F3-B66C-666460135C86}" type="presParOf" srcId="{0637E35A-2BC2-4B8B-B887-DE0DFE9E6F1A}" destId="{2024752F-F8EA-421A-B895-2910AFC1E68A}" srcOrd="3" destOrd="0" presId="urn:microsoft.com/office/officeart/2018/5/layout/IconCircleLabelList"/>
    <dgm:cxn modelId="{A3D25318-D7CC-46CE-AA2A-304D7F8AD779}" type="presParOf" srcId="{EE5FEED5-AD94-4EE4-B752-FCAB35F92893}" destId="{3EECF8D6-A3AF-45D8-879B-FF6C8CC4F061}" srcOrd="1" destOrd="0" presId="urn:microsoft.com/office/officeart/2018/5/layout/IconCircleLabelList"/>
    <dgm:cxn modelId="{EC1CA035-8158-45C1-A4FA-EE62B438FAFC}" type="presParOf" srcId="{EE5FEED5-AD94-4EE4-B752-FCAB35F92893}" destId="{3C3FCE98-F7D7-4248-BB60-5487286B35D6}" srcOrd="2" destOrd="0" presId="urn:microsoft.com/office/officeart/2018/5/layout/IconCircleLabelList"/>
    <dgm:cxn modelId="{70DACEBE-7335-45A6-A804-D4A01708F069}" type="presParOf" srcId="{3C3FCE98-F7D7-4248-BB60-5487286B35D6}" destId="{0DDD30EE-2016-4E57-8102-CED11B1EB6DC}" srcOrd="0" destOrd="0" presId="urn:microsoft.com/office/officeart/2018/5/layout/IconCircleLabelList"/>
    <dgm:cxn modelId="{61D16FD4-B3DA-4B6C-9E9F-E1E806039ED9}" type="presParOf" srcId="{3C3FCE98-F7D7-4248-BB60-5487286B35D6}" destId="{0AB3E7B9-3D54-4C33-AD51-1DD45B958F5E}" srcOrd="1" destOrd="0" presId="urn:microsoft.com/office/officeart/2018/5/layout/IconCircleLabelList"/>
    <dgm:cxn modelId="{86EFF29E-939B-4172-8B22-351C9F73A78E}" type="presParOf" srcId="{3C3FCE98-F7D7-4248-BB60-5487286B35D6}" destId="{A1BA0D31-7854-49A1-BC72-6884FC317FE4}" srcOrd="2" destOrd="0" presId="urn:microsoft.com/office/officeart/2018/5/layout/IconCircleLabelList"/>
    <dgm:cxn modelId="{D0E2DD7B-F619-44AB-A4B0-5CA1A8EA5AC6}" type="presParOf" srcId="{3C3FCE98-F7D7-4248-BB60-5487286B35D6}" destId="{40237032-9267-4043-A492-7B9F58B1CC7C}" srcOrd="3" destOrd="0" presId="urn:microsoft.com/office/officeart/2018/5/layout/IconCircleLabelList"/>
    <dgm:cxn modelId="{421D61DD-8E87-48B0-9727-4C374976DD20}" type="presParOf" srcId="{EE5FEED5-AD94-4EE4-B752-FCAB35F92893}" destId="{7BD95B64-DC16-4890-A49F-0E3D54A37D54}" srcOrd="3" destOrd="0" presId="urn:microsoft.com/office/officeart/2018/5/layout/IconCircleLabelList"/>
    <dgm:cxn modelId="{FA93908B-AD55-485E-8B75-97A43F1316C3}" type="presParOf" srcId="{EE5FEED5-AD94-4EE4-B752-FCAB35F92893}" destId="{471A276F-8539-46C8-930C-AF5E054021C8}" srcOrd="4" destOrd="0" presId="urn:microsoft.com/office/officeart/2018/5/layout/IconCircleLabelList"/>
    <dgm:cxn modelId="{386826AB-1BD2-410F-BBD3-F71E2E31FFCD}" type="presParOf" srcId="{471A276F-8539-46C8-930C-AF5E054021C8}" destId="{11F19E7A-F4AA-4B1D-AEE7-01FB297780AC}" srcOrd="0" destOrd="0" presId="urn:microsoft.com/office/officeart/2018/5/layout/IconCircleLabelList"/>
    <dgm:cxn modelId="{7116D289-8B94-4462-85F7-907800492F70}" type="presParOf" srcId="{471A276F-8539-46C8-930C-AF5E054021C8}" destId="{40854051-94A4-404B-ABE6-B376756FDED3}" srcOrd="1" destOrd="0" presId="urn:microsoft.com/office/officeart/2018/5/layout/IconCircleLabelList"/>
    <dgm:cxn modelId="{946F3A07-91EA-4E9B-B379-DF9F24FDD7E2}" type="presParOf" srcId="{471A276F-8539-46C8-930C-AF5E054021C8}" destId="{924FFC8F-D373-4ACC-957A-7F3ECBDE88FB}" srcOrd="2" destOrd="0" presId="urn:microsoft.com/office/officeart/2018/5/layout/IconCircleLabelList"/>
    <dgm:cxn modelId="{8F676583-0A92-45EE-B54C-48746259682E}" type="presParOf" srcId="{471A276F-8539-46C8-930C-AF5E054021C8}" destId="{7696EE49-556E-45EF-A3A6-6641871EB296}" srcOrd="3" destOrd="0" presId="urn:microsoft.com/office/officeart/2018/5/layout/IconCircleLabelList"/>
    <dgm:cxn modelId="{7D5D1164-672E-414C-BC4F-B41EDCFF8A34}" type="presParOf" srcId="{EE5FEED5-AD94-4EE4-B752-FCAB35F92893}" destId="{95791762-6653-43E1-9C53-110A8DF457E9}" srcOrd="5" destOrd="0" presId="urn:microsoft.com/office/officeart/2018/5/layout/IconCircleLabelList"/>
    <dgm:cxn modelId="{ABFA35EA-EE9A-4AED-B2D6-528A2CFB1369}" type="presParOf" srcId="{EE5FEED5-AD94-4EE4-B752-FCAB35F92893}" destId="{E7675572-1AB4-4AC5-9EDF-091D91A24657}" srcOrd="6" destOrd="0" presId="urn:microsoft.com/office/officeart/2018/5/layout/IconCircleLabelList"/>
    <dgm:cxn modelId="{A37CC827-C226-4A42-83EF-0AC2B9C6D6F0}" type="presParOf" srcId="{E7675572-1AB4-4AC5-9EDF-091D91A24657}" destId="{B275AC2F-9A9A-41A8-B7D8-AECB0E20187D}" srcOrd="0" destOrd="0" presId="urn:microsoft.com/office/officeart/2018/5/layout/IconCircleLabelList"/>
    <dgm:cxn modelId="{3408CA11-A9A3-40C7-ABAD-43E29F394C7C}" type="presParOf" srcId="{E7675572-1AB4-4AC5-9EDF-091D91A24657}" destId="{30A8DF55-B637-4E16-9705-F25CA874C108}" srcOrd="1" destOrd="0" presId="urn:microsoft.com/office/officeart/2018/5/layout/IconCircleLabelList"/>
    <dgm:cxn modelId="{4D4E8371-11AE-4BC3-9A65-BD4E555EA180}" type="presParOf" srcId="{E7675572-1AB4-4AC5-9EDF-091D91A24657}" destId="{FCA6879F-3509-4EE3-AB1D-DC67358F6BD0}" srcOrd="2" destOrd="0" presId="urn:microsoft.com/office/officeart/2018/5/layout/IconCircleLabelList"/>
    <dgm:cxn modelId="{8845BF2D-5887-46CF-8A14-922EB136F83E}" type="presParOf" srcId="{E7675572-1AB4-4AC5-9EDF-091D91A24657}" destId="{2DAF27E8-C91E-4D71-8F2C-CAF98F72A407}"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54346A-3E39-42C8-B41F-3882A0F7EFA5}">
      <dsp:nvSpPr>
        <dsp:cNvPr id="0" name=""/>
        <dsp:cNvSpPr/>
      </dsp:nvSpPr>
      <dsp:spPr>
        <a:xfrm>
          <a:off x="0" y="74266"/>
          <a:ext cx="8574444" cy="80500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On the 15</a:t>
          </a:r>
          <a:r>
            <a:rPr lang="en-GB" sz="1600" kern="1200" baseline="30000" dirty="0"/>
            <a:t>th</a:t>
          </a:r>
          <a:r>
            <a:rPr lang="en-GB" sz="1600" kern="1200" dirty="0"/>
            <a:t> October Ofgem published their decision on proposed licence changes to reflect the approach to cost sharing under CACM (Capacity Allocation and Congestion Management Regulation) </a:t>
          </a:r>
          <a:endParaRPr lang="en-US" sz="1600" kern="1200" dirty="0"/>
        </a:p>
      </dsp:txBody>
      <dsp:txXfrm>
        <a:off x="23578" y="97844"/>
        <a:ext cx="7473630" cy="757847"/>
      </dsp:txXfrm>
    </dsp:sp>
    <dsp:sp modelId="{9E27BC68-9703-47C3-9087-C32D6AFB1197}">
      <dsp:nvSpPr>
        <dsp:cNvPr id="0" name=""/>
        <dsp:cNvSpPr/>
      </dsp:nvSpPr>
      <dsp:spPr>
        <a:xfrm>
          <a:off x="718109" y="1109647"/>
          <a:ext cx="8574444" cy="723772"/>
        </a:xfrm>
        <a:prstGeom prst="roundRect">
          <a:avLst>
            <a:gd name="adj" fmla="val 10000"/>
          </a:avLst>
        </a:prstGeom>
        <a:solidFill>
          <a:schemeClr val="accent2">
            <a:hueOff val="-485121"/>
            <a:satOff val="-27976"/>
            <a:lumOff val="28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b="1" kern="1200" dirty="0"/>
            <a:t>This decision includes the approval for interconnectors to recover one off cost relating to CACM implementation </a:t>
          </a:r>
          <a:endParaRPr lang="en-US" sz="1600" kern="1200" dirty="0"/>
        </a:p>
      </dsp:txBody>
      <dsp:txXfrm>
        <a:off x="739308" y="1130846"/>
        <a:ext cx="7194137" cy="681374"/>
      </dsp:txXfrm>
    </dsp:sp>
    <dsp:sp modelId="{0F0A0FBA-B3C7-45E9-B765-A2E770063541}">
      <dsp:nvSpPr>
        <dsp:cNvPr id="0" name=""/>
        <dsp:cNvSpPr/>
      </dsp:nvSpPr>
      <dsp:spPr>
        <a:xfrm>
          <a:off x="1424558" y="2034475"/>
          <a:ext cx="8574444" cy="815836"/>
        </a:xfrm>
        <a:prstGeom prst="roundRect">
          <a:avLst>
            <a:gd name="adj" fmla="val 10000"/>
          </a:avLst>
        </a:prstGeom>
        <a:solidFill>
          <a:schemeClr val="accent2">
            <a:hueOff val="-970242"/>
            <a:satOff val="-55952"/>
            <a:lumOff val="575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To implement this decision licence changes are required to the Electricity Interconnector License and the Electricity Transmission Licence. The licence changes are expected to take effect on the 11</a:t>
          </a:r>
          <a:r>
            <a:rPr lang="en-GB" sz="1600" kern="1200" baseline="30000" dirty="0"/>
            <a:t>th</a:t>
          </a:r>
          <a:r>
            <a:rPr lang="en-GB" sz="1600" kern="1200" dirty="0"/>
            <a:t> December 2020.</a:t>
          </a:r>
          <a:endParaRPr lang="en-US" sz="1600" kern="1200" dirty="0"/>
        </a:p>
      </dsp:txBody>
      <dsp:txXfrm>
        <a:off x="1448453" y="2058370"/>
        <a:ext cx="7199463" cy="768046"/>
      </dsp:txXfrm>
    </dsp:sp>
    <dsp:sp modelId="{21C8EEF3-054D-4056-8D78-7344A8241132}">
      <dsp:nvSpPr>
        <dsp:cNvPr id="0" name=""/>
        <dsp:cNvSpPr/>
      </dsp:nvSpPr>
      <dsp:spPr>
        <a:xfrm>
          <a:off x="2052550" y="3025718"/>
          <a:ext cx="8574444" cy="586596"/>
        </a:xfrm>
        <a:prstGeom prst="roundRect">
          <a:avLst>
            <a:gd name="adj" fmla="val 1000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Ofgem’s expectation is to allow for this cost recovery in 2021. This means consequential CUSC changes are required in tight timescales.</a:t>
          </a:r>
          <a:endParaRPr lang="en-US" sz="1600" kern="1200" dirty="0"/>
        </a:p>
      </dsp:txBody>
      <dsp:txXfrm>
        <a:off x="2069731" y="3042899"/>
        <a:ext cx="7202173" cy="552234"/>
      </dsp:txXfrm>
    </dsp:sp>
    <dsp:sp modelId="{B664207C-68EF-459D-96DD-BC92F0FBB441}">
      <dsp:nvSpPr>
        <dsp:cNvPr id="0" name=""/>
        <dsp:cNvSpPr/>
      </dsp:nvSpPr>
      <dsp:spPr>
        <a:xfrm>
          <a:off x="7972105" y="596402"/>
          <a:ext cx="619798" cy="619798"/>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endParaRPr lang="en-US" sz="1600" kern="1200" dirty="0"/>
        </a:p>
      </dsp:txBody>
      <dsp:txXfrm>
        <a:off x="8111560" y="596402"/>
        <a:ext cx="340888" cy="466398"/>
      </dsp:txXfrm>
    </dsp:sp>
    <dsp:sp modelId="{46E208FB-7A7A-4FC4-A0B9-79C02F4F5D3A}">
      <dsp:nvSpPr>
        <dsp:cNvPr id="0" name=""/>
        <dsp:cNvSpPr/>
      </dsp:nvSpPr>
      <dsp:spPr>
        <a:xfrm>
          <a:off x="8591902" y="1583804"/>
          <a:ext cx="619798" cy="619798"/>
        </a:xfrm>
        <a:prstGeom prst="downArrow">
          <a:avLst>
            <a:gd name="adj1" fmla="val 55000"/>
            <a:gd name="adj2" fmla="val 45000"/>
          </a:avLst>
        </a:prstGeom>
        <a:solidFill>
          <a:schemeClr val="accent2">
            <a:tint val="40000"/>
            <a:alpha val="90000"/>
            <a:hueOff val="-424613"/>
            <a:satOff val="-37673"/>
            <a:lumOff val="-385"/>
            <a:alphaOff val="0"/>
          </a:schemeClr>
        </a:solidFill>
        <a:ln w="12700" cap="flat" cmpd="sng" algn="ctr">
          <a:solidFill>
            <a:schemeClr val="accent2">
              <a:tint val="40000"/>
              <a:alpha val="90000"/>
              <a:hueOff val="-424613"/>
              <a:satOff val="-37673"/>
              <a:lumOff val="-38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endParaRPr lang="en-US" sz="1600" kern="1200" dirty="0"/>
        </a:p>
      </dsp:txBody>
      <dsp:txXfrm>
        <a:off x="8731357" y="1583804"/>
        <a:ext cx="340888" cy="466398"/>
      </dsp:txXfrm>
    </dsp:sp>
    <dsp:sp modelId="{9CE4D6D6-05E9-4CE5-B6B1-3B03B2E3DE1B}">
      <dsp:nvSpPr>
        <dsp:cNvPr id="0" name=""/>
        <dsp:cNvSpPr/>
      </dsp:nvSpPr>
      <dsp:spPr>
        <a:xfrm>
          <a:off x="9348617" y="2547239"/>
          <a:ext cx="619798" cy="619798"/>
        </a:xfrm>
        <a:prstGeom prst="downArrow">
          <a:avLst>
            <a:gd name="adj1" fmla="val 55000"/>
            <a:gd name="adj2" fmla="val 45000"/>
          </a:avLst>
        </a:prstGeom>
        <a:solidFill>
          <a:schemeClr val="accent2">
            <a:tint val="40000"/>
            <a:alpha val="90000"/>
            <a:hueOff val="-849226"/>
            <a:satOff val="-75346"/>
            <a:lumOff val="-769"/>
            <a:alphaOff val="0"/>
          </a:schemeClr>
        </a:solidFill>
        <a:ln w="12700" cap="flat" cmpd="sng" algn="ctr">
          <a:solidFill>
            <a:schemeClr val="accent2">
              <a:tint val="40000"/>
              <a:alpha val="90000"/>
              <a:hueOff val="-849226"/>
              <a:satOff val="-75346"/>
              <a:lumOff val="-76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endParaRPr lang="en-US" sz="1600" kern="1200" dirty="0"/>
        </a:p>
      </dsp:txBody>
      <dsp:txXfrm>
        <a:off x="9488072" y="2547239"/>
        <a:ext cx="340888" cy="4663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249863"/>
          <a:ext cx="11307044" cy="1728192"/>
        </a:xfrm>
        <a:prstGeom prst="notchedRightArrow">
          <a:avLst/>
        </a:prstGeom>
        <a:solidFill>
          <a:schemeClr val="accent2">
            <a:lumMod val="20000"/>
            <a:lumOff val="80000"/>
          </a:schemeClr>
        </a:solidFill>
        <a:ln>
          <a:noFill/>
        </a:ln>
        <a:effectLst/>
      </dsp:spPr>
      <dsp:style>
        <a:lnRef idx="0">
          <a:scrgbClr r="0" g="0" b="0"/>
        </a:lnRef>
        <a:fillRef idx="1">
          <a:scrgbClr r="0" g="0" b="0"/>
        </a:fillRef>
        <a:effectRef idx="0">
          <a:scrgbClr r="0" g="0" b="0"/>
        </a:effectRef>
        <a:fontRef idx="minor"/>
      </dsp:style>
    </dsp:sp>
    <dsp:sp modelId="{B35427C2-7732-47CC-ABDC-3C14B1123FD6}">
      <dsp:nvSpPr>
        <dsp:cNvPr id="0" name=""/>
        <dsp:cNvSpPr/>
      </dsp:nvSpPr>
      <dsp:spPr>
        <a:xfrm>
          <a:off x="5093" y="0"/>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 (total = 3)</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 – 9 Nov</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 – 19 Nov</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CMP344 – 24 Nov</a:t>
          </a:r>
        </a:p>
      </dsp:txBody>
      <dsp:txXfrm>
        <a:off x="5093" y="0"/>
        <a:ext cx="2449675" cy="1728192"/>
      </dsp:txXfrm>
    </dsp:sp>
    <dsp:sp modelId="{1C87BBCB-B64D-4F5A-9D44-840750D5A5CE}">
      <dsp:nvSpPr>
        <dsp:cNvPr id="0" name=""/>
        <dsp:cNvSpPr/>
      </dsp:nvSpPr>
      <dsp:spPr>
        <a:xfrm>
          <a:off x="1013906"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CED41667-5CF7-46AD-9DE1-C56AC469BE61}">
      <dsp:nvSpPr>
        <dsp:cNvPr id="0" name=""/>
        <dsp:cNvSpPr/>
      </dsp:nvSpPr>
      <dsp:spPr>
        <a:xfrm>
          <a:off x="2577252" y="2592288"/>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 (total = 2)</a:t>
          </a:r>
          <a:endParaRPr lang="en-GB" sz="1400" b="1" kern="1200" dirty="0">
            <a:highlight>
              <a:srgbClr val="FFFF00"/>
            </a:highlight>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 – 11 Dec</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 – 14 Dec</a:t>
          </a:r>
        </a:p>
      </dsp:txBody>
      <dsp:txXfrm>
        <a:off x="2577252" y="2592288"/>
        <a:ext cx="2449675" cy="1728192"/>
      </dsp:txXfrm>
    </dsp:sp>
    <dsp:sp modelId="{1472E683-1863-4A4B-BB70-AD0915830D37}">
      <dsp:nvSpPr>
        <dsp:cNvPr id="0" name=""/>
        <dsp:cNvSpPr/>
      </dsp:nvSpPr>
      <dsp:spPr>
        <a:xfrm>
          <a:off x="3586066"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EDB0B8D-655C-4F2E-9DBB-E368EA490BAF}">
      <dsp:nvSpPr>
        <dsp:cNvPr id="0" name=""/>
        <dsp:cNvSpPr/>
      </dsp:nvSpPr>
      <dsp:spPr>
        <a:xfrm>
          <a:off x="5149411" y="0"/>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 (total = 4)</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a:t>
          </a:r>
          <a:endParaRPr lang="en-GB"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 </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CMP298</a:t>
          </a:r>
        </a:p>
      </dsp:txBody>
      <dsp:txXfrm>
        <a:off x="5149411" y="0"/>
        <a:ext cx="2449675" cy="1728192"/>
      </dsp:txXfrm>
    </dsp:sp>
    <dsp:sp modelId="{4BD0084A-3CC6-49A3-8207-BE93E73D934A}">
      <dsp:nvSpPr>
        <dsp:cNvPr id="0" name=""/>
        <dsp:cNvSpPr/>
      </dsp:nvSpPr>
      <dsp:spPr>
        <a:xfrm>
          <a:off x="6158225"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A62F6202-F7E2-4D1F-966F-44F31322F08E}">
      <dsp:nvSpPr>
        <dsp:cNvPr id="0" name=""/>
        <dsp:cNvSpPr/>
      </dsp:nvSpPr>
      <dsp:spPr>
        <a:xfrm>
          <a:off x="7721570" y="2592288"/>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a:t>
          </a:r>
          <a:r>
            <a:rPr lang="en-GB" sz="1400" b="0" kern="1200" dirty="0">
              <a:latin typeface="Arial" panose="020B0604020202020204" pitchFamily="34" charset="0"/>
              <a:cs typeface="Arial" panose="020B0604020202020204" pitchFamily="34" charset="0"/>
            </a:rPr>
            <a:t> </a:t>
          </a:r>
          <a:r>
            <a:rPr lang="en-GB" sz="1400" b="1" kern="1200" dirty="0">
              <a:latin typeface="Arial" panose="020B0604020202020204" pitchFamily="34" charset="0"/>
              <a:cs typeface="Arial" panose="020B0604020202020204" pitchFamily="34" charset="0"/>
            </a:rPr>
            <a:t>(total = 3 so far)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CMP315?</a:t>
          </a:r>
        </a:p>
      </dsp:txBody>
      <dsp:txXfrm>
        <a:off x="7721570" y="2592288"/>
        <a:ext cx="2449675" cy="1728192"/>
      </dsp:txXfrm>
    </dsp:sp>
    <dsp:sp modelId="{8537E006-7269-4980-8A89-5241E7EE8531}">
      <dsp:nvSpPr>
        <dsp:cNvPr id="0" name=""/>
        <dsp:cNvSpPr/>
      </dsp:nvSpPr>
      <dsp:spPr>
        <a:xfrm>
          <a:off x="8730384"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296144"/>
          <a:ext cx="11307044" cy="1728192"/>
        </a:xfrm>
        <a:prstGeom prst="notchedRightArrow">
          <a:avLst/>
        </a:prstGeom>
        <a:solidFill>
          <a:schemeClr val="accent2">
            <a:lumMod val="20000"/>
            <a:lumOff val="80000"/>
          </a:schemeClr>
        </a:solidFill>
        <a:ln>
          <a:noFill/>
        </a:ln>
        <a:effectLst/>
      </dsp:spPr>
      <dsp:style>
        <a:lnRef idx="0">
          <a:scrgbClr r="0" g="0" b="0"/>
        </a:lnRef>
        <a:fillRef idx="1">
          <a:scrgbClr r="0" g="0" b="0"/>
        </a:fillRef>
        <a:effectRef idx="0">
          <a:scrgbClr r="0" g="0" b="0"/>
        </a:effectRef>
        <a:fontRef idx="minor"/>
      </dsp:style>
    </dsp:sp>
    <dsp:sp modelId="{3B2D902A-22FF-4225-9D54-76E030322A18}">
      <dsp:nvSpPr>
        <dsp:cNvPr id="0" name=""/>
        <dsp:cNvSpPr/>
      </dsp:nvSpPr>
      <dsp:spPr>
        <a:xfrm>
          <a:off x="1345" y="0"/>
          <a:ext cx="3683249"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 (total = 7)</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GC0147 – 9 Nov</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GC0145 x 2 – 3 Nov and 24 Nov</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GC0109 x 2 – 12 Nov and 24 Nov</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GC0144 – 4 Nov</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GC0139 – 17 Nov</a:t>
          </a:r>
        </a:p>
      </dsp:txBody>
      <dsp:txXfrm>
        <a:off x="1345" y="0"/>
        <a:ext cx="3683249" cy="1728192"/>
      </dsp:txXfrm>
    </dsp:sp>
    <dsp:sp modelId="{739BA2D2-39BB-462D-8F4F-19F2D350BCF0}">
      <dsp:nvSpPr>
        <dsp:cNvPr id="0" name=""/>
        <dsp:cNvSpPr/>
      </dsp:nvSpPr>
      <dsp:spPr>
        <a:xfrm>
          <a:off x="1626946"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255448-2D73-4531-8AC4-345D6F520726}">
      <dsp:nvSpPr>
        <dsp:cNvPr id="0" name=""/>
        <dsp:cNvSpPr/>
      </dsp:nvSpPr>
      <dsp:spPr>
        <a:xfrm>
          <a:off x="3775153" y="2592288"/>
          <a:ext cx="2596384"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 (total = 7)</a:t>
          </a:r>
          <a:endParaRPr lang="en-US" sz="1400" kern="1200" dirty="0"/>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GC0147  - 3 and 4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GC0145 – 1 and 14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GC0144 – 2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GC0134 – 11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GC0138/141 – 18 Dec</a:t>
          </a:r>
        </a:p>
      </dsp:txBody>
      <dsp:txXfrm>
        <a:off x="3775153" y="2592288"/>
        <a:ext cx="2596384" cy="1728192"/>
      </dsp:txXfrm>
    </dsp:sp>
    <dsp:sp modelId="{F4701D3C-DDEA-4DE6-A5A6-F46ACD32DACA}">
      <dsp:nvSpPr>
        <dsp:cNvPr id="0" name=""/>
        <dsp:cNvSpPr/>
      </dsp:nvSpPr>
      <dsp:spPr>
        <a:xfrm>
          <a:off x="4857321"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F7D826A-5408-434C-9D25-53DE329D1EBE}">
      <dsp:nvSpPr>
        <dsp:cNvPr id="0" name=""/>
        <dsp:cNvSpPr/>
      </dsp:nvSpPr>
      <dsp:spPr>
        <a:xfrm>
          <a:off x="6462096" y="0"/>
          <a:ext cx="1811169"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 (total = 5)</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GC0109 x 2 – 11 and 13 Jan</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GC0133</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GC0139</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GC0137 – 8 Jan</a:t>
          </a:r>
        </a:p>
      </dsp:txBody>
      <dsp:txXfrm>
        <a:off x="6462096" y="0"/>
        <a:ext cx="1811169" cy="1728192"/>
      </dsp:txXfrm>
    </dsp:sp>
    <dsp:sp modelId="{9F452174-3F2B-4082-A04D-E94E28BE1052}">
      <dsp:nvSpPr>
        <dsp:cNvPr id="0" name=""/>
        <dsp:cNvSpPr/>
      </dsp:nvSpPr>
      <dsp:spPr>
        <a:xfrm>
          <a:off x="7151656"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F4FE417-A44F-4F42-B55F-3939205A975E}">
      <dsp:nvSpPr>
        <dsp:cNvPr id="0" name=""/>
        <dsp:cNvSpPr/>
      </dsp:nvSpPr>
      <dsp:spPr>
        <a:xfrm>
          <a:off x="8363824" y="2592288"/>
          <a:ext cx="1811169"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 (total = 1 so far)</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GC0133</a:t>
          </a:r>
        </a:p>
        <a:p>
          <a:pPr marL="114300" lvl="1" indent="-114300" algn="l" defTabSz="622300">
            <a:lnSpc>
              <a:spcPct val="90000"/>
            </a:lnSpc>
            <a:spcBef>
              <a:spcPct val="0"/>
            </a:spcBef>
            <a:spcAft>
              <a:spcPct val="15000"/>
            </a:spcAft>
            <a:buChar char="•"/>
          </a:pPr>
          <a:endParaRPr lang="en-US" sz="1400" kern="1200" dirty="0">
            <a:latin typeface="Arial" panose="020B0604020202020204" pitchFamily="34" charset="0"/>
            <a:cs typeface="Arial" panose="020B0604020202020204" pitchFamily="34" charset="0"/>
          </a:endParaRPr>
        </a:p>
      </dsp:txBody>
      <dsp:txXfrm>
        <a:off x="8363824" y="2592288"/>
        <a:ext cx="1811169" cy="1728192"/>
      </dsp:txXfrm>
    </dsp:sp>
    <dsp:sp modelId="{36C4FE1B-E384-4CF1-BE19-BE7A20794E6F}">
      <dsp:nvSpPr>
        <dsp:cNvPr id="0" name=""/>
        <dsp:cNvSpPr/>
      </dsp:nvSpPr>
      <dsp:spPr>
        <a:xfrm>
          <a:off x="9053385"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963948"/>
          <a:ext cx="11158965" cy="12852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9A21A6-DF11-4800-8D51-643C632E9F65}">
      <dsp:nvSpPr>
        <dsp:cNvPr id="0" name=""/>
        <dsp:cNvSpPr/>
      </dsp:nvSpPr>
      <dsp:spPr>
        <a:xfrm>
          <a:off x="5026" y="0"/>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a:t>
          </a:r>
        </a:p>
      </dsp:txBody>
      <dsp:txXfrm>
        <a:off x="5026" y="0"/>
        <a:ext cx="2417594" cy="1285264"/>
      </dsp:txXfrm>
    </dsp:sp>
    <dsp:sp modelId="{4C0615C0-2CA9-41B1-ADF0-0D5E45D45892}">
      <dsp:nvSpPr>
        <dsp:cNvPr id="0" name=""/>
        <dsp:cNvSpPr/>
      </dsp:nvSpPr>
      <dsp:spPr>
        <a:xfrm>
          <a:off x="1053165"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92BDEA-25ED-4029-BEA5-BB7D497F6FE8}">
      <dsp:nvSpPr>
        <dsp:cNvPr id="0" name=""/>
        <dsp:cNvSpPr/>
      </dsp:nvSpPr>
      <dsp:spPr>
        <a:xfrm>
          <a:off x="2543500" y="1927896"/>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a:t>
          </a:r>
        </a:p>
      </dsp:txBody>
      <dsp:txXfrm>
        <a:off x="2543500" y="1927896"/>
        <a:ext cx="2417594" cy="1285264"/>
      </dsp:txXfrm>
    </dsp:sp>
    <dsp:sp modelId="{F8E297D5-592F-47A9-A8F9-F46070BB902E}">
      <dsp:nvSpPr>
        <dsp:cNvPr id="0" name=""/>
        <dsp:cNvSpPr/>
      </dsp:nvSpPr>
      <dsp:spPr>
        <a:xfrm>
          <a:off x="3591639"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69FEA5-2ED3-4ECA-BBF7-C7D94966FC63}">
      <dsp:nvSpPr>
        <dsp:cNvPr id="0" name=""/>
        <dsp:cNvSpPr/>
      </dsp:nvSpPr>
      <dsp:spPr>
        <a:xfrm>
          <a:off x="5081974" y="0"/>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a:t>
          </a:r>
        </a:p>
      </dsp:txBody>
      <dsp:txXfrm>
        <a:off x="5081974" y="0"/>
        <a:ext cx="2417594" cy="1285264"/>
      </dsp:txXfrm>
    </dsp:sp>
    <dsp:sp modelId="{0016089B-6A3A-471E-B51E-19462E6C3472}">
      <dsp:nvSpPr>
        <dsp:cNvPr id="0" name=""/>
        <dsp:cNvSpPr/>
      </dsp:nvSpPr>
      <dsp:spPr>
        <a:xfrm>
          <a:off x="6130113"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EC7842-CD99-483B-97E7-E5B03F7F74C9}">
      <dsp:nvSpPr>
        <dsp:cNvPr id="0" name=""/>
        <dsp:cNvSpPr/>
      </dsp:nvSpPr>
      <dsp:spPr>
        <a:xfrm>
          <a:off x="7620447" y="1927896"/>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a:t>
          </a:r>
        </a:p>
      </dsp:txBody>
      <dsp:txXfrm>
        <a:off x="7620447" y="1927896"/>
        <a:ext cx="2417594" cy="1285264"/>
      </dsp:txXfrm>
    </dsp:sp>
    <dsp:sp modelId="{63412923-695A-4620-ABFE-6C30090F5AB9}">
      <dsp:nvSpPr>
        <dsp:cNvPr id="0" name=""/>
        <dsp:cNvSpPr/>
      </dsp:nvSpPr>
      <dsp:spPr>
        <a:xfrm>
          <a:off x="8668586"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CFB03D-BD80-4CCA-B1B7-D23921BF3D58}">
      <dsp:nvSpPr>
        <dsp:cNvPr id="0" name=""/>
        <dsp:cNvSpPr/>
      </dsp:nvSpPr>
      <dsp:spPr>
        <a:xfrm rot="5400000">
          <a:off x="-251821" y="255240"/>
          <a:ext cx="1678811" cy="117516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kern="1200" dirty="0">
              <a:latin typeface="Arial" panose="020B0604020202020204" pitchFamily="34" charset="0"/>
              <a:cs typeface="Arial" panose="020B0604020202020204" pitchFamily="34" charset="0"/>
            </a:rPr>
            <a:t>CMP326</a:t>
          </a:r>
        </a:p>
      </dsp:txBody>
      <dsp:txXfrm rot="-5400000">
        <a:off x="1" y="591002"/>
        <a:ext cx="1175168" cy="503643"/>
      </dsp:txXfrm>
    </dsp:sp>
    <dsp:sp modelId="{FDB06E20-4945-4F5C-8CB8-647FFA1C0B92}">
      <dsp:nvSpPr>
        <dsp:cNvPr id="0" name=""/>
        <dsp:cNvSpPr/>
      </dsp:nvSpPr>
      <dsp:spPr>
        <a:xfrm rot="5400000">
          <a:off x="5746337" y="-4567751"/>
          <a:ext cx="1091227" cy="1023356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GB" sz="1600" kern="1200" dirty="0">
              <a:latin typeface="Arial" panose="020B0604020202020204" pitchFamily="34" charset="0"/>
              <a:cs typeface="Arial" panose="020B0604020202020204" pitchFamily="34" charset="0"/>
            </a:rPr>
            <a:t>Workgroup 1 11 December 2020. Workgroup 2 w/c 11 January 2021. Issue Workgroup Consultation 25 January 2021 to 15 February 2021.</a:t>
          </a:r>
        </a:p>
        <a:p>
          <a:pPr marL="171450" lvl="1" indent="-171450" algn="l" defTabSz="711200">
            <a:lnSpc>
              <a:spcPct val="90000"/>
            </a:lnSpc>
            <a:spcBef>
              <a:spcPct val="0"/>
            </a:spcBef>
            <a:spcAft>
              <a:spcPct val="15000"/>
            </a:spcAft>
            <a:buChar char="•"/>
          </a:pPr>
          <a:r>
            <a:rPr lang="en-GB" sz="1600" b="1" kern="1200" dirty="0">
              <a:latin typeface="Arial" panose="020B0604020202020204" pitchFamily="34" charset="0"/>
              <a:cs typeface="Arial" panose="020B0604020202020204" pitchFamily="34" charset="0"/>
            </a:rPr>
            <a:t>Code Admin Recommendation: Leave priority unchanged, do Panel agree?</a:t>
          </a:r>
        </a:p>
      </dsp:txBody>
      <dsp:txXfrm rot="-5400000">
        <a:off x="1175168" y="56687"/>
        <a:ext cx="10180297" cy="984689"/>
      </dsp:txXfrm>
    </dsp:sp>
    <dsp:sp modelId="{CA1CFE13-F2B3-4A9E-B2B2-EBC5373A3BD4}">
      <dsp:nvSpPr>
        <dsp:cNvPr id="0" name=""/>
        <dsp:cNvSpPr/>
      </dsp:nvSpPr>
      <dsp:spPr>
        <a:xfrm rot="5400000">
          <a:off x="-251821" y="1740945"/>
          <a:ext cx="1678811" cy="117516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kern="1200" dirty="0">
              <a:latin typeface="Arial" panose="020B0604020202020204" pitchFamily="34" charset="0"/>
              <a:cs typeface="Arial" panose="020B0604020202020204" pitchFamily="34" charset="0"/>
            </a:rPr>
            <a:t>CMP328</a:t>
          </a:r>
        </a:p>
      </dsp:txBody>
      <dsp:txXfrm rot="-5400000">
        <a:off x="1" y="2076707"/>
        <a:ext cx="1175168" cy="503643"/>
      </dsp:txXfrm>
    </dsp:sp>
    <dsp:sp modelId="{7A3C4AFD-8131-4CE9-ADFD-7280AE2E8F78}">
      <dsp:nvSpPr>
        <dsp:cNvPr id="0" name=""/>
        <dsp:cNvSpPr/>
      </dsp:nvSpPr>
      <dsp:spPr>
        <a:xfrm rot="5400000">
          <a:off x="5746337" y="-3082045"/>
          <a:ext cx="1091227" cy="1023356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GB" sz="1600" kern="1200" dirty="0">
              <a:latin typeface="Arial" panose="020B0604020202020204" pitchFamily="34" charset="0"/>
              <a:cs typeface="Arial" panose="020B0604020202020204" pitchFamily="34" charset="0"/>
            </a:rPr>
            <a:t>More complex than 1</a:t>
          </a:r>
          <a:r>
            <a:rPr lang="en-GB" sz="1600" kern="1200" baseline="30000" dirty="0">
              <a:latin typeface="Arial" panose="020B0604020202020204" pitchFamily="34" charset="0"/>
              <a:cs typeface="Arial" panose="020B0604020202020204" pitchFamily="34" charset="0"/>
            </a:rPr>
            <a:t>st</a:t>
          </a:r>
          <a:r>
            <a:rPr lang="en-GB" sz="1600" kern="1200" dirty="0">
              <a:latin typeface="Arial" panose="020B0604020202020204" pitchFamily="34" charset="0"/>
              <a:cs typeface="Arial" panose="020B0604020202020204" pitchFamily="34" charset="0"/>
            </a:rPr>
            <a:t> envisaged</a:t>
          </a:r>
        </a:p>
        <a:p>
          <a:pPr marL="171450" lvl="1" indent="-171450" algn="l" defTabSz="711200">
            <a:lnSpc>
              <a:spcPct val="90000"/>
            </a:lnSpc>
            <a:spcBef>
              <a:spcPct val="0"/>
            </a:spcBef>
            <a:spcAft>
              <a:spcPct val="15000"/>
            </a:spcAft>
            <a:buChar char="•"/>
          </a:pPr>
          <a:r>
            <a:rPr lang="en-GB" sz="1600" kern="1200" dirty="0">
              <a:latin typeface="Arial" panose="020B0604020202020204" pitchFamily="34" charset="0"/>
              <a:cs typeface="Arial" panose="020B0604020202020204" pitchFamily="34" charset="0"/>
            </a:rPr>
            <a:t>Final Workgroup (prior to Workgroup Consultation) to be held w/c 11 January 2021</a:t>
          </a:r>
        </a:p>
        <a:p>
          <a:pPr marL="171450" lvl="1" indent="-171450" algn="l" defTabSz="711200">
            <a:lnSpc>
              <a:spcPct val="90000"/>
            </a:lnSpc>
            <a:spcBef>
              <a:spcPct val="0"/>
            </a:spcBef>
            <a:spcAft>
              <a:spcPct val="15000"/>
            </a:spcAft>
            <a:buChar char="•"/>
          </a:pPr>
          <a:r>
            <a:rPr lang="en-GB" sz="1600" b="1" kern="1200" dirty="0">
              <a:latin typeface="Arial" panose="020B0604020202020204" pitchFamily="34" charset="0"/>
              <a:cs typeface="Arial" panose="020B0604020202020204" pitchFamily="34" charset="0"/>
            </a:rPr>
            <a:t>Code Admin Recommendation: Leave priority unchanged and lower priority if Workgroup Consultation hasn’t been issued by January Panel, do Panel agree?</a:t>
          </a:r>
        </a:p>
      </dsp:txBody>
      <dsp:txXfrm rot="-5400000">
        <a:off x="1175168" y="1542393"/>
        <a:ext cx="10180297" cy="984689"/>
      </dsp:txXfrm>
    </dsp:sp>
    <dsp:sp modelId="{F2167BD8-9E94-4252-8856-9F7C7C94E98C}">
      <dsp:nvSpPr>
        <dsp:cNvPr id="0" name=""/>
        <dsp:cNvSpPr/>
      </dsp:nvSpPr>
      <dsp:spPr>
        <a:xfrm rot="5400000">
          <a:off x="-251821" y="3226651"/>
          <a:ext cx="1678811" cy="117516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kern="1200" dirty="0">
              <a:latin typeface="Arial" panose="020B0604020202020204" pitchFamily="34" charset="0"/>
              <a:cs typeface="Arial" panose="020B0604020202020204" pitchFamily="34" charset="0"/>
            </a:rPr>
            <a:t>CMP315</a:t>
          </a:r>
        </a:p>
      </dsp:txBody>
      <dsp:txXfrm rot="-5400000">
        <a:off x="1" y="3562413"/>
        <a:ext cx="1175168" cy="503643"/>
      </dsp:txXfrm>
    </dsp:sp>
    <dsp:sp modelId="{0EFB9B35-F333-41E9-B93F-1DF12176E840}">
      <dsp:nvSpPr>
        <dsp:cNvPr id="0" name=""/>
        <dsp:cNvSpPr/>
      </dsp:nvSpPr>
      <dsp:spPr>
        <a:xfrm rot="5400000">
          <a:off x="5746337" y="-1596339"/>
          <a:ext cx="1091227" cy="1023356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endParaRPr lang="en-GB" sz="1600" b="1"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GB" sz="1600" kern="1200" dirty="0">
              <a:latin typeface="Arial" panose="020B0604020202020204" pitchFamily="34" charset="0"/>
              <a:cs typeface="Arial" panose="020B0604020202020204" pitchFamily="34" charset="0"/>
            </a:rPr>
            <a:t>CMP315 defect wont cover the full scope of any Expansion Constant Review so another Mod will likely be needed – timing to be confirmed </a:t>
          </a:r>
        </a:p>
        <a:p>
          <a:pPr marL="171450" lvl="1" indent="-171450" algn="l" defTabSz="711200">
            <a:lnSpc>
              <a:spcPct val="90000"/>
            </a:lnSpc>
            <a:spcBef>
              <a:spcPct val="0"/>
            </a:spcBef>
            <a:spcAft>
              <a:spcPct val="15000"/>
            </a:spcAft>
            <a:buChar char="•"/>
          </a:pPr>
          <a:r>
            <a:rPr lang="en-GB" sz="1600" kern="1200" dirty="0">
              <a:latin typeface="Arial" panose="020B0604020202020204" pitchFamily="34" charset="0"/>
              <a:cs typeface="Arial" panose="020B0604020202020204" pitchFamily="34" charset="0"/>
            </a:rPr>
            <a:t>Progress new Mod and CMP315 together seems best course of action </a:t>
          </a:r>
        </a:p>
        <a:p>
          <a:pPr marL="171450" lvl="1" indent="-171450" algn="l" defTabSz="711200">
            <a:lnSpc>
              <a:spcPct val="90000"/>
            </a:lnSpc>
            <a:spcBef>
              <a:spcPct val="0"/>
            </a:spcBef>
            <a:spcAft>
              <a:spcPct val="15000"/>
            </a:spcAft>
            <a:buChar char="•"/>
          </a:pPr>
          <a:r>
            <a:rPr lang="en-GB" sz="1600" kern="1200" dirty="0">
              <a:latin typeface="Arial" panose="020B0604020202020204" pitchFamily="34" charset="0"/>
              <a:cs typeface="Arial" panose="020B0604020202020204" pitchFamily="34" charset="0"/>
            </a:rPr>
            <a:t>Update at December Panel</a:t>
          </a:r>
        </a:p>
        <a:p>
          <a:pPr marL="171450" lvl="1" indent="-171450" algn="l" defTabSz="711200">
            <a:lnSpc>
              <a:spcPct val="90000"/>
            </a:lnSpc>
            <a:spcBef>
              <a:spcPct val="0"/>
            </a:spcBef>
            <a:spcAft>
              <a:spcPct val="15000"/>
            </a:spcAft>
            <a:buChar char="•"/>
          </a:pPr>
          <a:r>
            <a:rPr lang="en-GB" sz="1600" b="1" kern="1200" dirty="0">
              <a:latin typeface="Arial" panose="020B0604020202020204" pitchFamily="34" charset="0"/>
              <a:cs typeface="Arial" panose="020B0604020202020204" pitchFamily="34" charset="0"/>
            </a:rPr>
            <a:t>Code Admin Recommendation: Raise priority of CMP315  to “High” given the wide impacts – do Panel agree?</a:t>
          </a:r>
          <a:endParaRPr lang="en-GB" sz="1600" kern="1200" dirty="0">
            <a:latin typeface="Arial" panose="020B0604020202020204" pitchFamily="34" charset="0"/>
            <a:cs typeface="Arial" panose="020B0604020202020204" pitchFamily="34" charset="0"/>
          </a:endParaRPr>
        </a:p>
      </dsp:txBody>
      <dsp:txXfrm rot="-5400000">
        <a:off x="1175168" y="3028099"/>
        <a:ext cx="10180297" cy="98468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284E9B-6DFA-4E78-80A6-06FA3B69BCFB}">
      <dsp:nvSpPr>
        <dsp:cNvPr id="0" name=""/>
        <dsp:cNvSpPr/>
      </dsp:nvSpPr>
      <dsp:spPr>
        <a:xfrm>
          <a:off x="973190" y="344190"/>
          <a:ext cx="1264141" cy="1264141"/>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436E60C-6093-4C0E-A013-305B924547FF}">
      <dsp:nvSpPr>
        <dsp:cNvPr id="0" name=""/>
        <dsp:cNvSpPr/>
      </dsp:nvSpPr>
      <dsp:spPr>
        <a:xfrm>
          <a:off x="1242597" y="613597"/>
          <a:ext cx="725326" cy="72532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024752F-F8EA-421A-B895-2910AFC1E68A}">
      <dsp:nvSpPr>
        <dsp:cNvPr id="0" name=""/>
        <dsp:cNvSpPr/>
      </dsp:nvSpPr>
      <dsp:spPr>
        <a:xfrm>
          <a:off x="569079" y="2002080"/>
          <a:ext cx="2072362" cy="2011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GB" sz="1600" b="1" kern="1200" dirty="0"/>
            <a:t>Over the first half of this year we held 64 workgroups and 30 consultations</a:t>
          </a:r>
          <a:endParaRPr lang="en-US" sz="1600" b="1" kern="1200" dirty="0"/>
        </a:p>
      </dsp:txBody>
      <dsp:txXfrm>
        <a:off x="569079" y="2002080"/>
        <a:ext cx="2072362" cy="2011253"/>
      </dsp:txXfrm>
    </dsp:sp>
    <dsp:sp modelId="{0DDD30EE-2016-4E57-8102-CED11B1EB6DC}">
      <dsp:nvSpPr>
        <dsp:cNvPr id="0" name=""/>
        <dsp:cNvSpPr/>
      </dsp:nvSpPr>
      <dsp:spPr>
        <a:xfrm>
          <a:off x="3408216" y="344190"/>
          <a:ext cx="1264141" cy="1264141"/>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B3E7B9-3D54-4C33-AD51-1DD45B958F5E}">
      <dsp:nvSpPr>
        <dsp:cNvPr id="0" name=""/>
        <dsp:cNvSpPr/>
      </dsp:nvSpPr>
      <dsp:spPr>
        <a:xfrm>
          <a:off x="3677623" y="613597"/>
          <a:ext cx="725326" cy="72532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0237032-9267-4043-A492-7B9F58B1CC7C}">
      <dsp:nvSpPr>
        <dsp:cNvPr id="0" name=""/>
        <dsp:cNvSpPr/>
      </dsp:nvSpPr>
      <dsp:spPr>
        <a:xfrm>
          <a:off x="3004105" y="2002080"/>
          <a:ext cx="2072362" cy="2011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GB" sz="1600" b="1" kern="1200" dirty="0"/>
            <a:t>This compares to 57 workgroups and 18 consultations across the first half of 2019/20. </a:t>
          </a:r>
          <a:endParaRPr lang="en-US" sz="1600" b="1" kern="1200" dirty="0"/>
        </a:p>
      </dsp:txBody>
      <dsp:txXfrm>
        <a:off x="3004105" y="2002080"/>
        <a:ext cx="2072362" cy="2011253"/>
      </dsp:txXfrm>
    </dsp:sp>
    <dsp:sp modelId="{11F19E7A-F4AA-4B1D-AEE7-01FB297780AC}">
      <dsp:nvSpPr>
        <dsp:cNvPr id="0" name=""/>
        <dsp:cNvSpPr/>
      </dsp:nvSpPr>
      <dsp:spPr>
        <a:xfrm>
          <a:off x="5843242" y="344190"/>
          <a:ext cx="1264141" cy="1264141"/>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0854051-94A4-404B-ABE6-B376756FDED3}">
      <dsp:nvSpPr>
        <dsp:cNvPr id="0" name=""/>
        <dsp:cNvSpPr/>
      </dsp:nvSpPr>
      <dsp:spPr>
        <a:xfrm>
          <a:off x="6112649" y="613597"/>
          <a:ext cx="725326" cy="72532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696EE49-556E-45EF-A3A6-6641871EB296}">
      <dsp:nvSpPr>
        <dsp:cNvPr id="0" name=""/>
        <dsp:cNvSpPr/>
      </dsp:nvSpPr>
      <dsp:spPr>
        <a:xfrm>
          <a:off x="5439131" y="2002080"/>
          <a:ext cx="2072362" cy="2011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GB" sz="1600" b="1" kern="1200" dirty="0"/>
            <a:t>In the first half of 2018/19 we held 39 workgroups and 23 consultations.</a:t>
          </a:r>
          <a:endParaRPr lang="en-US" sz="1600" b="1" kern="1200" dirty="0"/>
        </a:p>
      </dsp:txBody>
      <dsp:txXfrm>
        <a:off x="5439131" y="2002080"/>
        <a:ext cx="2072362" cy="2011253"/>
      </dsp:txXfrm>
    </dsp:sp>
    <dsp:sp modelId="{B275AC2F-9A9A-41A8-B7D8-AECB0E20187D}">
      <dsp:nvSpPr>
        <dsp:cNvPr id="0" name=""/>
        <dsp:cNvSpPr/>
      </dsp:nvSpPr>
      <dsp:spPr>
        <a:xfrm>
          <a:off x="8278268" y="344190"/>
          <a:ext cx="1264141" cy="1264141"/>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0A8DF55-B637-4E16-9705-F25CA874C108}">
      <dsp:nvSpPr>
        <dsp:cNvPr id="0" name=""/>
        <dsp:cNvSpPr/>
      </dsp:nvSpPr>
      <dsp:spPr>
        <a:xfrm>
          <a:off x="8547675" y="613597"/>
          <a:ext cx="725326" cy="72532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DAF27E8-C91E-4D71-8F2C-CAF98F72A407}">
      <dsp:nvSpPr>
        <dsp:cNvPr id="0" name=""/>
        <dsp:cNvSpPr/>
      </dsp:nvSpPr>
      <dsp:spPr>
        <a:xfrm>
          <a:off x="7874157" y="2002080"/>
          <a:ext cx="2072362" cy="2011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GB" sz="1600" b="1" kern="1200" dirty="0"/>
            <a:t>We will run a survey to gather vital feedback this year  to be able to validate our improvement activities and work on areas where we can still do better. </a:t>
          </a:r>
          <a:endParaRPr lang="en-US" sz="1600" b="1" kern="1200" dirty="0"/>
        </a:p>
      </dsp:txBody>
      <dsp:txXfrm>
        <a:off x="7874157" y="2002080"/>
        <a:ext cx="2072362" cy="2011253"/>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12/1/2020</a:t>
            </a:fld>
            <a:endParaRPr lang="en-US" dirty="0"/>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dirty="0"/>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12/1/2020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dirty="0"/>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16</a:t>
            </a:fld>
            <a:endParaRPr lang="en-US" dirty="0"/>
          </a:p>
        </p:txBody>
      </p:sp>
    </p:spTree>
    <p:extLst>
      <p:ext uri="{BB962C8B-B14F-4D97-AF65-F5344CB8AC3E}">
        <p14:creationId xmlns:p14="http://schemas.microsoft.com/office/powerpoint/2010/main" val="36354778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65861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3A9B513-8E2C-49A8-B830-837678CBE2A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013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t>CMP328 -  Put in place an appropriate process to be utilised when any connection triggers a Distribution impact assessment. </a:t>
            </a:r>
          </a:p>
          <a:p>
            <a:r>
              <a:rPr lang="en-GB" sz="1800" dirty="0"/>
              <a:t>CMP344 - Clarifies that the allowed revenue for Transmission Owners recovered from Transmission Users under the Charging Methodologies is fixed for each onshore price control period for onshore transmission licensees and at the point of asset transfer for OFTOs. </a:t>
            </a:r>
          </a:p>
          <a:p>
            <a:r>
              <a:rPr lang="en-GB" sz="1800" dirty="0"/>
              <a:t>CMP326 - Introducing a 'Turbine Availability Factor' for use in Frequency Response</a:t>
            </a:r>
          </a:p>
          <a:p>
            <a:r>
              <a:rPr lang="en-GB" sz="1800" dirty="0"/>
              <a:t>Capacity Calculation for Power Park Modules (PPMs)</a:t>
            </a:r>
          </a:p>
          <a:p>
            <a:r>
              <a:rPr lang="en-GB" sz="1800" dirty="0"/>
              <a:t>CMP330 - Allowing new Transmission Connected parties to build Connection Assets greater than 2km in length</a:t>
            </a:r>
          </a:p>
          <a:p>
            <a:r>
              <a:rPr lang="en-GB" dirty="0"/>
              <a:t>CMP298 - </a:t>
            </a:r>
            <a:r>
              <a:rPr lang="en-GB" sz="1200" kern="1200" dirty="0">
                <a:solidFill>
                  <a:schemeClr val="tx1"/>
                </a:solidFill>
                <a:effectLst/>
                <a:latin typeface="+mn-lt"/>
                <a:ea typeface="+mn-ea"/>
                <a:cs typeface="+mn-cs"/>
              </a:rPr>
              <a:t>Updating the Statement of Works process to facilitate aggregated assessment of relevant and collectively relevant embedded generation. </a:t>
            </a:r>
            <a:endParaRPr lang="en-GB" dirty="0"/>
          </a:p>
          <a:p>
            <a:endParaRPr lang="en-US"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17</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01721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t>GC0145 – Updating the Grid Code to include the Manually Activated Reserve Initiative (MARI)</a:t>
            </a:r>
          </a:p>
          <a:p>
            <a:r>
              <a:rPr lang="en-GB" sz="1000" dirty="0"/>
              <a:t>GC0147 – Enduring Modification to GC0143</a:t>
            </a:r>
          </a:p>
          <a:p>
            <a:r>
              <a:rPr lang="en-GB" sz="1000" dirty="0"/>
              <a:t>GC0139 - Seeks to increase the scope and detail of planning -  data exchange between DNO's and National Grid ESO to help facilitate the transition to a smart, flexible energy system. </a:t>
            </a:r>
          </a:p>
          <a:p>
            <a:pPr marL="0" marR="0" lvl="0" indent="0" algn="l" defTabSz="415869" rtl="0" eaLnBrk="1" fontAlgn="auto" latinLnBrk="0" hangingPunct="1">
              <a:lnSpc>
                <a:spcPct val="100000"/>
              </a:lnSpc>
              <a:spcBef>
                <a:spcPts val="0"/>
              </a:spcBef>
              <a:spcAft>
                <a:spcPts val="0"/>
              </a:spcAft>
              <a:buClrTx/>
              <a:buSzTx/>
              <a:buFontTx/>
              <a:buNone/>
              <a:tabLst/>
              <a:defRPr/>
            </a:pPr>
            <a:r>
              <a:rPr lang="en-GB" sz="1000" dirty="0"/>
              <a:t>GC0141 - User Compliance Processes and Modelling following 9th August Power Disruption</a:t>
            </a:r>
          </a:p>
          <a:p>
            <a:r>
              <a:rPr lang="en-GB" sz="1000" dirty="0"/>
              <a:t>GC0138 – Compliance process technical improvements (EU and GB User)</a:t>
            </a:r>
          </a:p>
          <a:p>
            <a:r>
              <a:rPr lang="en-US" dirty="0"/>
              <a:t>GC0134 -  R</a:t>
            </a:r>
            <a:r>
              <a:rPr lang="en-GB" dirty="0" err="1"/>
              <a:t>emove</a:t>
            </a:r>
            <a:r>
              <a:rPr lang="en-GB" dirty="0"/>
              <a:t> the need for 24/7 contact and telephony for small embedded generators forming part of an aggregator or participating in the Balancing Market as part of wider access.</a:t>
            </a:r>
            <a:endParaRPr lang="en-US" dirty="0"/>
          </a:p>
          <a:p>
            <a:r>
              <a:rPr lang="en-US" dirty="0"/>
              <a:t>GC0109 - </a:t>
            </a:r>
            <a:r>
              <a:rPr lang="en-GB" dirty="0"/>
              <a:t>Set out within the Grid Code the obligation on Network Operators to make available to market participants, in real time, all the types of system  warnings issued</a:t>
            </a:r>
          </a:p>
          <a:p>
            <a:r>
              <a:rPr lang="en-GB" dirty="0"/>
              <a:t>GC0144 – Set out what criteria would constitute an emergency condition under Article 18(3) of the System Operation Guideline and under what conditions National Grid ESO would suspend the market. In addition, the modification also seeks to clarify under what conditions the TERRE market would be suspended and to align these provisions.</a:t>
            </a:r>
          </a:p>
          <a:p>
            <a:r>
              <a:rPr lang="en-GB" dirty="0"/>
              <a:t>GC0137 -  Proposes to add a non-mandatory technical specification to the Grid Code, relating to what is referred to as Virtual Synchronous Machine (“VSM”) capability</a:t>
            </a:r>
          </a:p>
          <a:p>
            <a:r>
              <a:rPr lang="en-GB" dirty="0"/>
              <a:t>GC0133 - Timely informing of the GB NETS System State condition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5127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9220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7B74334-5195-1F4B-B190-5A416FFA4340}" type="slidenum">
              <a:rPr lang="en-US" smtClean="0"/>
              <a:t>34</a:t>
            </a:fld>
            <a:endParaRPr lang="en-US" dirty="0"/>
          </a:p>
        </p:txBody>
      </p:sp>
    </p:spTree>
    <p:extLst>
      <p:ext uri="{BB962C8B-B14F-4D97-AF65-F5344CB8AC3E}">
        <p14:creationId xmlns:p14="http://schemas.microsoft.com/office/powerpoint/2010/main" val="353824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7B74334-5195-1F4B-B190-5A416FFA4340}" type="slidenum">
              <a:rPr lang="en-US" smtClean="0"/>
              <a:t>35</a:t>
            </a:fld>
            <a:endParaRPr lang="en-US" dirty="0"/>
          </a:p>
        </p:txBody>
      </p:sp>
    </p:spTree>
    <p:extLst>
      <p:ext uri="{BB962C8B-B14F-4D97-AF65-F5344CB8AC3E}">
        <p14:creationId xmlns:p14="http://schemas.microsoft.com/office/powerpoint/2010/main" val="870955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1525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2565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24744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8.emf"/><Relationship Id="rId5" Type="http://schemas.openxmlformats.org/officeDocument/2006/relationships/oleObject" Target="../embeddings/oleObject7.bin"/><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vmlDrawing" Target="../drawings/vmlDrawing8.vml"/><Relationship Id="rId6" Type="http://schemas.openxmlformats.org/officeDocument/2006/relationships/image" Target="../media/image8.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9.vml"/><Relationship Id="rId5" Type="http://schemas.openxmlformats.org/officeDocument/2006/relationships/image" Target="../media/image10.emf"/><Relationship Id="rId4" Type="http://schemas.openxmlformats.org/officeDocument/2006/relationships/oleObject" Target="../embeddings/oleObject9.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oleObject" Target="../embeddings/oleObject10.bin"/></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11.vml"/><Relationship Id="rId6" Type="http://schemas.openxmlformats.org/officeDocument/2006/relationships/image" Target="../media/image8.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12.vml"/><Relationship Id="rId6" Type="http://schemas.openxmlformats.org/officeDocument/2006/relationships/image" Target="../media/image8.emf"/><Relationship Id="rId5" Type="http://schemas.openxmlformats.org/officeDocument/2006/relationships/oleObject" Target="../embeddings/oleObject12.bin"/><Relationship Id="rId4"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13.vml"/><Relationship Id="rId5" Type="http://schemas.openxmlformats.org/officeDocument/2006/relationships/image" Target="../media/image8.emf"/><Relationship Id="rId4" Type="http://schemas.openxmlformats.org/officeDocument/2006/relationships/oleObject" Target="../embeddings/oleObject13.bin"/></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7.xml"/><Relationship Id="rId4" Type="http://schemas.openxmlformats.org/officeDocument/2006/relationships/image" Target="../media/image1.png"/></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416592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6947966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12403126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4334137"/>
      </p:ext>
    </p:extLst>
  </p:cSld>
  <p:clrMapOvr>
    <a:masterClrMapping/>
  </p:clrMapOvr>
  <p:extLst mod="1">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26942694"/>
      </p:ext>
    </p:extLst>
  </p:cSld>
  <p:clrMapOvr>
    <a:masterClrMapping/>
  </p:clrMapOvr>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4242618238"/>
      </p:ext>
    </p:extLst>
  </p:cSld>
  <p:clrMapOvr>
    <a:masterClrMapping/>
  </p:clrMapOvr>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191445481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33019080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18846569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692869291"/>
      </p:ext>
    </p:extLst>
  </p:cSld>
  <p:clrMapOvr>
    <a:masterClrMapping/>
  </p:clrMapOvr>
  <p:extLst>
    <p:ext uri="{DCECCB84-F9BA-43D5-87BE-67443E8EF086}">
      <p15:sldGuideLst xmlns:p15="http://schemas.microsoft.com/office/powerpoint/2012/main"/>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064302491"/>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6721190"/>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7246941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606556781"/>
      </p:ext>
    </p:extLst>
  </p:cSld>
  <p:clrMapOvr>
    <a:masterClrMapping/>
  </p:clrMapOvr>
  <p:extLst>
    <p:ext uri="{DCECCB84-F9BA-43D5-87BE-67443E8EF086}">
      <p15:sldGuideLst xmlns:p15="http://schemas.microsoft.com/office/powerpoint/2012/main"/>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212232430"/>
      </p:ext>
    </p:extLst>
  </p:cSld>
  <p:clrMapOvr>
    <a:masterClrMapping/>
  </p:clrMapOvr>
  <p:extLst>
    <p:ext uri="{DCECCB84-F9BA-43D5-87BE-67443E8EF086}">
      <p15:sldGuideLst xmlns:p15="http://schemas.microsoft.com/office/powerpoint/2012/main"/>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276709372"/>
      </p:ext>
    </p:extLst>
  </p:cSld>
  <p:clrMapOvr>
    <a:masterClrMapping/>
  </p:clrMapOvr>
  <p:extLst>
    <p:ext uri="{DCECCB84-F9BA-43D5-87BE-67443E8EF086}">
      <p15:sldGuideLst xmlns:p15="http://schemas.microsoft.com/office/powerpoint/2012/main"/>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71995937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983501613"/>
      </p:ext>
    </p:extLst>
  </p:cSld>
  <p:clrMapOvr>
    <a:masterClrMapping/>
  </p:clrMapOvr>
  <p:extLst>
    <p:ext uri="{DCECCB84-F9BA-43D5-87BE-67443E8EF086}">
      <p15:sldGuideLst xmlns:p15="http://schemas.microsoft.com/office/powerpoint/2012/main"/>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428341321"/>
      </p:ext>
    </p:extLst>
  </p:cSld>
  <p:clrMapOvr>
    <a:masterClrMapping/>
  </p:clrMapOvr>
  <p:extLst>
    <p:ext uri="{DCECCB84-F9BA-43D5-87BE-67443E8EF086}">
      <p15:sldGuideLst xmlns:p15="http://schemas.microsoft.com/office/powerpoint/2012/main"/>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530674847"/>
      </p:ext>
    </p:extLst>
  </p:cSld>
  <p:clrMapOvr>
    <a:masterClrMapping/>
  </p:clrMapOvr>
  <p:extLst>
    <p:ext uri="{DCECCB84-F9BA-43D5-87BE-67443E8EF086}">
      <p15:sldGuideLst xmlns:p15="http://schemas.microsoft.com/office/powerpoint/2012/main"/>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190192914"/>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992167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368605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74596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215821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6189933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303514433"/>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196999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a:t>Click to edit Master title style</a:t>
            </a:r>
          </a:p>
        </p:txBody>
      </p:sp>
    </p:spTree>
    <p:extLst>
      <p:ext uri="{BB962C8B-B14F-4D97-AF65-F5344CB8AC3E}">
        <p14:creationId xmlns:p14="http://schemas.microsoft.com/office/powerpoint/2010/main" val="3756403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68338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050" name="think-cell Slide" r:id="rId4" imgW="592" imgH="595" progId="TCLayout.ActiveDocument.1">
                  <p:embed/>
                </p:oleObj>
              </mc:Choice>
              <mc:Fallback>
                <p:oleObj name="think-cell Slide" r:id="rId4" imgW="592" imgH="595" progId="TCLayout.ActiveDocument.1">
                  <p:embed/>
                  <p:pic>
                    <p:nvPicPr>
                      <p:cNvPr id="12" name="Object 11" hidden="1"/>
                      <p:cNvPicPr/>
                      <p:nvPr/>
                    </p:nvPicPr>
                    <p:blipFill>
                      <a:blip r:embed="rId5"/>
                      <a:stretch>
                        <a:fillRect/>
                      </a:stretch>
                    </p:blipFill>
                    <p:spPr>
                      <a:xfrm>
                        <a:off x="1813" y="1441"/>
                        <a:ext cx="1809" cy="1440"/>
                      </a:xfrm>
                      <a:prstGeom prst="rect">
                        <a:avLst/>
                      </a:prstGeom>
                    </p:spPr>
                  </p:pic>
                </p:oleObj>
              </mc:Fallback>
            </mc:AlternateContent>
          </a:graphicData>
        </a:graphic>
      </p:graphicFrame>
      <p:sp>
        <p:nvSpPr>
          <p:cNvPr id="2" name="Title 1"/>
          <p:cNvSpPr>
            <a:spLocks noGrp="1"/>
          </p:cNvSpPr>
          <p:nvPr>
            <p:ph type="ctrTitle"/>
          </p:nvPr>
        </p:nvSpPr>
        <p:spPr>
          <a:xfrm>
            <a:off x="577850" y="672000"/>
            <a:ext cx="11038148" cy="2640000"/>
          </a:xfrm>
        </p:spPr>
        <p:txBody>
          <a:bodyPr anchor="t"/>
          <a:lstStyle>
            <a:lvl1pPr algn="l" eaLnBrk="1">
              <a:lnSpc>
                <a:spcPct val="95000"/>
              </a:lnSpc>
              <a:defRPr sz="8533">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Subtitle 2"/>
          <p:cNvSpPr>
            <a:spLocks noGrp="1"/>
          </p:cNvSpPr>
          <p:nvPr>
            <p:ph type="subTitle" idx="1"/>
          </p:nvPr>
        </p:nvSpPr>
        <p:spPr>
          <a:xfrm>
            <a:off x="575999" y="3377572"/>
            <a:ext cx="11040000" cy="720000"/>
          </a:xfrm>
        </p:spPr>
        <p:txBody>
          <a:bodyPr/>
          <a:lstStyle>
            <a:lvl1pPr marL="0" indent="0" algn="l" eaLnBrk="1">
              <a:lnSpc>
                <a:spcPct val="95000"/>
              </a:lnSpc>
              <a:spcBef>
                <a:spcPts val="0"/>
              </a:spcBef>
              <a:buFont typeface="Arial" panose="020B0604020202020204" pitchFamily="34" charset="0"/>
              <a:buChar char="​"/>
              <a:defRPr sz="2800" b="0" baseline="0">
                <a:solidFill>
                  <a:srgbClr val="8ECDC8"/>
                </a:solidFill>
                <a:latin typeface="Arial" panose="020B0604020202020204" pitchFamily="34" charset="0"/>
                <a:cs typeface="Arial" panose="020B0604020202020204" pitchFamily="34" charset="0"/>
                <a:sym typeface="Arial" panose="020B0604020202020204" pitchFamily="34" charset="0"/>
              </a:defRPr>
            </a:lvl1pPr>
            <a:lvl2pPr marL="0" indent="0" algn="l">
              <a:lnSpc>
                <a:spcPct val="95000"/>
              </a:lnSpc>
              <a:spcBef>
                <a:spcPts val="0"/>
              </a:spcBef>
              <a:buFont typeface="Arial" panose="020B0604020202020204" pitchFamily="34" charset="0"/>
              <a:buChar char="​"/>
              <a:defRPr sz="2000"/>
            </a:lvl2pPr>
            <a:lvl3pPr marL="0" indent="0" algn="l">
              <a:lnSpc>
                <a:spcPct val="95000"/>
              </a:lnSpc>
              <a:spcBef>
                <a:spcPts val="0"/>
              </a:spcBef>
              <a:buFont typeface="Arial" panose="020B0604020202020204" pitchFamily="34" charset="0"/>
              <a:buChar char="​"/>
              <a:defRPr sz="2000"/>
            </a:lvl3pPr>
            <a:lvl4pPr marL="0" indent="0" algn="l">
              <a:lnSpc>
                <a:spcPct val="95000"/>
              </a:lnSpc>
              <a:spcBef>
                <a:spcPts val="0"/>
              </a:spcBef>
              <a:buFont typeface="Arial" panose="020B0604020202020204" pitchFamily="34" charset="0"/>
              <a:buChar char="​"/>
              <a:defRPr sz="2000"/>
            </a:lvl4pPr>
            <a:lvl5pPr marL="0" indent="0" algn="l">
              <a:lnSpc>
                <a:spcPct val="95000"/>
              </a:lnSpc>
              <a:spcBef>
                <a:spcPts val="0"/>
              </a:spcBef>
              <a:buFont typeface="Arial" panose="020B0604020202020204" pitchFamily="34" charset="0"/>
              <a:buChar char="​"/>
              <a:defRPr sz="2000"/>
            </a:lvl5pPr>
            <a:lvl6pPr marL="0" indent="0" algn="l">
              <a:lnSpc>
                <a:spcPct val="95000"/>
              </a:lnSpc>
              <a:spcBef>
                <a:spcPts val="0"/>
              </a:spcBef>
              <a:buFont typeface="Arial" panose="020B0604020202020204" pitchFamily="34" charset="0"/>
              <a:buChar char="​"/>
              <a:defRPr sz="2000"/>
            </a:lvl6pPr>
            <a:lvl7pPr marL="0" indent="0" algn="l">
              <a:lnSpc>
                <a:spcPct val="95000"/>
              </a:lnSpc>
              <a:spcBef>
                <a:spcPts val="0"/>
              </a:spcBef>
              <a:buFont typeface="Arial" panose="020B0604020202020204" pitchFamily="34" charset="0"/>
              <a:buChar char="​"/>
              <a:defRPr sz="2000"/>
            </a:lvl7pPr>
            <a:lvl8pPr marL="0" indent="0" algn="l">
              <a:lnSpc>
                <a:spcPct val="95000"/>
              </a:lnSpc>
              <a:spcBef>
                <a:spcPts val="0"/>
              </a:spcBef>
              <a:buFont typeface="Arial" panose="020B0604020202020204" pitchFamily="34" charset="0"/>
              <a:buChar char="​"/>
              <a:defRPr sz="2000"/>
            </a:lvl8pPr>
            <a:lvl9pPr marL="0" indent="0" algn="l">
              <a:lnSpc>
                <a:spcPct val="95000"/>
              </a:lnSpc>
              <a:spcBef>
                <a:spcPts val="0"/>
              </a:spcBef>
              <a:buFont typeface="Arial" panose="020B0604020202020204" pitchFamily="34" charset="0"/>
              <a:buChar char="​"/>
              <a:defRPr sz="2000"/>
            </a:lvl9pPr>
          </a:lstStyle>
          <a:p>
            <a:r>
              <a:rPr lang="en-GB"/>
              <a:t>Click to edit Master subtitle style</a:t>
            </a:r>
            <a:endParaRPr lang="en-GB" dirty="0"/>
          </a:p>
        </p:txBody>
      </p:sp>
      <p:sp>
        <p:nvSpPr>
          <p:cNvPr id="4" name="Date_DateCustomA"/>
          <p:cNvSpPr>
            <a:spLocks noGrp="1"/>
          </p:cNvSpPr>
          <p:nvPr>
            <p:ph type="dt" sz="half" idx="10"/>
          </p:nvPr>
        </p:nvSpPr>
        <p:spPr>
          <a:xfrm>
            <a:off x="7506076" y="6117126"/>
            <a:ext cx="4105123" cy="261268"/>
          </a:xfrm>
          <a:prstGeom prst="rect">
            <a:avLst/>
          </a:prstGeom>
        </p:spPr>
        <p:txBody>
          <a:bodyPr lIns="0" tIns="0" rIns="0" bIns="0" anchor="t" anchorCtr="0"/>
          <a:lstStyle>
            <a:lvl1pPr algn="r" eaLnBrk="1">
              <a:lnSpc>
                <a:spcPct val="95000"/>
              </a:lnSpc>
              <a:defRPr sz="200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endParaRPr lang="en-GB" dirty="0"/>
          </a:p>
        </p:txBody>
      </p:sp>
      <p:sp>
        <p:nvSpPr>
          <p:cNvPr id="6" name="Slide Number Placeholder 5" hidden="1"/>
          <p:cNvSpPr>
            <a:spLocks noGrp="1"/>
          </p:cNvSpPr>
          <p:nvPr>
            <p:ph type="sldNum" sz="quarter" idx="12"/>
          </p:nvPr>
        </p:nvSpPr>
        <p:spPr>
          <a:xfrm>
            <a:off x="0" y="6912000"/>
            <a:ext cx="0" cy="0"/>
          </a:xfrm>
        </p:spPr>
        <p:txBody>
          <a:bodyPr/>
          <a:lstStyle>
            <a:lvl1pPr>
              <a:defRPr>
                <a:no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8" name="Text Placeholder 17"/>
          <p:cNvSpPr>
            <a:spLocks noGrp="1"/>
          </p:cNvSpPr>
          <p:nvPr>
            <p:ph type="body" sz="quarter" idx="16" hasCustomPrompt="1"/>
          </p:nvPr>
        </p:nvSpPr>
        <p:spPr>
          <a:xfrm>
            <a:off x="7506076" y="5549281"/>
            <a:ext cx="4105123" cy="547508"/>
          </a:xfrm>
        </p:spPr>
        <p:txBody>
          <a:bodyPr anchor="b" anchorCtr="0"/>
          <a:lstStyle>
            <a:lvl1pPr algn="r">
              <a:lnSpc>
                <a:spcPct val="95000"/>
              </a:lnSpc>
              <a:spcBef>
                <a:spcPts val="0"/>
              </a:spcBef>
              <a:defRPr sz="2000" b="1" baseline="0">
                <a:solidFill>
                  <a:schemeClr val="accent1"/>
                </a:solidFill>
                <a:latin typeface="Arial" panose="020B0604020202020204" pitchFamily="34" charset="0"/>
                <a:cs typeface="Arial" panose="020B0604020202020204" pitchFamily="34" charset="0"/>
                <a:sym typeface="Arial" panose="020B0604020202020204" pitchFamily="34" charset="0"/>
              </a:defRPr>
            </a:lvl1pPr>
            <a:lvl2pPr marL="0" indent="0" algn="r">
              <a:spcBef>
                <a:spcPts val="0"/>
              </a:spcBef>
              <a:buFont typeface="Arial" panose="020B0604020202020204" pitchFamily="34" charset="0"/>
              <a:buChar char="​"/>
              <a:defRPr sz="1361" b="1">
                <a:solidFill>
                  <a:schemeClr val="bg1"/>
                </a:solidFill>
              </a:defRPr>
            </a:lvl2pPr>
            <a:lvl3pPr marL="0" indent="0" algn="r">
              <a:spcBef>
                <a:spcPts val="0"/>
              </a:spcBef>
              <a:buFont typeface="Arial" panose="020B0604020202020204" pitchFamily="34" charset="0"/>
              <a:buChar char="​"/>
              <a:defRPr sz="1361" b="1">
                <a:solidFill>
                  <a:schemeClr val="bg1"/>
                </a:solidFill>
              </a:defRPr>
            </a:lvl3pPr>
            <a:lvl4pPr marL="0" indent="0" algn="r">
              <a:spcBef>
                <a:spcPts val="0"/>
              </a:spcBef>
              <a:buFont typeface="Arial" panose="020B0604020202020204" pitchFamily="34" charset="0"/>
              <a:buChar char="​"/>
              <a:defRPr sz="1361" b="1">
                <a:solidFill>
                  <a:schemeClr val="bg1"/>
                </a:solidFill>
              </a:defRPr>
            </a:lvl4pPr>
            <a:lvl5pPr marL="0" indent="0" algn="r">
              <a:spcBef>
                <a:spcPts val="0"/>
              </a:spcBef>
              <a:buFont typeface="Arial" panose="020B0604020202020204" pitchFamily="34" charset="0"/>
              <a:buChar char="​"/>
              <a:defRPr sz="1361" b="1">
                <a:solidFill>
                  <a:schemeClr val="bg1"/>
                </a:solidFill>
              </a:defRPr>
            </a:lvl5pPr>
            <a:lvl6pPr marL="259226" indent="-259226" algn="r">
              <a:spcBef>
                <a:spcPts val="0"/>
              </a:spcBef>
              <a:buFont typeface="Arial" panose="020B0604020202020204" pitchFamily="34" charset="0"/>
              <a:buChar char="​"/>
              <a:defRPr sz="1361" b="1">
                <a:solidFill>
                  <a:schemeClr val="bg1"/>
                </a:solidFill>
              </a:defRPr>
            </a:lvl6pPr>
            <a:lvl7pPr marL="259226" indent="-259226" algn="r">
              <a:spcBef>
                <a:spcPts val="0"/>
              </a:spcBef>
              <a:buFont typeface="Arial" panose="020B0604020202020204" pitchFamily="34" charset="0"/>
              <a:buChar char="​"/>
              <a:defRPr sz="1361" b="1">
                <a:solidFill>
                  <a:schemeClr val="bg1"/>
                </a:solidFill>
              </a:defRPr>
            </a:lvl7pPr>
            <a:lvl8pPr marL="259226" indent="-259226" algn="r">
              <a:spcBef>
                <a:spcPts val="0"/>
              </a:spcBef>
              <a:buFont typeface="Arial" panose="020B0604020202020204" pitchFamily="34" charset="0"/>
              <a:buChar char="​"/>
              <a:defRPr sz="1361" b="1">
                <a:solidFill>
                  <a:schemeClr val="bg1"/>
                </a:solidFill>
              </a:defRPr>
            </a:lvl8pPr>
            <a:lvl9pPr marL="259226" indent="-259226" algn="r">
              <a:spcBef>
                <a:spcPts val="0"/>
              </a:spcBef>
              <a:buFont typeface="Arial" panose="020B0604020202020204" pitchFamily="34" charset="0"/>
              <a:buChar char="​"/>
              <a:defRPr sz="1361" b="1">
                <a:solidFill>
                  <a:schemeClr val="bg1"/>
                </a:solidFill>
              </a:defRPr>
            </a:lvl9pPr>
          </a:lstStyle>
          <a:p>
            <a:pPr lvl="0"/>
            <a:r>
              <a:rPr lang="en-GB" dirty="0"/>
              <a:t>Click to add subject or name</a:t>
            </a:r>
          </a:p>
        </p:txBody>
      </p:sp>
      <p:pic>
        <p:nvPicPr>
          <p:cNvPr id="10" name="Picture 9">
            <a:extLst>
              <a:ext uri="{FF2B5EF4-FFF2-40B4-BE49-F238E27FC236}">
                <a16:creationId xmlns:a16="http://schemas.microsoft.com/office/drawing/2014/main" id="{47F7F038-7832-44C4-B0E6-304EE856BCE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75999" y="5759193"/>
            <a:ext cx="2262541" cy="619200"/>
          </a:xfrm>
          <a:prstGeom prst="rect">
            <a:avLst/>
          </a:prstGeom>
        </p:spPr>
      </p:pic>
    </p:spTree>
    <p:extLst>
      <p:ext uri="{BB962C8B-B14F-4D97-AF65-F5344CB8AC3E}">
        <p14:creationId xmlns:p14="http://schemas.microsoft.com/office/powerpoint/2010/main" val="757342982"/>
      </p:ext>
    </p:extLst>
  </p:cSld>
  <p:clrMapOvr>
    <a:masterClrMapping/>
  </p:clrMapOvr>
  <p:extLst>
    <p:ext uri="{DCECCB84-F9BA-43D5-87BE-67443E8EF086}">
      <p15:sldGuideLst xmlns:p15="http://schemas.microsoft.com/office/powerpoint/2012/main">
        <p15:guide id="6" pos="271">
          <p15:clr>
            <a:srgbClr val="FBAE40"/>
          </p15:clr>
        </p15:guide>
        <p15:guide id="7" pos="5488">
          <p15:clr>
            <a:srgbClr val="FBAE40"/>
          </p15:clr>
        </p15:guide>
        <p15:guide id="8" orient="horz" pos="317">
          <p15:clr>
            <a:srgbClr val="FBAE40"/>
          </p15:clr>
        </p15:guide>
        <p15:guide id="9" orient="horz" pos="1594">
          <p15:clr>
            <a:srgbClr val="FBAE40"/>
          </p15:clr>
        </p15:guide>
        <p15:guide id="10" orient="horz" pos="1567">
          <p15:clr>
            <a:srgbClr val="FBAE40"/>
          </p15:clr>
        </p15:guide>
        <p15:guide id="11" orient="horz" pos="193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07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Grå baggrund"/>
          <p:cNvSpPr/>
          <p:nvPr userDrawn="1"/>
        </p:nvSpPr>
        <p:spPr>
          <a:xfrm>
            <a:off x="1" y="1110392"/>
            <a:ext cx="12192000"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2839191814"/>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4098"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941684802"/>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103534F-97C6-4428-9220-5F8A71DCBE21}"/>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5122"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2103534F-97C6-4428-9220-5F8A71DCBE21}"/>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EDD3C24-6568-43F3-B4B3-B244D34B6DFC}"/>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81"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9F714630-8AA7-4D22-97B5-AFB4270C37B7}"/>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0C3D4E1-B541-409C-BF48-DBCCB98DC3DA}"/>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7BDD9F34-6784-45C2-81E2-98EE4E74DD2A}"/>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0BF032FD-2BC7-48E4-8FA2-9CF16107E191}"/>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6" name="Title 15">
            <a:extLst>
              <a:ext uri="{FF2B5EF4-FFF2-40B4-BE49-F238E27FC236}">
                <a16:creationId xmlns:a16="http://schemas.microsoft.com/office/drawing/2014/main" id="{3AF2ECDF-1B89-4873-8C29-702E24E546FE}"/>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14513852"/>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5488">
          <p15:clr>
            <a:srgbClr val="FBAE40"/>
          </p15:clr>
        </p15:guide>
        <p15:guide id="4" orient="horz" pos="519">
          <p15:clr>
            <a:srgbClr val="FBAE40"/>
          </p15:clr>
        </p15:guide>
        <p15:guide id="5" orient="horz" pos="647">
          <p15:clr>
            <a:srgbClr val="FBAE40"/>
          </p15:clr>
        </p15:guide>
        <p15:guide id="6" orient="horz" pos="2747">
          <p15:clr>
            <a:srgbClr val="FBAE40"/>
          </p15:clr>
        </p15:guide>
        <p15:guide id="7" pos="2721">
          <p15:clr>
            <a:srgbClr val="FBAE40"/>
          </p15:clr>
        </p15:guide>
        <p15:guide id="8" pos="3039">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6146"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64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423393930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717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63675639"/>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icture r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AAB6DF2-F633-4A65-A920-342873356B74}"/>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819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BAAB6DF2-F633-4A65-A920-342873356B74}"/>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A305F4C-4618-43E2-B4AC-545BA76D18CE}"/>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Picture Placeholder 2">
            <a:extLst>
              <a:ext uri="{FF2B5EF4-FFF2-40B4-BE49-F238E27FC236}">
                <a16:creationId xmlns:a16="http://schemas.microsoft.com/office/drawing/2014/main" id="{D45C5449-5351-4BC4-A062-46B47AB9E0AC}"/>
              </a:ext>
            </a:extLst>
          </p:cNvPr>
          <p:cNvSpPr>
            <a:spLocks noGrp="1"/>
          </p:cNvSpPr>
          <p:nvPr>
            <p:ph type="pic" sz="quarter" idx="33"/>
          </p:nvPr>
        </p:nvSpPr>
        <p:spPr>
          <a:xfrm>
            <a:off x="6153150" y="1104901"/>
            <a:ext cx="6038849" cy="4976284"/>
          </a:xfrm>
        </p:spPr>
        <p:txBody>
          <a:bodyPr anchor="ctr" anchorCtr="0"/>
          <a:lstStyle>
            <a:lvl1pPr algn="ctr">
              <a:defRPr sz="1200">
                <a:latin typeface="+mn-lt"/>
              </a:defRPr>
            </a:lvl1pPr>
          </a:lstStyle>
          <a:p>
            <a:r>
              <a:rPr lang="en-GB" dirty="0"/>
              <a:t>Click icon to add picture</a:t>
            </a:r>
          </a:p>
        </p:txBody>
      </p:sp>
    </p:spTree>
    <p:extLst>
      <p:ext uri="{BB962C8B-B14F-4D97-AF65-F5344CB8AC3E}">
        <p14:creationId xmlns:p14="http://schemas.microsoft.com/office/powerpoint/2010/main" val="413652595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2907">
          <p15:clr>
            <a:srgbClr val="FBAE40"/>
          </p15:clr>
        </p15:guide>
        <p15:guide id="8" pos="5488">
          <p15:clr>
            <a:srgbClr val="FBAE40"/>
          </p15:clr>
        </p15:guide>
        <p15:guide id="9" orient="horz" pos="287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AC8B30-2E43-45A0-9668-9127BE8E1172}"/>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9218"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4CAC8B30-2E43-45A0-9668-9127BE8E1172}"/>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0" name="Grå baggrund 1">
            <a:extLst>
              <a:ext uri="{FF2B5EF4-FFF2-40B4-BE49-F238E27FC236}">
                <a16:creationId xmlns:a16="http://schemas.microsoft.com/office/drawing/2014/main" id="{01B2B125-6B35-454E-8035-48AC7433FD8F}"/>
              </a:ext>
            </a:extLst>
          </p:cNvPr>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Grå baggrund 2">
            <a:extLst>
              <a:ext uri="{FF2B5EF4-FFF2-40B4-BE49-F238E27FC236}">
                <a16:creationId xmlns:a16="http://schemas.microsoft.com/office/drawing/2014/main" id="{39ED60BB-9E72-4727-8CDB-2A8DF2911BB2}"/>
              </a:ext>
            </a:extLst>
          </p:cNvPr>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1" name="Content Placeholder 2">
            <a:extLst>
              <a:ext uri="{FF2B5EF4-FFF2-40B4-BE49-F238E27FC236}">
                <a16:creationId xmlns:a16="http://schemas.microsoft.com/office/drawing/2014/main" id="{F620C479-51CF-4825-94BD-069C67AE9DC8}"/>
              </a:ext>
            </a:extLst>
          </p:cNvPr>
          <p:cNvSpPr>
            <a:spLocks noGrp="1"/>
          </p:cNvSpPr>
          <p:nvPr>
            <p:ph idx="29" hasCustomPrompt="1"/>
          </p:nvPr>
        </p:nvSpPr>
        <p:spPr>
          <a:xfrm>
            <a:off x="6435067" y="1371025"/>
            <a:ext cx="5184000" cy="4442867"/>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6" name="Content Placeholder 2">
            <a:extLst>
              <a:ext uri="{FF2B5EF4-FFF2-40B4-BE49-F238E27FC236}">
                <a16:creationId xmlns:a16="http://schemas.microsoft.com/office/drawing/2014/main" id="{F8A859BB-4097-4B5C-9389-6FAEBA760E81}"/>
              </a:ext>
            </a:extLst>
          </p:cNvPr>
          <p:cNvSpPr>
            <a:spLocks noGrp="1"/>
          </p:cNvSpPr>
          <p:nvPr>
            <p:ph idx="1" hasCustomPrompt="1"/>
          </p:nvPr>
        </p:nvSpPr>
        <p:spPr>
          <a:xfrm>
            <a:off x="573881"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7" name="Content Placeholder 2">
            <a:extLst>
              <a:ext uri="{FF2B5EF4-FFF2-40B4-BE49-F238E27FC236}">
                <a16:creationId xmlns:a16="http://schemas.microsoft.com/office/drawing/2014/main" id="{418D3D8A-091D-4BFB-A5DB-F4E694271B33}"/>
              </a:ext>
            </a:extLst>
          </p:cNvPr>
          <p:cNvSpPr>
            <a:spLocks noGrp="1"/>
          </p:cNvSpPr>
          <p:nvPr>
            <p:ph idx="31" hasCustomPrompt="1"/>
          </p:nvPr>
        </p:nvSpPr>
        <p:spPr>
          <a:xfrm>
            <a:off x="575999" y="3893569"/>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2" name="Text Placeholder 14">
            <a:extLst>
              <a:ext uri="{FF2B5EF4-FFF2-40B4-BE49-F238E27FC236}">
                <a16:creationId xmlns:a16="http://schemas.microsoft.com/office/drawing/2014/main" id="{0567A9AF-7741-4EE2-9D70-D2F0624DC48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D39F695E-0D3E-4FDD-B9E8-D543EDF56706}"/>
              </a:ext>
            </a:extLst>
          </p:cNvPr>
          <p:cNvSpPr>
            <a:spLocks noGrp="1"/>
          </p:cNvSpPr>
          <p:nvPr>
            <p:ph type="dt" sz="half"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412467ED-AEE3-4363-ACE4-3CEA2F8BFF1D}"/>
              </a:ext>
            </a:extLst>
          </p:cNvPr>
          <p:cNvSpPr>
            <a:spLocks noGrp="1"/>
          </p:cNvSpPr>
          <p:nvPr>
            <p:ph type="ftr" sz="quarter" idx="33"/>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8D494535-49FD-4CA1-8126-68102801E2BC}"/>
              </a:ext>
            </a:extLst>
          </p:cNvPr>
          <p:cNvSpPr>
            <a:spLocks noGrp="1"/>
          </p:cNvSpPr>
          <p:nvPr>
            <p:ph type="sldNum" sz="quarter"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677716770"/>
      </p:ext>
    </p:extLst>
  </p:cSld>
  <p:clrMapOvr>
    <a:masterClrMapping/>
  </p:clrMapOvr>
  <p:extLst>
    <p:ext uri="{DCECCB84-F9BA-43D5-87BE-67443E8EF086}">
      <p15:sldGuideLst xmlns:p15="http://schemas.microsoft.com/office/powerpoint/2012/main">
        <p15:guide id="1" orient="horz" pos="157">
          <p15:clr>
            <a:srgbClr val="FBAE40"/>
          </p15:clr>
        </p15:guide>
        <p15:guide id="2" pos="272">
          <p15:clr>
            <a:srgbClr val="FBAE40"/>
          </p15:clr>
        </p15:guide>
        <p15:guide id="3" pos="5489">
          <p15:clr>
            <a:srgbClr val="FBAE40"/>
          </p15:clr>
        </p15:guide>
        <p15:guide id="4" orient="horz" pos="522">
          <p15:clr>
            <a:srgbClr val="FBAE40"/>
          </p15:clr>
        </p15:guide>
        <p15:guide id="5" orient="horz" pos="647">
          <p15:clr>
            <a:srgbClr val="FBAE40"/>
          </p15:clr>
        </p15:guide>
        <p15:guide id="6" orient="horz" pos="1555">
          <p15:clr>
            <a:srgbClr val="FBAE40"/>
          </p15:clr>
        </p15:guide>
        <p15:guide id="7" orient="horz" pos="2747">
          <p15:clr>
            <a:srgbClr val="FBAE40"/>
          </p15:clr>
        </p15:guide>
        <p15:guide id="8" orient="horz" pos="1839">
          <p15:clr>
            <a:srgbClr val="FBAE40"/>
          </p15:clr>
        </p15:guide>
        <p15:guide id="9" pos="2721">
          <p15:clr>
            <a:srgbClr val="FBAE40"/>
          </p15:clr>
        </p15:guide>
        <p15:guide id="10" pos="3039">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1CE1261-4BC7-47C2-8877-843B910A6BF6}"/>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10242"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91CE1261-4BC7-47C2-8877-843B910A6BF6}"/>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1" name="Grå baggrund 3">
            <a:extLst>
              <a:ext uri="{FF2B5EF4-FFF2-40B4-BE49-F238E27FC236}">
                <a16:creationId xmlns:a16="http://schemas.microsoft.com/office/drawing/2014/main" id="{8FFB5C05-F3FA-418B-B7EB-104AB9586026}"/>
              </a:ext>
            </a:extLst>
          </p:cNvPr>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5" name="Grå baggrund 4">
            <a:extLst>
              <a:ext uri="{FF2B5EF4-FFF2-40B4-BE49-F238E27FC236}">
                <a16:creationId xmlns:a16="http://schemas.microsoft.com/office/drawing/2014/main" id="{78993520-EB69-4830-94B5-D53B7E70DCD1}"/>
              </a:ext>
            </a:extLst>
          </p:cNvPr>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9" name="Content Placeholder 2">
            <a:extLst>
              <a:ext uri="{FF2B5EF4-FFF2-40B4-BE49-F238E27FC236}">
                <a16:creationId xmlns:a16="http://schemas.microsoft.com/office/drawing/2014/main" id="{A57738C9-DA24-4CF0-8DAD-EA13572AF5D6}"/>
              </a:ext>
            </a:extLst>
          </p:cNvPr>
          <p:cNvSpPr>
            <a:spLocks noGrp="1"/>
          </p:cNvSpPr>
          <p:nvPr>
            <p:ph idx="32" hasCustomPrompt="1"/>
          </p:nvPr>
        </p:nvSpPr>
        <p:spPr>
          <a:xfrm>
            <a:off x="6433895" y="3866703"/>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0" name="Content Placeholder 2">
            <a:extLst>
              <a:ext uri="{FF2B5EF4-FFF2-40B4-BE49-F238E27FC236}">
                <a16:creationId xmlns:a16="http://schemas.microsoft.com/office/drawing/2014/main" id="{34BB4B54-94C1-4B8F-955D-4A138B4885B3}"/>
              </a:ext>
            </a:extLst>
          </p:cNvPr>
          <p:cNvSpPr>
            <a:spLocks noGrp="1"/>
          </p:cNvSpPr>
          <p:nvPr>
            <p:ph idx="33" hasCustomPrompt="1"/>
          </p:nvPr>
        </p:nvSpPr>
        <p:spPr>
          <a:xfrm>
            <a:off x="6433895"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3" name="Text Placeholder 14">
            <a:extLst>
              <a:ext uri="{FF2B5EF4-FFF2-40B4-BE49-F238E27FC236}">
                <a16:creationId xmlns:a16="http://schemas.microsoft.com/office/drawing/2014/main" id="{32334051-2DCD-4BF5-8E3B-66EFA5476E0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25B9EBBF-7DC2-4775-93C3-5633EE2D8A78}"/>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EDA77958-D1EC-4B20-B77D-1687DE4961AC}"/>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6" name="Slide Number Placeholder 15">
            <a:extLst>
              <a:ext uri="{FF2B5EF4-FFF2-40B4-BE49-F238E27FC236}">
                <a16:creationId xmlns:a16="http://schemas.microsoft.com/office/drawing/2014/main" id="{85EB232F-6CFF-4FB5-A0AA-03B7A38444A8}"/>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385818598"/>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2721">
          <p15:clr>
            <a:srgbClr val="FBAE40"/>
          </p15:clr>
        </p15:guide>
        <p15:guide id="4" pos="3039">
          <p15:clr>
            <a:srgbClr val="FBAE40"/>
          </p15:clr>
        </p15:guide>
        <p15:guide id="5" pos="5489">
          <p15:clr>
            <a:srgbClr val="FBAE40"/>
          </p15:clr>
        </p15:guide>
        <p15:guide id="6" orient="horz" pos="523">
          <p15:clr>
            <a:srgbClr val="FBAE40"/>
          </p15:clr>
        </p15:guide>
        <p15:guide id="7" orient="horz" pos="647">
          <p15:clr>
            <a:srgbClr val="FBAE40"/>
          </p15:clr>
        </p15:guide>
        <p15:guide id="8" orient="horz" pos="1555">
          <p15:clr>
            <a:srgbClr val="FBAE40"/>
          </p15:clr>
        </p15:guide>
        <p15:guide id="9" orient="horz" pos="1826">
          <p15:clr>
            <a:srgbClr val="FBAE40"/>
          </p15:clr>
        </p15:guide>
        <p15:guide id="10" orient="horz" pos="275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1266" name="think-cell Slide" r:id="rId5" imgW="592" imgH="595" progId="TCLayout.ActiveDocument.1">
                  <p:embed/>
                </p:oleObj>
              </mc:Choice>
              <mc:Fallback>
                <p:oleObj name="think-cell Slide" r:id="rId5" imgW="592" imgH="595" progId="TCLayout.ActiveDocument.1">
                  <p:embed/>
                  <p:pic>
                    <p:nvPicPr>
                      <p:cNvPr id="6" name="Object 5" hidden="1"/>
                      <p:cNvPicPr/>
                      <p:nvPr/>
                    </p:nvPicPr>
                    <p:blipFill>
                      <a:blip r:embed="rId6"/>
                      <a:stretch>
                        <a:fillRect/>
                      </a:stretch>
                    </p:blipFill>
                    <p:spPr>
                      <a:xfrm>
                        <a:off x="1813" y="1441"/>
                        <a:ext cx="1809" cy="144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D75BC44-A83C-48EC-BEA8-6C3656C38304}"/>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8" name="Grå baggrund 2"/>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9" name="Grå baggrund 4"/>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a:spLocks noGrp="1"/>
          </p:cNvSpPr>
          <p:nvPr>
            <p:ph idx="1" hasCustomPrompt="1"/>
          </p:nvPr>
        </p:nvSpPr>
        <p:spPr>
          <a:xfrm>
            <a:off x="575999" y="1371025"/>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Content Placeholder 2"/>
          <p:cNvSpPr>
            <a:spLocks noGrp="1"/>
          </p:cNvSpPr>
          <p:nvPr>
            <p:ph idx="31" hasCustomPrompt="1"/>
          </p:nvPr>
        </p:nvSpPr>
        <p:spPr>
          <a:xfrm>
            <a:off x="575999" y="3894171"/>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Content Placeholder 2"/>
          <p:cNvSpPr>
            <a:spLocks noGrp="1"/>
          </p:cNvSpPr>
          <p:nvPr>
            <p:ph idx="32" hasCustomPrompt="1"/>
          </p:nvPr>
        </p:nvSpPr>
        <p:spPr>
          <a:xfrm>
            <a:off x="6432550" y="3894171"/>
            <a:ext cx="5181029"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p:cNvSpPr>
            <a:spLocks noGrp="1"/>
          </p:cNvSpPr>
          <p:nvPr>
            <p:ph idx="33" hasCustomPrompt="1"/>
          </p:nvPr>
        </p:nvSpPr>
        <p:spPr>
          <a:xfrm>
            <a:off x="6432550" y="1371025"/>
            <a:ext cx="5181028"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Text Placeholder 14">
            <a:extLst>
              <a:ext uri="{FF2B5EF4-FFF2-40B4-BE49-F238E27FC236}">
                <a16:creationId xmlns:a16="http://schemas.microsoft.com/office/drawing/2014/main" id="{DBB1C826-8422-4628-93A8-315ECBAB136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933B0E5D-0517-4B25-9FCC-D7B9FC98149A}"/>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0" name="Footer Placeholder 9">
            <a:extLst>
              <a:ext uri="{FF2B5EF4-FFF2-40B4-BE49-F238E27FC236}">
                <a16:creationId xmlns:a16="http://schemas.microsoft.com/office/drawing/2014/main" id="{349165C3-E25F-41B6-BC7F-347083ABD968}"/>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BDE8F254-B60D-4782-823F-CC065B311C0A}"/>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7" name="Title 16">
            <a:extLst>
              <a:ext uri="{FF2B5EF4-FFF2-40B4-BE49-F238E27FC236}">
                <a16:creationId xmlns:a16="http://schemas.microsoft.com/office/drawing/2014/main" id="{B6D4C96D-A5C6-462E-A726-3A3CDB7C1BF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831040761"/>
      </p:ext>
    </p:extLst>
  </p:cSld>
  <p:clrMapOvr>
    <a:masterClrMapping/>
  </p:clrMapOvr>
  <p:extLst>
    <p:ext uri="{DCECCB84-F9BA-43D5-87BE-67443E8EF086}">
      <p15:sldGuideLst xmlns:p15="http://schemas.microsoft.com/office/powerpoint/2012/main">
        <p15:guide id="1" orient="horz" pos="157">
          <p15:clr>
            <a:srgbClr val="FBAE40"/>
          </p15:clr>
        </p15:guide>
        <p15:guide id="2" pos="2721">
          <p15:clr>
            <a:srgbClr val="FBAE40"/>
          </p15:clr>
        </p15:guide>
        <p15:guide id="3" pos="272">
          <p15:clr>
            <a:srgbClr val="FBAE40"/>
          </p15:clr>
        </p15:guide>
        <p15:guide id="4" pos="3039">
          <p15:clr>
            <a:srgbClr val="FBAE40"/>
          </p15:clr>
        </p15:guide>
        <p15:guide id="5" pos="5489">
          <p15:clr>
            <a:srgbClr val="FBAE40"/>
          </p15:clr>
        </p15:guide>
        <p15:guide id="6" orient="horz" pos="522">
          <p15:clr>
            <a:srgbClr val="FBAE40"/>
          </p15:clr>
        </p15:guide>
        <p15:guide id="7" orient="horz" pos="647">
          <p15:clr>
            <a:srgbClr val="FBAE40"/>
          </p15:clr>
        </p15:guide>
        <p15:guide id="8" orient="horz" pos="1556">
          <p15:clr>
            <a:srgbClr val="FBAE40"/>
          </p15:clr>
        </p15:guide>
        <p15:guide id="9" orient="horz" pos="1839">
          <p15:clr>
            <a:srgbClr val="FBAE40"/>
          </p15:clr>
        </p15:guide>
        <p15:guide id="10" orient="horz" pos="275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53902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eadi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AD556C6-991D-4FD9-9393-739D0F8A60D2}"/>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229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DAD556C6-991D-4FD9-9393-739D0F8A60D2}"/>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6CD2737-B5B2-4E56-A269-0F225682A465}"/>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ext Placeholder 14">
            <a:extLst>
              <a:ext uri="{FF2B5EF4-FFF2-40B4-BE49-F238E27FC236}">
                <a16:creationId xmlns:a16="http://schemas.microsoft.com/office/drawing/2014/main" id="{49757780-C244-418D-A0DD-15ED296FE33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0EB9224E-8240-41A4-8463-E8525C11C280}"/>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F68843D8-4A5E-4D36-85EC-8E0B3ADB246A}"/>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CE7AC4BD-9E46-441A-8377-B511306FE68D}"/>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4E76D947-08D5-4897-BC99-FA8B3E3B5C0A}"/>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733269389"/>
      </p:ext>
    </p:extLst>
  </p:cSld>
  <p:clrMapOvr>
    <a:masterClrMapping/>
  </p:clrMapOvr>
  <p:extLst>
    <p:ext uri="{DCECCB84-F9BA-43D5-87BE-67443E8EF086}">
      <p15:sldGuideLst xmlns:p15="http://schemas.microsoft.com/office/powerpoint/2012/main">
        <p15:guide id="1" orient="horz" pos="523">
          <p15:clr>
            <a:srgbClr val="FBAE40"/>
          </p15:clr>
        </p15:guide>
        <p15:guide id="2" pos="272">
          <p15:clr>
            <a:srgbClr val="FBAE40"/>
          </p15:clr>
        </p15:guide>
        <p15:guide id="3" pos="5488">
          <p15:clr>
            <a:srgbClr val="FBAE40"/>
          </p15:clr>
        </p15:guide>
        <p15:guide id="4" orient="horz" pos="157">
          <p15:clr>
            <a:srgbClr val="FBAE40"/>
          </p15:clr>
        </p15:guide>
        <p15:guide id="5" orient="horz" pos="275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A55FFAC-2B80-4C30-87FF-D26CF823E90B}"/>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3314" name="think-cell Slide" r:id="rId4" imgW="592" imgH="595" progId="TCLayout.ActiveDocument.1">
                  <p:embed/>
                </p:oleObj>
              </mc:Choice>
              <mc:Fallback>
                <p:oleObj name="think-cell Slide" r:id="rId4" imgW="592" imgH="595" progId="TCLayout.ActiveDocument.1">
                  <p:embed/>
                  <p:pic>
                    <p:nvPicPr>
                      <p:cNvPr id="2" name="Object 1" hidden="1">
                        <a:extLst>
                          <a:ext uri="{FF2B5EF4-FFF2-40B4-BE49-F238E27FC236}">
                            <a16:creationId xmlns:a16="http://schemas.microsoft.com/office/drawing/2014/main" id="{3A55FFAC-2B80-4C30-87FF-D26CF823E90B}"/>
                          </a:ext>
                        </a:extLst>
                      </p:cNvPr>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5" name="Text Placeholder 14">
            <a:extLst>
              <a:ext uri="{FF2B5EF4-FFF2-40B4-BE49-F238E27FC236}">
                <a16:creationId xmlns:a16="http://schemas.microsoft.com/office/drawing/2014/main" id="{E3FB5418-216C-4728-B3CC-740A652F46F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167CA36-0CF7-457F-AD35-0DBF8E3E5CE6}"/>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4BDA414A-DE28-4361-92F3-1B3D83E25A91}"/>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0414FBA-DB0C-42EF-BD64-F06FD3927723}"/>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58956936"/>
      </p:ext>
    </p:extLst>
  </p:cSld>
  <p:clrMapOvr>
    <a:masterClrMapping/>
  </p:clrMapOvr>
  <p:extLst>
    <p:ext uri="{DCECCB84-F9BA-43D5-87BE-67443E8EF086}">
      <p15:sldGuideLst xmlns:p15="http://schemas.microsoft.com/office/powerpoint/2012/main">
        <p15:guide id="1" pos="272">
          <p15:clr>
            <a:srgbClr val="FBAE40"/>
          </p15:clr>
        </p15:guide>
        <p15:guide id="2" pos="5488">
          <p15:clr>
            <a:srgbClr val="FBAE40"/>
          </p15:clr>
        </p15:guide>
        <p15:guide id="3" orient="horz" pos="146">
          <p15:clr>
            <a:srgbClr val="FBAE40"/>
          </p15:clr>
        </p15:guide>
        <p15:guide id="4" orient="horz" pos="531">
          <p15:clr>
            <a:srgbClr val="FBAE40"/>
          </p15:clr>
        </p15:guide>
        <p15:guide id="5" orient="horz" pos="645">
          <p15:clr>
            <a:srgbClr val="FBAE40"/>
          </p15:clr>
        </p15:guide>
        <p15:guide id="6" orient="horz" pos="275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596991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8265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5" y="260649"/>
            <a:ext cx="8160907"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11218438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7"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1541646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3"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8465861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3"/>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5947238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3"/>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4" y="260649"/>
            <a:ext cx="8160907" cy="288032"/>
          </a:xfrm>
          <a:prstGeom prst="rect">
            <a:avLst/>
          </a:prstGeom>
        </p:spPr>
        <p:txBody>
          <a:bodyPr tIns="72000"/>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26619821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548927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30708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5" y="288000"/>
            <a:ext cx="8115333"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2208463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7379479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071212501"/>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188721566"/>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25030122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59643175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8881396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57547185"/>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366426871"/>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6541017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670308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193096234"/>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3498173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45604275"/>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0142950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359452476"/>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613029890"/>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47876041"/>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0545299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12/1/2020</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29317687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3626615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83552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67405572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8419987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01040019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407669463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24320793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73038177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3398267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17829491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130174568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507419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533738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2646299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5333589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43034602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84654160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8373239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227561725"/>
      </p:ext>
    </p:extLst>
  </p:cSld>
  <p:clrMapOvr>
    <a:masterClrMapping/>
  </p:clrMapOvr>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00065383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defTabSz="554478">
              <a:defRPr/>
            </a:pPr>
            <a:fld id="{6E983326-A70F-4957-A3ED-4F2F5C0FDFC2}" type="datetime1">
              <a:rPr lang="en-US" sz="1092" smtClean="0">
                <a:solidFill>
                  <a:srgbClr val="454545"/>
                </a:solidFill>
              </a:rPr>
              <a:pPr defTabSz="554478">
                <a:defRPr/>
              </a:pPr>
              <a:t>12/1/2020</a:t>
            </a:fld>
            <a:endParaRPr lang="en-US" sz="1092" dirty="0">
              <a:solidFill>
                <a:srgbClr val="454545"/>
              </a:solidFill>
            </a:endParaRPr>
          </a:p>
        </p:txBody>
      </p:sp>
      <p:sp>
        <p:nvSpPr>
          <p:cNvPr id="5" name="Rectangle 5"/>
          <p:cNvSpPr>
            <a:spLocks noGrp="1" noChangeArrowheads="1"/>
          </p:cNvSpPr>
          <p:nvPr>
            <p:ph type="ftr" sz="quarter" idx="11"/>
          </p:nvPr>
        </p:nvSpPr>
        <p:spPr>
          <a:ln/>
        </p:spPr>
        <p:txBody>
          <a:bodyPr/>
          <a:lstStyle>
            <a:lvl1pPr>
              <a:defRPr/>
            </a:lvl1pPr>
          </a:lstStyle>
          <a:p>
            <a:pPr defTabSz="554478">
              <a:defRPr/>
            </a:pPr>
            <a:endParaRPr lang="en-US" sz="1092" dirty="0">
              <a:solidFill>
                <a:srgbClr val="454545"/>
              </a:solidFill>
            </a:endParaRPr>
          </a:p>
        </p:txBody>
      </p:sp>
      <p:sp>
        <p:nvSpPr>
          <p:cNvPr id="6" name="Rectangle 6"/>
          <p:cNvSpPr>
            <a:spLocks noGrp="1" noChangeArrowheads="1"/>
          </p:cNvSpPr>
          <p:nvPr>
            <p:ph type="sldNum" sz="quarter" idx="12"/>
          </p:nvPr>
        </p:nvSpPr>
        <p:spPr>
          <a:ln/>
        </p:spPr>
        <p:txBody>
          <a:bodyPr/>
          <a:lstStyle>
            <a:lvl1pPr>
              <a:defRPr/>
            </a:lvl1pPr>
          </a:lstStyle>
          <a:p>
            <a:pPr defTabSz="554478">
              <a:defRPr/>
            </a:pPr>
            <a:fld id="{15D2633F-9E37-4580-B197-799DECA1053C}" type="slidenum">
              <a:rPr lang="en-US" altLang="en-US" sz="1092" smtClean="0">
                <a:solidFill>
                  <a:srgbClr val="454545"/>
                </a:solidFill>
              </a:rPr>
              <a:pPr defTabSz="554478">
                <a:defRPr/>
              </a:pPr>
              <a:t>‹#›</a:t>
            </a:fld>
            <a:endParaRPr lang="en-US" altLang="en-US" sz="1092" dirty="0">
              <a:solidFill>
                <a:srgbClr val="454545"/>
              </a:solidFill>
            </a:endParaRPr>
          </a:p>
        </p:txBody>
      </p:sp>
    </p:spTree>
    <p:extLst>
      <p:ext uri="{BB962C8B-B14F-4D97-AF65-F5344CB8AC3E}">
        <p14:creationId xmlns:p14="http://schemas.microsoft.com/office/powerpoint/2010/main" val="245044432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0822B-4360-F14B-B55B-2D0306F62B4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D06DA2E-B613-4946-ADEE-C88A4A240F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431F407-3692-3745-BFFA-A0BF309C9C1C}"/>
              </a:ext>
            </a:extLst>
          </p:cNvPr>
          <p:cNvSpPr>
            <a:spLocks noGrp="1"/>
          </p:cNvSpPr>
          <p:nvPr>
            <p:ph type="dt" sz="half" idx="10"/>
          </p:nvPr>
        </p:nvSpPr>
        <p:spPr/>
        <p:txBody>
          <a:bodyPr/>
          <a:lstStyle/>
          <a:p>
            <a:fld id="{1D16A791-F316-2046-87D5-FE464BA318EF}" type="datetimeFigureOut">
              <a:rPr lang="en-US" smtClean="0"/>
              <a:t>12/1/2020</a:t>
            </a:fld>
            <a:endParaRPr lang="en-US" dirty="0"/>
          </a:p>
        </p:txBody>
      </p:sp>
      <p:sp>
        <p:nvSpPr>
          <p:cNvPr id="5" name="Footer Placeholder 4">
            <a:extLst>
              <a:ext uri="{FF2B5EF4-FFF2-40B4-BE49-F238E27FC236}">
                <a16:creationId xmlns:a16="http://schemas.microsoft.com/office/drawing/2014/main" id="{7315F847-ADB5-6242-B858-2FB18E6065E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647029A-908F-FD48-9A26-2DE4D38498AD}"/>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43476157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CEAEB-6DC3-3542-9480-B6D3E028BCD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AA20E8A-16DD-B942-B4A4-42DF145A754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3768B85-CFA2-384C-B493-44E757675127}"/>
              </a:ext>
            </a:extLst>
          </p:cNvPr>
          <p:cNvSpPr>
            <a:spLocks noGrp="1"/>
          </p:cNvSpPr>
          <p:nvPr>
            <p:ph type="dt" sz="half" idx="10"/>
          </p:nvPr>
        </p:nvSpPr>
        <p:spPr/>
        <p:txBody>
          <a:bodyPr/>
          <a:lstStyle/>
          <a:p>
            <a:fld id="{1D16A791-F316-2046-87D5-FE464BA318EF}" type="datetimeFigureOut">
              <a:rPr lang="en-US" smtClean="0"/>
              <a:t>12/1/2020</a:t>
            </a:fld>
            <a:endParaRPr lang="en-US" dirty="0"/>
          </a:p>
        </p:txBody>
      </p:sp>
      <p:sp>
        <p:nvSpPr>
          <p:cNvPr id="5" name="Footer Placeholder 4">
            <a:extLst>
              <a:ext uri="{FF2B5EF4-FFF2-40B4-BE49-F238E27FC236}">
                <a16:creationId xmlns:a16="http://schemas.microsoft.com/office/drawing/2014/main" id="{B6C3BF09-8F93-1441-A4DA-0CAFF7D8CCE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BE40BCF-D7D4-0F4A-A492-E4FA90DCEE67}"/>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236614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7067793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0C8A5-F65E-DB42-AA4F-1D0FA9B325B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2E8CEEA-864C-CF46-B568-86ABD540773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CA0C6BB-6CC7-9048-9741-E20EF239D118}"/>
              </a:ext>
            </a:extLst>
          </p:cNvPr>
          <p:cNvSpPr>
            <a:spLocks noGrp="1"/>
          </p:cNvSpPr>
          <p:nvPr>
            <p:ph type="dt" sz="half" idx="10"/>
          </p:nvPr>
        </p:nvSpPr>
        <p:spPr/>
        <p:txBody>
          <a:bodyPr/>
          <a:lstStyle/>
          <a:p>
            <a:fld id="{1D16A791-F316-2046-87D5-FE464BA318EF}" type="datetimeFigureOut">
              <a:rPr lang="en-US" smtClean="0"/>
              <a:t>12/1/2020</a:t>
            </a:fld>
            <a:endParaRPr lang="en-US" dirty="0"/>
          </a:p>
        </p:txBody>
      </p:sp>
      <p:sp>
        <p:nvSpPr>
          <p:cNvPr id="5" name="Footer Placeholder 4">
            <a:extLst>
              <a:ext uri="{FF2B5EF4-FFF2-40B4-BE49-F238E27FC236}">
                <a16:creationId xmlns:a16="http://schemas.microsoft.com/office/drawing/2014/main" id="{2C8C480C-600F-D74C-B673-D61A2D3C7A9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E39D67A-57DD-9C4B-ACEE-DEEAD6200D5F}"/>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338185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82C0E-7772-7840-8715-15C603BDB88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90037C7-F4FE-6346-983D-09CC0D41599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D5AAE32-7479-E448-AFD0-A75A2F74808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96F9F98B-6A4B-1544-8AA2-C075F8DFFD95}"/>
              </a:ext>
            </a:extLst>
          </p:cNvPr>
          <p:cNvSpPr>
            <a:spLocks noGrp="1"/>
          </p:cNvSpPr>
          <p:nvPr>
            <p:ph type="dt" sz="half" idx="10"/>
          </p:nvPr>
        </p:nvSpPr>
        <p:spPr/>
        <p:txBody>
          <a:bodyPr/>
          <a:lstStyle/>
          <a:p>
            <a:fld id="{1D16A791-F316-2046-87D5-FE464BA318EF}" type="datetimeFigureOut">
              <a:rPr lang="en-US" smtClean="0"/>
              <a:t>12/1/2020</a:t>
            </a:fld>
            <a:endParaRPr lang="en-US" dirty="0"/>
          </a:p>
        </p:txBody>
      </p:sp>
      <p:sp>
        <p:nvSpPr>
          <p:cNvPr id="6" name="Footer Placeholder 5">
            <a:extLst>
              <a:ext uri="{FF2B5EF4-FFF2-40B4-BE49-F238E27FC236}">
                <a16:creationId xmlns:a16="http://schemas.microsoft.com/office/drawing/2014/main" id="{2B520516-477D-B940-A1CD-B3AEFEBB70F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DBA7A84-2D64-7443-9C2F-BB8E196060A5}"/>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48672407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F4FCD-8ED2-EE43-8B96-25DF5698E5F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7A5A689-234B-CA4D-AF41-C76E3E2AAF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40161BA-430C-DB44-A614-166457B5641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214A8B2-628C-584F-8A5D-F69C8DFEA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10C80BA-3DFA-5D44-8157-F51D5F1B8A1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0BFB669-2DB0-4846-BDF7-FE3D6DB74C83}"/>
              </a:ext>
            </a:extLst>
          </p:cNvPr>
          <p:cNvSpPr>
            <a:spLocks noGrp="1"/>
          </p:cNvSpPr>
          <p:nvPr>
            <p:ph type="dt" sz="half" idx="10"/>
          </p:nvPr>
        </p:nvSpPr>
        <p:spPr/>
        <p:txBody>
          <a:bodyPr/>
          <a:lstStyle/>
          <a:p>
            <a:fld id="{1D16A791-F316-2046-87D5-FE464BA318EF}" type="datetimeFigureOut">
              <a:rPr lang="en-US" smtClean="0"/>
              <a:t>12/1/2020</a:t>
            </a:fld>
            <a:endParaRPr lang="en-US" dirty="0"/>
          </a:p>
        </p:txBody>
      </p:sp>
      <p:sp>
        <p:nvSpPr>
          <p:cNvPr id="8" name="Footer Placeholder 7">
            <a:extLst>
              <a:ext uri="{FF2B5EF4-FFF2-40B4-BE49-F238E27FC236}">
                <a16:creationId xmlns:a16="http://schemas.microsoft.com/office/drawing/2014/main" id="{F719D54D-A01A-524A-8699-0728230EC2A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123A1B0-937F-2E46-9073-ABA171708159}"/>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7096973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42469-AB4F-5040-A62D-B6A7ADD5D1CE}"/>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5E4B596-FAD7-3F4C-94F2-C2E0B638A406}"/>
              </a:ext>
            </a:extLst>
          </p:cNvPr>
          <p:cNvSpPr>
            <a:spLocks noGrp="1"/>
          </p:cNvSpPr>
          <p:nvPr>
            <p:ph type="dt" sz="half" idx="10"/>
          </p:nvPr>
        </p:nvSpPr>
        <p:spPr/>
        <p:txBody>
          <a:bodyPr/>
          <a:lstStyle/>
          <a:p>
            <a:fld id="{1D16A791-F316-2046-87D5-FE464BA318EF}" type="datetimeFigureOut">
              <a:rPr lang="en-US" smtClean="0"/>
              <a:t>12/1/2020</a:t>
            </a:fld>
            <a:endParaRPr lang="en-US" dirty="0"/>
          </a:p>
        </p:txBody>
      </p:sp>
      <p:sp>
        <p:nvSpPr>
          <p:cNvPr id="4" name="Footer Placeholder 3">
            <a:extLst>
              <a:ext uri="{FF2B5EF4-FFF2-40B4-BE49-F238E27FC236}">
                <a16:creationId xmlns:a16="http://schemas.microsoft.com/office/drawing/2014/main" id="{A1329402-4C9A-5B42-9B07-C38D7EC5583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71FAB7D-7B39-AA46-802F-A8FEFB2F8E02}"/>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27584737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44B70A-30C2-1348-96BB-863B3D372E10}"/>
              </a:ext>
            </a:extLst>
          </p:cNvPr>
          <p:cNvSpPr>
            <a:spLocks noGrp="1"/>
          </p:cNvSpPr>
          <p:nvPr>
            <p:ph type="dt" sz="half" idx="10"/>
          </p:nvPr>
        </p:nvSpPr>
        <p:spPr/>
        <p:txBody>
          <a:bodyPr/>
          <a:lstStyle/>
          <a:p>
            <a:fld id="{1D16A791-F316-2046-87D5-FE464BA318EF}" type="datetimeFigureOut">
              <a:rPr lang="en-US" smtClean="0"/>
              <a:t>12/1/2020</a:t>
            </a:fld>
            <a:endParaRPr lang="en-US" dirty="0"/>
          </a:p>
        </p:txBody>
      </p:sp>
      <p:sp>
        <p:nvSpPr>
          <p:cNvPr id="3" name="Footer Placeholder 2">
            <a:extLst>
              <a:ext uri="{FF2B5EF4-FFF2-40B4-BE49-F238E27FC236}">
                <a16:creationId xmlns:a16="http://schemas.microsoft.com/office/drawing/2014/main" id="{6965E792-344D-FB40-AA10-F10837093696}"/>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65BB02C-5BDE-2641-BC0A-064C1189FB92}"/>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30652355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A75B7-71BF-A047-88E3-53EF41413F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B2DC888-7134-E04C-95D8-F7FE8D4B8C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62F1A79-7F33-7C40-94F3-09EC39CC14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5A330F9-358A-9544-9DD2-740AC39154A9}"/>
              </a:ext>
            </a:extLst>
          </p:cNvPr>
          <p:cNvSpPr>
            <a:spLocks noGrp="1"/>
          </p:cNvSpPr>
          <p:nvPr>
            <p:ph type="dt" sz="half" idx="10"/>
          </p:nvPr>
        </p:nvSpPr>
        <p:spPr/>
        <p:txBody>
          <a:bodyPr/>
          <a:lstStyle/>
          <a:p>
            <a:fld id="{1D16A791-F316-2046-87D5-FE464BA318EF}" type="datetimeFigureOut">
              <a:rPr lang="en-US" smtClean="0"/>
              <a:t>12/1/2020</a:t>
            </a:fld>
            <a:endParaRPr lang="en-US" dirty="0"/>
          </a:p>
        </p:txBody>
      </p:sp>
      <p:sp>
        <p:nvSpPr>
          <p:cNvPr id="6" name="Footer Placeholder 5">
            <a:extLst>
              <a:ext uri="{FF2B5EF4-FFF2-40B4-BE49-F238E27FC236}">
                <a16:creationId xmlns:a16="http://schemas.microsoft.com/office/drawing/2014/main" id="{7B716174-A682-9948-88FA-A4472123407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A9BEB07-9D65-DD41-A545-E3BD82C0219D}"/>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40216154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BEB07-60EE-1545-9020-3C211B5C5C4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14CF85A-D1BF-A84D-8797-6F90A48A9B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A1066FB-FABF-3B46-8DF2-BE34AD793C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C8F1162-73FB-FC49-A3B6-D9672735DE34}"/>
              </a:ext>
            </a:extLst>
          </p:cNvPr>
          <p:cNvSpPr>
            <a:spLocks noGrp="1"/>
          </p:cNvSpPr>
          <p:nvPr>
            <p:ph type="dt" sz="half" idx="10"/>
          </p:nvPr>
        </p:nvSpPr>
        <p:spPr/>
        <p:txBody>
          <a:bodyPr/>
          <a:lstStyle/>
          <a:p>
            <a:fld id="{1D16A791-F316-2046-87D5-FE464BA318EF}" type="datetimeFigureOut">
              <a:rPr lang="en-US" smtClean="0"/>
              <a:t>12/1/2020</a:t>
            </a:fld>
            <a:endParaRPr lang="en-US" dirty="0"/>
          </a:p>
        </p:txBody>
      </p:sp>
      <p:sp>
        <p:nvSpPr>
          <p:cNvPr id="6" name="Footer Placeholder 5">
            <a:extLst>
              <a:ext uri="{FF2B5EF4-FFF2-40B4-BE49-F238E27FC236}">
                <a16:creationId xmlns:a16="http://schemas.microsoft.com/office/drawing/2014/main" id="{1446DE8D-3BD1-8641-9D9E-4FA15B1A60D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7AB4883-85B4-9445-A223-9624A6A070E3}"/>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77900058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2EF98-FC58-2140-9AFE-27D5E2AA499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69D57C3-1C63-9447-AFB0-4AB83FDFC4C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C114E-F9EE-3940-8DF8-20EC57F93C4F}"/>
              </a:ext>
            </a:extLst>
          </p:cNvPr>
          <p:cNvSpPr>
            <a:spLocks noGrp="1"/>
          </p:cNvSpPr>
          <p:nvPr>
            <p:ph type="dt" sz="half" idx="10"/>
          </p:nvPr>
        </p:nvSpPr>
        <p:spPr/>
        <p:txBody>
          <a:bodyPr/>
          <a:lstStyle/>
          <a:p>
            <a:fld id="{1D16A791-F316-2046-87D5-FE464BA318EF}" type="datetimeFigureOut">
              <a:rPr lang="en-US" smtClean="0"/>
              <a:t>12/1/2020</a:t>
            </a:fld>
            <a:endParaRPr lang="en-US" dirty="0"/>
          </a:p>
        </p:txBody>
      </p:sp>
      <p:sp>
        <p:nvSpPr>
          <p:cNvPr id="5" name="Footer Placeholder 4">
            <a:extLst>
              <a:ext uri="{FF2B5EF4-FFF2-40B4-BE49-F238E27FC236}">
                <a16:creationId xmlns:a16="http://schemas.microsoft.com/office/drawing/2014/main" id="{43F214CF-79D0-2546-B254-317E3104E28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BD56B3B-34C1-FC4B-A93E-9B15B28F251A}"/>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33885281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B45026-8D98-D04B-ABDA-CE46E277283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CB3F92F-1294-DB48-BF93-2EA171920B4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1EF0D70-67B3-4245-A4E8-A27D0DDECB95}"/>
              </a:ext>
            </a:extLst>
          </p:cNvPr>
          <p:cNvSpPr>
            <a:spLocks noGrp="1"/>
          </p:cNvSpPr>
          <p:nvPr>
            <p:ph type="dt" sz="half" idx="10"/>
          </p:nvPr>
        </p:nvSpPr>
        <p:spPr/>
        <p:txBody>
          <a:bodyPr/>
          <a:lstStyle/>
          <a:p>
            <a:fld id="{1D16A791-F316-2046-87D5-FE464BA318EF}" type="datetimeFigureOut">
              <a:rPr lang="en-US" smtClean="0"/>
              <a:t>12/1/2020</a:t>
            </a:fld>
            <a:endParaRPr lang="en-US" dirty="0"/>
          </a:p>
        </p:txBody>
      </p:sp>
      <p:sp>
        <p:nvSpPr>
          <p:cNvPr id="5" name="Footer Placeholder 4">
            <a:extLst>
              <a:ext uri="{FF2B5EF4-FFF2-40B4-BE49-F238E27FC236}">
                <a16:creationId xmlns:a16="http://schemas.microsoft.com/office/drawing/2014/main" id="{958A4D30-C83E-CE44-A367-8BBFB3D4BA3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FBAC2FB-76FD-4B49-B0ED-EB805ECECC8B}"/>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93622597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FCB02-94D7-46ED-9853-73FF5A9DCB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25BAFCC-C48B-4AFA-A21D-79A325E847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7BC8297-F980-46AB-932D-30EBC698573B}"/>
              </a:ext>
            </a:extLst>
          </p:cNvPr>
          <p:cNvSpPr>
            <a:spLocks noGrp="1"/>
          </p:cNvSpPr>
          <p:nvPr>
            <p:ph type="dt" sz="half" idx="10"/>
          </p:nvPr>
        </p:nvSpPr>
        <p:spPr/>
        <p:txBody>
          <a:bodyPr/>
          <a:lstStyle/>
          <a:p>
            <a:fld id="{5C178149-7E51-4801-AA2C-E1A960E2371C}" type="datetimeFigureOut">
              <a:rPr lang="en-GB" smtClean="0"/>
              <a:t>01/12/2020</a:t>
            </a:fld>
            <a:endParaRPr lang="en-GB" dirty="0"/>
          </a:p>
        </p:txBody>
      </p:sp>
      <p:sp>
        <p:nvSpPr>
          <p:cNvPr id="5" name="Footer Placeholder 4">
            <a:extLst>
              <a:ext uri="{FF2B5EF4-FFF2-40B4-BE49-F238E27FC236}">
                <a16:creationId xmlns:a16="http://schemas.microsoft.com/office/drawing/2014/main" id="{1D8089BF-C84F-425D-AC88-6EB388D152BA}"/>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B59C81-5E6B-4A33-B421-28A06F881235}"/>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629826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967582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57878-2E24-45DC-A755-63834D13E1D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D96668-3858-4598-96F6-8D28C539A18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109857F-8655-45E4-A908-8EAF390841A1}"/>
              </a:ext>
            </a:extLst>
          </p:cNvPr>
          <p:cNvSpPr>
            <a:spLocks noGrp="1"/>
          </p:cNvSpPr>
          <p:nvPr>
            <p:ph type="dt" sz="half" idx="10"/>
          </p:nvPr>
        </p:nvSpPr>
        <p:spPr/>
        <p:txBody>
          <a:bodyPr/>
          <a:lstStyle/>
          <a:p>
            <a:fld id="{5C178149-7E51-4801-AA2C-E1A960E2371C}" type="datetimeFigureOut">
              <a:rPr lang="en-GB" smtClean="0"/>
              <a:t>01/12/2020</a:t>
            </a:fld>
            <a:endParaRPr lang="en-GB" dirty="0"/>
          </a:p>
        </p:txBody>
      </p:sp>
      <p:sp>
        <p:nvSpPr>
          <p:cNvPr id="5" name="Footer Placeholder 4">
            <a:extLst>
              <a:ext uri="{FF2B5EF4-FFF2-40B4-BE49-F238E27FC236}">
                <a16:creationId xmlns:a16="http://schemas.microsoft.com/office/drawing/2014/main" id="{5338FB59-6695-4062-8B01-BE04F6E6E8E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A7F1943-9ECC-4539-A782-CE010219D65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53890388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6136-5B16-472C-8067-BA974090ACF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7F8E567-15D1-4032-9FDF-566C488FE3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0373D8-CDF9-4D89-8C80-32614CF6E356}"/>
              </a:ext>
            </a:extLst>
          </p:cNvPr>
          <p:cNvSpPr>
            <a:spLocks noGrp="1"/>
          </p:cNvSpPr>
          <p:nvPr>
            <p:ph type="dt" sz="half" idx="10"/>
          </p:nvPr>
        </p:nvSpPr>
        <p:spPr/>
        <p:txBody>
          <a:bodyPr/>
          <a:lstStyle/>
          <a:p>
            <a:fld id="{5C178149-7E51-4801-AA2C-E1A960E2371C}" type="datetimeFigureOut">
              <a:rPr lang="en-GB" smtClean="0"/>
              <a:t>01/12/2020</a:t>
            </a:fld>
            <a:endParaRPr lang="en-GB" dirty="0"/>
          </a:p>
        </p:txBody>
      </p:sp>
      <p:sp>
        <p:nvSpPr>
          <p:cNvPr id="5" name="Footer Placeholder 4">
            <a:extLst>
              <a:ext uri="{FF2B5EF4-FFF2-40B4-BE49-F238E27FC236}">
                <a16:creationId xmlns:a16="http://schemas.microsoft.com/office/drawing/2014/main" id="{EA379C3B-D42D-4954-BC1F-95073C44FA7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379B792-F566-469C-A3D7-3A8427CE4C98}"/>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72433004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C2D56-8F8F-43A3-9EA5-EB8C785F89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F527016-88C6-4911-B108-BD4D6D78592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4C08A7A-340F-4F60-AAAD-6A35AA23151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75EAFD6-9498-41A8-BB37-DECC05D9624A}"/>
              </a:ext>
            </a:extLst>
          </p:cNvPr>
          <p:cNvSpPr>
            <a:spLocks noGrp="1"/>
          </p:cNvSpPr>
          <p:nvPr>
            <p:ph type="dt" sz="half" idx="10"/>
          </p:nvPr>
        </p:nvSpPr>
        <p:spPr/>
        <p:txBody>
          <a:bodyPr/>
          <a:lstStyle/>
          <a:p>
            <a:fld id="{5C178149-7E51-4801-AA2C-E1A960E2371C}" type="datetimeFigureOut">
              <a:rPr lang="en-GB" smtClean="0"/>
              <a:t>01/12/2020</a:t>
            </a:fld>
            <a:endParaRPr lang="en-GB" dirty="0"/>
          </a:p>
        </p:txBody>
      </p:sp>
      <p:sp>
        <p:nvSpPr>
          <p:cNvPr id="6" name="Footer Placeholder 5">
            <a:extLst>
              <a:ext uri="{FF2B5EF4-FFF2-40B4-BE49-F238E27FC236}">
                <a16:creationId xmlns:a16="http://schemas.microsoft.com/office/drawing/2014/main" id="{DB8027CF-3BAA-4D54-9F8E-3CCABC6DC0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3C74490-A2D8-480B-A31C-A8C6F347702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70651298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BF79B-1277-493F-911D-0BC833337E6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34B492A-E99C-4A12-BFAF-A400D18D14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913CE5F-4FE5-4A5F-AAC9-42EB019472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182760D-D360-44E8-AB33-0A9C0DD431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058483-EACA-4617-ACAE-C6EBCF01546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BB9B547-7269-4659-9F5D-7A153A840E6F}"/>
              </a:ext>
            </a:extLst>
          </p:cNvPr>
          <p:cNvSpPr>
            <a:spLocks noGrp="1"/>
          </p:cNvSpPr>
          <p:nvPr>
            <p:ph type="dt" sz="half" idx="10"/>
          </p:nvPr>
        </p:nvSpPr>
        <p:spPr/>
        <p:txBody>
          <a:bodyPr/>
          <a:lstStyle/>
          <a:p>
            <a:fld id="{5C178149-7E51-4801-AA2C-E1A960E2371C}" type="datetimeFigureOut">
              <a:rPr lang="en-GB" smtClean="0"/>
              <a:t>01/12/2020</a:t>
            </a:fld>
            <a:endParaRPr lang="en-GB" dirty="0"/>
          </a:p>
        </p:txBody>
      </p:sp>
      <p:sp>
        <p:nvSpPr>
          <p:cNvPr id="8" name="Footer Placeholder 7">
            <a:extLst>
              <a:ext uri="{FF2B5EF4-FFF2-40B4-BE49-F238E27FC236}">
                <a16:creationId xmlns:a16="http://schemas.microsoft.com/office/drawing/2014/main" id="{08302B54-09B9-4077-B64D-ED6E0A4A833E}"/>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C9E86AF5-AE68-4905-9B77-82B406C215D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47458261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1A913-B046-4943-B57F-FCC8804B600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4013C4E-EAB2-43CF-BD8A-F264044ABF0B}"/>
              </a:ext>
            </a:extLst>
          </p:cNvPr>
          <p:cNvSpPr>
            <a:spLocks noGrp="1"/>
          </p:cNvSpPr>
          <p:nvPr>
            <p:ph type="dt" sz="half" idx="10"/>
          </p:nvPr>
        </p:nvSpPr>
        <p:spPr/>
        <p:txBody>
          <a:bodyPr/>
          <a:lstStyle/>
          <a:p>
            <a:fld id="{5C178149-7E51-4801-AA2C-E1A960E2371C}" type="datetimeFigureOut">
              <a:rPr lang="en-GB" smtClean="0"/>
              <a:t>01/12/2020</a:t>
            </a:fld>
            <a:endParaRPr lang="en-GB" dirty="0"/>
          </a:p>
        </p:txBody>
      </p:sp>
      <p:sp>
        <p:nvSpPr>
          <p:cNvPr id="4" name="Footer Placeholder 3">
            <a:extLst>
              <a:ext uri="{FF2B5EF4-FFF2-40B4-BE49-F238E27FC236}">
                <a16:creationId xmlns:a16="http://schemas.microsoft.com/office/drawing/2014/main" id="{EB3091DC-A41A-4726-AE9E-0819BD5551F9}"/>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91034B3D-A22A-4FC7-88D6-8CD87A4BF7D1}"/>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76436567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16D91A-3620-4A74-99A3-C3E04BC5B186}"/>
              </a:ext>
            </a:extLst>
          </p:cNvPr>
          <p:cNvSpPr>
            <a:spLocks noGrp="1"/>
          </p:cNvSpPr>
          <p:nvPr>
            <p:ph type="dt" sz="half" idx="10"/>
          </p:nvPr>
        </p:nvSpPr>
        <p:spPr/>
        <p:txBody>
          <a:bodyPr/>
          <a:lstStyle/>
          <a:p>
            <a:fld id="{5C178149-7E51-4801-AA2C-E1A960E2371C}" type="datetimeFigureOut">
              <a:rPr lang="en-GB" smtClean="0"/>
              <a:t>01/12/2020</a:t>
            </a:fld>
            <a:endParaRPr lang="en-GB" dirty="0"/>
          </a:p>
        </p:txBody>
      </p:sp>
      <p:sp>
        <p:nvSpPr>
          <p:cNvPr id="3" name="Footer Placeholder 2">
            <a:extLst>
              <a:ext uri="{FF2B5EF4-FFF2-40B4-BE49-F238E27FC236}">
                <a16:creationId xmlns:a16="http://schemas.microsoft.com/office/drawing/2014/main" id="{0DD02E20-6B07-4428-B71C-070C5036C08E}"/>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D339772A-0480-41DE-8918-6ECE5B3F2CB3}"/>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80300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0DA96-199A-4185-86E8-77A60A6549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ACC0603-5053-477F-A79E-A4736042DF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7A8837B-6B36-48BE-AB14-DA58164ECF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B631D8-04B1-4CA3-810C-CACACB1F1CA4}"/>
              </a:ext>
            </a:extLst>
          </p:cNvPr>
          <p:cNvSpPr>
            <a:spLocks noGrp="1"/>
          </p:cNvSpPr>
          <p:nvPr>
            <p:ph type="dt" sz="half" idx="10"/>
          </p:nvPr>
        </p:nvSpPr>
        <p:spPr/>
        <p:txBody>
          <a:bodyPr/>
          <a:lstStyle/>
          <a:p>
            <a:fld id="{5C178149-7E51-4801-AA2C-E1A960E2371C}" type="datetimeFigureOut">
              <a:rPr lang="en-GB" smtClean="0"/>
              <a:t>01/12/2020</a:t>
            </a:fld>
            <a:endParaRPr lang="en-GB" dirty="0"/>
          </a:p>
        </p:txBody>
      </p:sp>
      <p:sp>
        <p:nvSpPr>
          <p:cNvPr id="6" name="Footer Placeholder 5">
            <a:extLst>
              <a:ext uri="{FF2B5EF4-FFF2-40B4-BE49-F238E27FC236}">
                <a16:creationId xmlns:a16="http://schemas.microsoft.com/office/drawing/2014/main" id="{0EB2C1BD-FA79-44F8-B4AD-656C5C6CE0BE}"/>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20404A6-015F-41D9-B293-0A546B94FF0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52119733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B7ED3-84D8-4026-AB04-015D1D04A7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321D777-6C71-4581-9ED2-500CA72313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59FA8CAD-CFF6-4742-984E-239603C76F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A0A02F-F0C3-4E28-AC06-C1A3A31472A8}"/>
              </a:ext>
            </a:extLst>
          </p:cNvPr>
          <p:cNvSpPr>
            <a:spLocks noGrp="1"/>
          </p:cNvSpPr>
          <p:nvPr>
            <p:ph type="dt" sz="half" idx="10"/>
          </p:nvPr>
        </p:nvSpPr>
        <p:spPr/>
        <p:txBody>
          <a:bodyPr/>
          <a:lstStyle/>
          <a:p>
            <a:fld id="{5C178149-7E51-4801-AA2C-E1A960E2371C}" type="datetimeFigureOut">
              <a:rPr lang="en-GB" smtClean="0"/>
              <a:t>01/12/2020</a:t>
            </a:fld>
            <a:endParaRPr lang="en-GB" dirty="0"/>
          </a:p>
        </p:txBody>
      </p:sp>
      <p:sp>
        <p:nvSpPr>
          <p:cNvPr id="6" name="Footer Placeholder 5">
            <a:extLst>
              <a:ext uri="{FF2B5EF4-FFF2-40B4-BE49-F238E27FC236}">
                <a16:creationId xmlns:a16="http://schemas.microsoft.com/office/drawing/2014/main" id="{6B8609E7-9D9D-4D18-92F6-33A4DB1A8621}"/>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AD342535-679E-46E1-8160-BEB66534C5F9}"/>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64034298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FE633-13E1-48A8-9AB1-34CD0BD13ED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76EA57F-A39B-4DC6-AB8B-77F5B82B860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A55C61-9C36-4EBE-8FC6-F47C0F03EB97}"/>
              </a:ext>
            </a:extLst>
          </p:cNvPr>
          <p:cNvSpPr>
            <a:spLocks noGrp="1"/>
          </p:cNvSpPr>
          <p:nvPr>
            <p:ph type="dt" sz="half" idx="10"/>
          </p:nvPr>
        </p:nvSpPr>
        <p:spPr/>
        <p:txBody>
          <a:bodyPr/>
          <a:lstStyle/>
          <a:p>
            <a:fld id="{5C178149-7E51-4801-AA2C-E1A960E2371C}" type="datetimeFigureOut">
              <a:rPr lang="en-GB" smtClean="0"/>
              <a:t>01/12/2020</a:t>
            </a:fld>
            <a:endParaRPr lang="en-GB" dirty="0"/>
          </a:p>
        </p:txBody>
      </p:sp>
      <p:sp>
        <p:nvSpPr>
          <p:cNvPr id="5" name="Footer Placeholder 4">
            <a:extLst>
              <a:ext uri="{FF2B5EF4-FFF2-40B4-BE49-F238E27FC236}">
                <a16:creationId xmlns:a16="http://schemas.microsoft.com/office/drawing/2014/main" id="{588BA4F3-105B-4965-B617-AAB0A6DBB85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F9EA3C1-D1F2-46D1-A9F4-29FFE9A75104}"/>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663539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8D4DB8-9946-4281-9CF8-24430AC6CC7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A6B8D71-0A3D-4E05-96BA-A464F0E104F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35FA19-2F91-4D2A-A697-F97080BB29B2}"/>
              </a:ext>
            </a:extLst>
          </p:cNvPr>
          <p:cNvSpPr>
            <a:spLocks noGrp="1"/>
          </p:cNvSpPr>
          <p:nvPr>
            <p:ph type="dt" sz="half" idx="10"/>
          </p:nvPr>
        </p:nvSpPr>
        <p:spPr/>
        <p:txBody>
          <a:bodyPr/>
          <a:lstStyle/>
          <a:p>
            <a:fld id="{5C178149-7E51-4801-AA2C-E1A960E2371C}" type="datetimeFigureOut">
              <a:rPr lang="en-GB" smtClean="0"/>
              <a:t>01/12/2020</a:t>
            </a:fld>
            <a:endParaRPr lang="en-GB" dirty="0"/>
          </a:p>
        </p:txBody>
      </p:sp>
      <p:sp>
        <p:nvSpPr>
          <p:cNvPr id="5" name="Footer Placeholder 4">
            <a:extLst>
              <a:ext uri="{FF2B5EF4-FFF2-40B4-BE49-F238E27FC236}">
                <a16:creationId xmlns:a16="http://schemas.microsoft.com/office/drawing/2014/main" id="{70E45253-45FD-4F16-8606-19F37A80A88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E62553-EBB4-4BCE-A6FC-B4917DEDE526}"/>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1289500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slideLayout" Target="../slideLayouts/slideLayout114.xml"/><Relationship Id="rId18" Type="http://schemas.openxmlformats.org/officeDocument/2006/relationships/image" Target="../media/image13.emf"/><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slideLayout" Target="../slideLayouts/slideLayout113.xml"/><Relationship Id="rId17" Type="http://schemas.openxmlformats.org/officeDocument/2006/relationships/theme" Target="../theme/theme10.xml"/><Relationship Id="rId2" Type="http://schemas.openxmlformats.org/officeDocument/2006/relationships/slideLayout" Target="../slideLayouts/slideLayout103.xml"/><Relationship Id="rId16" Type="http://schemas.openxmlformats.org/officeDocument/2006/relationships/slideLayout" Target="../slideLayouts/slideLayout117.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5" Type="http://schemas.openxmlformats.org/officeDocument/2006/relationships/slideLayout" Target="../slideLayouts/slideLayout11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 Id="rId14" Type="http://schemas.openxmlformats.org/officeDocument/2006/relationships/slideLayout" Target="../slideLayouts/slideLayout11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oleObject" Target="../embeddings/oleObject1.bin"/><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ags" Target="../tags/tag2.xml"/><Relationship Id="rId2" Type="http://schemas.openxmlformats.org/officeDocument/2006/relationships/slideLayout" Target="../slideLayouts/slideLayout21.xml"/><Relationship Id="rId16" Type="http://schemas.openxmlformats.org/officeDocument/2006/relationships/tags" Target="../tags/tag1.xml"/><Relationship Id="rId20" Type="http://schemas.openxmlformats.org/officeDocument/2006/relationships/image" Target="../media/image9.png"/><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vmlDrawing" Target="../drawings/vmlDrawing1.vml"/><Relationship Id="rId10" Type="http://schemas.openxmlformats.org/officeDocument/2006/relationships/slideLayout" Target="../slideLayouts/slideLayout29.xml"/><Relationship Id="rId19" Type="http://schemas.openxmlformats.org/officeDocument/2006/relationships/image" Target="../media/image8.emf"/><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theme" Target="../theme/theme3.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12.jpg"/><Relationship Id="rId5" Type="http://schemas.openxmlformats.org/officeDocument/2006/relationships/theme" Target="../theme/theme4.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image" Target="../media/image12.jpg"/><Relationship Id="rId5" Type="http://schemas.openxmlformats.org/officeDocument/2006/relationships/theme" Target="../theme/theme5.xml"/><Relationship Id="rId4" Type="http://schemas.openxmlformats.org/officeDocument/2006/relationships/slideLayout" Target="../slideLayouts/slideLayout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theme" Target="../theme/theme6.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image" Target="../media/image13.emf"/><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3" Type="http://schemas.openxmlformats.org/officeDocument/2006/relationships/slideLayout" Target="../slideLayouts/slideLayout61.xml"/><Relationship Id="rId21" Type="http://schemas.openxmlformats.org/officeDocument/2006/relationships/image" Target="../media/image1.png"/><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theme" Target="../theme/theme7.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1585204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64" r:id="rId4"/>
    <p:sldLayoutId id="2147483665" r:id="rId5"/>
    <p:sldLayoutId id="2147483666" r:id="rId6"/>
    <p:sldLayoutId id="2147483667" r:id="rId7"/>
    <p:sldLayoutId id="2147483687" r:id="rId8"/>
    <p:sldLayoutId id="2147483683" r:id="rId9"/>
    <p:sldLayoutId id="2147483682" r:id="rId10"/>
    <p:sldLayoutId id="2147483680" r:id="rId11"/>
    <p:sldLayoutId id="2147483690" r:id="rId12"/>
    <p:sldLayoutId id="2147483691" r:id="rId13"/>
    <p:sldLayoutId id="2147483688" r:id="rId14"/>
    <p:sldLayoutId id="2147483678" r:id="rId15"/>
    <p:sldLayoutId id="2147483679" r:id="rId16"/>
    <p:sldLayoutId id="2147483709" r:id="rId17"/>
    <p:sldLayoutId id="2147483730" r:id="rId18"/>
    <p:sldLayoutId id="2147483949"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8"/>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4119700800"/>
      </p:ext>
    </p:extLst>
  </p:cSld>
  <p:clrMap bg1="lt1" tx1="dk1" bg2="lt2" tx2="dk2" accent1="accent1" accent2="accent2" accent3="accent3" accent4="accent4" accent5="accent5" accent6="accent6" hlink="hlink" folHlink="folHlink"/>
  <p:sldLayoutIdLst>
    <p:sldLayoutId id="2147484008" r:id="rId1"/>
    <p:sldLayoutId id="2147484009" r:id="rId2"/>
    <p:sldLayoutId id="2147484010" r:id="rId3"/>
    <p:sldLayoutId id="2147484011" r:id="rId4"/>
    <p:sldLayoutId id="2147484012" r:id="rId5"/>
    <p:sldLayoutId id="2147484013" r:id="rId6"/>
    <p:sldLayoutId id="2147484014" r:id="rId7"/>
    <p:sldLayoutId id="2147484015" r:id="rId8"/>
    <p:sldLayoutId id="2147484016" r:id="rId9"/>
    <p:sldLayoutId id="2147484017" r:id="rId10"/>
    <p:sldLayoutId id="2147484018" r:id="rId11"/>
    <p:sldLayoutId id="2147484019" r:id="rId12"/>
    <p:sldLayoutId id="2147484020" r:id="rId13"/>
    <p:sldLayoutId id="2147484021" r:id="rId14"/>
    <p:sldLayoutId id="2147484022" r:id="rId15"/>
    <p:sldLayoutId id="2147484023" r:id="rId16"/>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userDrawn="1">
            <p:custDataLst>
              <p:tags r:id="rId16"/>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026" name="think-cell Slide" r:id="rId18" imgW="592" imgH="595" progId="TCLayout.ActiveDocument.1">
                  <p:embed/>
                </p:oleObj>
              </mc:Choice>
              <mc:Fallback>
                <p:oleObj name="think-cell Slide" r:id="rId18" imgW="592" imgH="595" progId="TCLayout.ActiveDocument.1">
                  <p:embed/>
                  <p:pic>
                    <p:nvPicPr>
                      <p:cNvPr id="10" name="Object 9" hidden="1"/>
                      <p:cNvPicPr/>
                      <p:nvPr/>
                    </p:nvPicPr>
                    <p:blipFill>
                      <a:blip r:embed="rId19"/>
                      <a:stretch>
                        <a:fillRect/>
                      </a:stretch>
                    </p:blipFill>
                    <p:spPr>
                      <a:xfrm>
                        <a:off x="1813" y="1441"/>
                        <a:ext cx="1809" cy="144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40AFA80-F3F4-45A4-AEE4-1B35CBCA4CF3}"/>
              </a:ext>
            </a:extLst>
          </p:cNvPr>
          <p:cNvSpPr/>
          <p:nvPr userDrawn="1">
            <p:custDataLst>
              <p:tags r:id="rId17"/>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576000" y="336000"/>
            <a:ext cx="11040000" cy="768000"/>
          </a:xfrm>
          <a:prstGeom prst="rect">
            <a:avLst/>
          </a:prstGeom>
        </p:spPr>
        <p:txBody>
          <a:bodyPr vert="horz" lIns="0" tIns="0" rIns="0" bIns="0" rtlCol="0" anchor="t" anchorCtr="0">
            <a:noAutofit/>
          </a:bodyPr>
          <a:lstStyle/>
          <a:p>
            <a:r>
              <a:rPr lang="en-GB"/>
              <a:t>Click to edit Master title style</a:t>
            </a:r>
            <a:endParaRPr lang="en-GB" dirty="0"/>
          </a:p>
        </p:txBody>
      </p:sp>
      <p:sp>
        <p:nvSpPr>
          <p:cNvPr id="3" name="Text Placeholder 2"/>
          <p:cNvSpPr>
            <a:spLocks noGrp="1"/>
          </p:cNvSpPr>
          <p:nvPr>
            <p:ph type="body" idx="1"/>
          </p:nvPr>
        </p:nvSpPr>
        <p:spPr>
          <a:xfrm>
            <a:off x="579965" y="1372799"/>
            <a:ext cx="11038419" cy="4560000"/>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sp>
        <p:nvSpPr>
          <p:cNvPr id="6" name="Slide Number Placeholder 5"/>
          <p:cNvSpPr>
            <a:spLocks noGrp="1"/>
          </p:cNvSpPr>
          <p:nvPr>
            <p:ph type="sldNum" sz="quarter" idx="4"/>
          </p:nvPr>
        </p:nvSpPr>
        <p:spPr>
          <a:xfrm>
            <a:off x="577851" y="6409766"/>
            <a:ext cx="372101" cy="161713"/>
          </a:xfrm>
          <a:prstGeom prst="rect">
            <a:avLst/>
          </a:prstGeom>
        </p:spPr>
        <p:txBody>
          <a:bodyPr vert="horz" lIns="0" tIns="0" rIns="0" bIns="0" rtlCol="0" anchor="b" anchorCtr="0"/>
          <a:lstStyle>
            <a:lvl1pPr algn="l">
              <a:lnSpc>
                <a:spcPct val="95000"/>
              </a:lnSpc>
              <a:defRPr sz="933">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pic>
        <p:nvPicPr>
          <p:cNvPr id="7" name="Picture 6">
            <a:extLst>
              <a:ext uri="{FF2B5EF4-FFF2-40B4-BE49-F238E27FC236}">
                <a16:creationId xmlns:a16="http://schemas.microsoft.com/office/drawing/2014/main" id="{95299906-9323-46A1-8992-1A6CFEDA2FB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03200" y="6283440"/>
            <a:ext cx="1008000" cy="275864"/>
          </a:xfrm>
          <a:prstGeom prst="rect">
            <a:avLst/>
          </a:prstGeom>
        </p:spPr>
      </p:pic>
      <p:sp>
        <p:nvSpPr>
          <p:cNvPr id="9" name="Date Placeholder 3">
            <a:extLst>
              <a:ext uri="{FF2B5EF4-FFF2-40B4-BE49-F238E27FC236}">
                <a16:creationId xmlns:a16="http://schemas.microsoft.com/office/drawing/2014/main" id="{AB618018-A126-4E13-B4A2-591A064ED423}"/>
              </a:ext>
            </a:extLst>
          </p:cNvPr>
          <p:cNvSpPr>
            <a:spLocks noGrp="1"/>
          </p:cNvSpPr>
          <p:nvPr>
            <p:ph type="dt" sz="half" idx="2"/>
          </p:nvPr>
        </p:nvSpPr>
        <p:spPr>
          <a:xfrm>
            <a:off x="9023969" y="6408250"/>
            <a:ext cx="816000" cy="163229"/>
          </a:xfrm>
          <a:prstGeom prst="rect">
            <a:avLst/>
          </a:prstGeom>
        </p:spPr>
        <p:txBody>
          <a:bodyPr vert="horz" lIns="0" tIns="0" rIns="0" bIns="0" rtlCol="0" anchor="b" anchorCtr="0"/>
          <a:lstStyle>
            <a:lvl1pPr algn="r">
              <a:defRPr lang="en-GB" sz="933" smtClean="0">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Footer Placeholder 4">
            <a:extLst>
              <a:ext uri="{FF2B5EF4-FFF2-40B4-BE49-F238E27FC236}">
                <a16:creationId xmlns:a16="http://schemas.microsoft.com/office/drawing/2014/main" id="{E6C61017-E9EE-48D0-B222-079BF55D563B}"/>
              </a:ext>
            </a:extLst>
          </p:cNvPr>
          <p:cNvSpPr>
            <a:spLocks noGrp="1"/>
          </p:cNvSpPr>
          <p:nvPr>
            <p:ph type="ftr" sz="quarter" idx="3"/>
          </p:nvPr>
        </p:nvSpPr>
        <p:spPr>
          <a:xfrm>
            <a:off x="6576000" y="6408250"/>
            <a:ext cx="2400000" cy="163229"/>
          </a:xfrm>
          <a:prstGeom prst="rect">
            <a:avLst/>
          </a:prstGeom>
        </p:spPr>
        <p:txBody>
          <a:bodyPr vert="horz" lIns="0" tIns="0" rIns="0" bIns="0" rtlCol="0" anchor="b" anchorCtr="0"/>
          <a:lstStyle>
            <a:lvl1pPr algn="r">
              <a:defRPr lang="en-GB" sz="933" dirty="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Tree>
    <p:extLst>
      <p:ext uri="{BB962C8B-B14F-4D97-AF65-F5344CB8AC3E}">
        <p14:creationId xmlns:p14="http://schemas.microsoft.com/office/powerpoint/2010/main" val="47777312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7" r:id="rId13"/>
  </p:sldLayoutIdLst>
  <p:hf sldNum="0" hdr="0" ftr="0" dt="0"/>
  <p:txStyles>
    <p:titleStyle>
      <a:lvl1pPr algn="l" defTabSz="914382" rtl="0" eaLnBrk="1" latinLnBrk="0" hangingPunct="1">
        <a:lnSpc>
          <a:spcPct val="95000"/>
        </a:lnSpc>
        <a:spcBef>
          <a:spcPct val="0"/>
        </a:spcBef>
        <a:buNone/>
        <a:defRPr sz="1996" b="1" i="0" kern="1200">
          <a:solidFill>
            <a:schemeClr val="accent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914382" rtl="0" eaLnBrk="1" latinLnBrk="0" hangingPunct="1">
        <a:lnSpc>
          <a:spcPct val="95000"/>
        </a:lnSpc>
        <a:spcBef>
          <a:spcPts val="1067"/>
        </a:spcBef>
        <a:buFontTx/>
        <a:buNone/>
        <a:defRPr sz="1733" b="1"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1pPr>
      <a:lvl2pPr marL="575986"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2pPr>
      <a:lvl3pPr marL="863978"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3pPr>
      <a:lvl4pPr marL="1151971"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4pPr>
      <a:lvl5pPr marL="1439964"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5pPr>
      <a:lvl6pPr marL="881777" indent="-195950" algn="l" defTabSz="914382" rtl="0" eaLnBrk="1" latinLnBrk="0" hangingPunct="1">
        <a:lnSpc>
          <a:spcPct val="96000"/>
        </a:lnSpc>
        <a:spcBef>
          <a:spcPts val="1088"/>
        </a:spcBef>
        <a:buFont typeface="Arial" panose="020B0604020202020204" pitchFamily="34" charset="0"/>
        <a:buChar char="•"/>
        <a:defRPr lang="en-GB" sz="1733" kern="120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6pPr>
      <a:lvl7pPr marL="881777" indent="-195950" algn="l" defTabSz="914382" rtl="0" eaLnBrk="1" latinLnBrk="0" hangingPunct="1">
        <a:lnSpc>
          <a:spcPct val="96000"/>
        </a:lnSpc>
        <a:spcBef>
          <a:spcPts val="1088"/>
        </a:spcBef>
        <a:buFont typeface="Arial" panose="020B0604020202020204" pitchFamily="34" charset="0"/>
        <a:buChar char="•"/>
        <a:defRPr lang="en-GB" sz="1733" kern="1200" baseline="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7pPr>
      <a:lvl8pPr marL="881777" indent="-195950" algn="l" defTabSz="914382" rtl="0" eaLnBrk="1" latinLnBrk="0" hangingPunct="1">
        <a:lnSpc>
          <a:spcPct val="96000"/>
        </a:lnSpc>
        <a:spcBef>
          <a:spcPts val="1088"/>
        </a:spcBef>
        <a:buFont typeface="Arial" panose="020B0604020202020204" pitchFamily="34" charset="0"/>
        <a:buChar char="•"/>
        <a:defRPr sz="1180" kern="1200">
          <a:solidFill>
            <a:schemeClr val="tx1"/>
          </a:solidFill>
          <a:latin typeface="+mn-lt"/>
          <a:ea typeface="+mn-ea"/>
          <a:cs typeface="+mn-cs"/>
        </a:defRPr>
      </a:lvl8pPr>
      <a:lvl9pPr marL="881777" indent="-195950" algn="l" defTabSz="914382" rtl="0" eaLnBrk="1" latinLnBrk="0" hangingPunct="1">
        <a:lnSpc>
          <a:spcPct val="96000"/>
        </a:lnSpc>
        <a:spcBef>
          <a:spcPts val="1088"/>
        </a:spcBef>
        <a:buFont typeface="Arial" panose="020B0604020202020204" pitchFamily="34" charset="0"/>
        <a:buChar char="•"/>
        <a:defRPr sz="1180" kern="1200" baseline="0">
          <a:solidFill>
            <a:schemeClr val="tx1"/>
          </a:solidFill>
          <a:latin typeface="+mn-lt"/>
          <a:ea typeface="+mn-ea"/>
          <a:cs typeface="+mn-cs"/>
        </a:defRPr>
      </a:lvl9pPr>
    </p:bodyStyle>
    <p:otherStyle>
      <a:defPPr>
        <a:defRPr lang="en-US"/>
      </a:defPPr>
      <a:lvl1pPr marL="0" algn="l" defTabSz="914382" rtl="0" eaLnBrk="1" latinLnBrk="0" hangingPunct="1">
        <a:defRPr sz="1800" kern="1200">
          <a:solidFill>
            <a:schemeClr val="tx1"/>
          </a:solidFill>
          <a:latin typeface="+mn-lt"/>
          <a:ea typeface="+mn-ea"/>
          <a:cs typeface="+mn-cs"/>
        </a:defRPr>
      </a:lvl1pPr>
      <a:lvl2pPr marL="457193" algn="l" defTabSz="914382" rtl="0" eaLnBrk="1" latinLnBrk="0" hangingPunct="1">
        <a:defRPr sz="1800" kern="1200">
          <a:solidFill>
            <a:schemeClr val="tx1"/>
          </a:solidFill>
          <a:latin typeface="+mn-lt"/>
          <a:ea typeface="+mn-ea"/>
          <a:cs typeface="+mn-cs"/>
        </a:defRPr>
      </a:lvl2pPr>
      <a:lvl3pPr marL="914382" algn="l" defTabSz="914382" rtl="0" eaLnBrk="1" latinLnBrk="0" hangingPunct="1">
        <a:defRPr sz="1800" kern="1200">
          <a:solidFill>
            <a:schemeClr val="tx1"/>
          </a:solidFill>
          <a:latin typeface="+mn-lt"/>
          <a:ea typeface="+mn-ea"/>
          <a:cs typeface="+mn-cs"/>
        </a:defRPr>
      </a:lvl3pPr>
      <a:lvl4pPr marL="1371575" algn="l" defTabSz="914382" rtl="0" eaLnBrk="1" latinLnBrk="0" hangingPunct="1">
        <a:defRPr sz="1800" kern="1200">
          <a:solidFill>
            <a:schemeClr val="tx1"/>
          </a:solidFill>
          <a:latin typeface="+mn-lt"/>
          <a:ea typeface="+mn-ea"/>
          <a:cs typeface="+mn-cs"/>
        </a:defRPr>
      </a:lvl4pPr>
      <a:lvl5pPr marL="1828766" algn="l" defTabSz="914382" rtl="0" eaLnBrk="1" latinLnBrk="0" hangingPunct="1">
        <a:defRPr sz="1800" kern="1200">
          <a:solidFill>
            <a:schemeClr val="tx1"/>
          </a:solidFill>
          <a:latin typeface="+mn-lt"/>
          <a:ea typeface="+mn-ea"/>
          <a:cs typeface="+mn-cs"/>
        </a:defRPr>
      </a:lvl5pPr>
      <a:lvl6pPr marL="2285958" algn="l" defTabSz="914382" rtl="0" eaLnBrk="1" latinLnBrk="0" hangingPunct="1">
        <a:defRPr sz="1800" kern="1200">
          <a:solidFill>
            <a:schemeClr val="tx1"/>
          </a:solidFill>
          <a:latin typeface="+mn-lt"/>
          <a:ea typeface="+mn-ea"/>
          <a:cs typeface="+mn-cs"/>
        </a:defRPr>
      </a:lvl6pPr>
      <a:lvl7pPr marL="2743149" algn="l" defTabSz="914382" rtl="0" eaLnBrk="1" latinLnBrk="0" hangingPunct="1">
        <a:defRPr sz="1800" kern="1200">
          <a:solidFill>
            <a:schemeClr val="tx1"/>
          </a:solidFill>
          <a:latin typeface="+mn-lt"/>
          <a:ea typeface="+mn-ea"/>
          <a:cs typeface="+mn-cs"/>
        </a:defRPr>
      </a:lvl7pPr>
      <a:lvl8pPr marL="3200341" algn="l" defTabSz="914382" rtl="0" eaLnBrk="1" latinLnBrk="0" hangingPunct="1">
        <a:defRPr sz="1800" kern="1200">
          <a:solidFill>
            <a:schemeClr val="tx1"/>
          </a:solidFill>
          <a:latin typeface="+mn-lt"/>
          <a:ea typeface="+mn-ea"/>
          <a:cs typeface="+mn-cs"/>
        </a:defRPr>
      </a:lvl8pPr>
      <a:lvl9pPr marL="3657533" algn="l" defTabSz="91438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5452794"/>
      </p:ext>
    </p:extLst>
  </p:cSld>
  <p:clrMap bg1="lt1" tx1="dk1" bg2="lt2" tx2="dk2" accent1="accent1" accent2="accent2" accent3="accent3" accent4="accent4" accent5="accent5" accent6="accent6" hlink="hlink" folHlink="folHlink"/>
  <p:sldLayoutIdLst>
    <p:sldLayoutId id="2147483832" r:id="rId1"/>
  </p:sldLayoutIdLst>
  <p:hf hd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01991880"/>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900" algn="ctr" rtl="0" eaLnBrk="1" fontAlgn="base" hangingPunct="1">
        <a:spcBef>
          <a:spcPct val="0"/>
        </a:spcBef>
        <a:spcAft>
          <a:spcPct val="0"/>
        </a:spcAft>
        <a:defRPr sz="3300">
          <a:solidFill>
            <a:schemeClr val="tx1"/>
          </a:solidFill>
          <a:latin typeface="Calibri" panose="020F0502020204030204" pitchFamily="34" charset="0"/>
        </a:defRPr>
      </a:lvl6pPr>
      <a:lvl7pPr marL="685800" algn="ctr" rtl="0" eaLnBrk="1" fontAlgn="base" hangingPunct="1">
        <a:spcBef>
          <a:spcPct val="0"/>
        </a:spcBef>
        <a:spcAft>
          <a:spcPct val="0"/>
        </a:spcAft>
        <a:defRPr sz="3300">
          <a:solidFill>
            <a:schemeClr val="tx1"/>
          </a:solidFill>
          <a:latin typeface="Calibri" panose="020F0502020204030204" pitchFamily="34" charset="0"/>
        </a:defRPr>
      </a:lvl7pPr>
      <a:lvl8pPr marL="1028700" algn="ctr" rtl="0" eaLnBrk="1" fontAlgn="base" hangingPunct="1">
        <a:spcBef>
          <a:spcPct val="0"/>
        </a:spcBef>
        <a:spcAft>
          <a:spcPct val="0"/>
        </a:spcAft>
        <a:defRPr sz="3300">
          <a:solidFill>
            <a:schemeClr val="tx1"/>
          </a:solidFill>
          <a:latin typeface="Calibri" panose="020F0502020204030204" pitchFamily="34" charset="0"/>
        </a:defRPr>
      </a:lvl8pPr>
      <a:lvl9pPr marL="1371600"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75" indent="-257175"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2895645289"/>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Lst>
  <p:hf hd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518711251"/>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 id="2147483895" r:id="rId12"/>
    <p:sldLayoutId id="2147483896" r:id="rId13"/>
    <p:sldLayoutId id="2147483897" r:id="rId14"/>
    <p:sldLayoutId id="2147483898" r:id="rId15"/>
    <p:sldLayoutId id="2147483899" r:id="rId16"/>
    <p:sldLayoutId id="2147483900" r:id="rId17"/>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2321013829"/>
      </p:ext>
    </p:extLst>
  </p:cSld>
  <p:clrMap bg1="lt1" tx1="dk1" bg2="lt2" tx2="dk2" accent1="accent1" accent2="accent2" accent3="accent3" accent4="accent4" accent5="accent5" accent6="accent6" hlink="hlink" folHlink="folHlink"/>
  <p:sldLayoutIdLst>
    <p:sldLayoutId id="2147483902" r:id="rId1"/>
    <p:sldLayoutId id="2147483903" r:id="rId2"/>
    <p:sldLayoutId id="2147483904" r:id="rId3"/>
    <p:sldLayoutId id="2147483905" r:id="rId4"/>
    <p:sldLayoutId id="2147483906" r:id="rId5"/>
    <p:sldLayoutId id="2147483907" r:id="rId6"/>
    <p:sldLayoutId id="2147483908" r:id="rId7"/>
    <p:sldLayoutId id="2147483909" r:id="rId8"/>
    <p:sldLayoutId id="2147483910" r:id="rId9"/>
    <p:sldLayoutId id="2147483911" r:id="rId10"/>
    <p:sldLayoutId id="2147483912" r:id="rId11"/>
    <p:sldLayoutId id="2147483913" r:id="rId12"/>
    <p:sldLayoutId id="2147483914" r:id="rId13"/>
    <p:sldLayoutId id="2147483915" r:id="rId14"/>
    <p:sldLayoutId id="2147483916" r:id="rId15"/>
    <p:sldLayoutId id="2147483917" r:id="rId16"/>
    <p:sldLayoutId id="2147483918" r:id="rId17"/>
    <p:sldLayoutId id="2147483919" r:id="rId18"/>
    <p:sldLayoutId id="2147483920"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8889F8-86FA-4749-B26A-BF0765D2B0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5C5784B-0091-9C48-8CA2-30E74D2920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C31A17C-E3E7-DD48-A5EC-483E1C4B2A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16A791-F316-2046-87D5-FE464BA318EF}" type="datetimeFigureOut">
              <a:rPr lang="en-US" smtClean="0"/>
              <a:t>12/1/2020</a:t>
            </a:fld>
            <a:endParaRPr lang="en-US" dirty="0"/>
          </a:p>
        </p:txBody>
      </p:sp>
      <p:sp>
        <p:nvSpPr>
          <p:cNvPr id="5" name="Footer Placeholder 4">
            <a:extLst>
              <a:ext uri="{FF2B5EF4-FFF2-40B4-BE49-F238E27FC236}">
                <a16:creationId xmlns:a16="http://schemas.microsoft.com/office/drawing/2014/main" id="{E9128330-871B-F74C-B2E9-F9B8F2CE8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1EE469A4-BD5E-8142-8047-53CFFF2380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227484-AE73-8842-A104-636AE1E6D574}" type="slidenum">
              <a:rPr lang="en-US" smtClean="0"/>
              <a:t>‹#›</a:t>
            </a:fld>
            <a:endParaRPr lang="en-US" dirty="0"/>
          </a:p>
        </p:txBody>
      </p:sp>
    </p:spTree>
    <p:extLst>
      <p:ext uri="{BB962C8B-B14F-4D97-AF65-F5344CB8AC3E}">
        <p14:creationId xmlns:p14="http://schemas.microsoft.com/office/powerpoint/2010/main" val="3286089590"/>
      </p:ext>
    </p:extLst>
  </p:cSld>
  <p:clrMap bg1="lt1" tx1="dk1" bg2="lt2" tx2="dk2" accent1="accent1" accent2="accent2" accent3="accent3" accent4="accent4" accent5="accent5" accent6="accent6" hlink="hlink" folHlink="folHlink"/>
  <p:sldLayoutIdLst>
    <p:sldLayoutId id="2147483982" r:id="rId1"/>
    <p:sldLayoutId id="2147483983" r:id="rId2"/>
    <p:sldLayoutId id="2147483984" r:id="rId3"/>
    <p:sldLayoutId id="2147483985" r:id="rId4"/>
    <p:sldLayoutId id="2147483986" r:id="rId5"/>
    <p:sldLayoutId id="2147483987" r:id="rId6"/>
    <p:sldLayoutId id="2147483988" r:id="rId7"/>
    <p:sldLayoutId id="2147483989" r:id="rId8"/>
    <p:sldLayoutId id="2147483990" r:id="rId9"/>
    <p:sldLayoutId id="2147483991" r:id="rId10"/>
    <p:sldLayoutId id="214748399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95DDC4-60C1-4D7A-AEB1-2EA5BD2B10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527A4EB-290B-46BF-9C09-D1078FB447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1879E87-D0F8-4A40-99FB-26BC0C7806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178149-7E51-4801-AA2C-E1A960E2371C}" type="datetimeFigureOut">
              <a:rPr lang="en-GB" smtClean="0"/>
              <a:t>01/12/2020</a:t>
            </a:fld>
            <a:endParaRPr lang="en-GB" dirty="0"/>
          </a:p>
        </p:txBody>
      </p:sp>
      <p:sp>
        <p:nvSpPr>
          <p:cNvPr id="5" name="Footer Placeholder 4">
            <a:extLst>
              <a:ext uri="{FF2B5EF4-FFF2-40B4-BE49-F238E27FC236}">
                <a16:creationId xmlns:a16="http://schemas.microsoft.com/office/drawing/2014/main" id="{A8FF203D-EF29-4637-A9FD-0BBC96146B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799B6E04-79A2-4474-A966-5776F3E9A6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328189-BF79-4561-847C-9D5CA674042F}" type="slidenum">
              <a:rPr lang="en-GB" smtClean="0"/>
              <a:t>‹#›</a:t>
            </a:fld>
            <a:endParaRPr lang="en-GB" dirty="0"/>
          </a:p>
        </p:txBody>
      </p:sp>
    </p:spTree>
    <p:extLst>
      <p:ext uri="{BB962C8B-B14F-4D97-AF65-F5344CB8AC3E}">
        <p14:creationId xmlns:p14="http://schemas.microsoft.com/office/powerpoint/2010/main" val="4215977995"/>
      </p:ext>
    </p:extLst>
  </p:cSld>
  <p:clrMap bg1="lt1" tx1="dk1" bg2="lt2" tx2="dk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 id="2147483999" r:id="rId6"/>
    <p:sldLayoutId id="2147484000" r:id="rId7"/>
    <p:sldLayoutId id="2147484001" r:id="rId8"/>
    <p:sldLayoutId id="2147484002" r:id="rId9"/>
    <p:sldLayoutId id="2147484003" r:id="rId10"/>
    <p:sldLayoutId id="2147484004" r:id="rId11"/>
    <p:sldLayoutId id="2147484005" r:id="rId12"/>
    <p:sldLayoutId id="214748400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8.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10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10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10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07.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7.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7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CUSC Panel </a:t>
            </a:r>
          </a:p>
        </p:txBody>
      </p:sp>
      <p:sp>
        <p:nvSpPr>
          <p:cNvPr id="5" name="Text Placeholder 4">
            <a:extLst>
              <a:ext uri="{FF2B5EF4-FFF2-40B4-BE49-F238E27FC236}">
                <a16:creationId xmlns:a16="http://schemas.microsoft.com/office/drawing/2014/main" id="{4FBA6ABF-CE97-446E-AFED-BDC24A2E4D0F}"/>
              </a:ext>
            </a:extLst>
          </p:cNvPr>
          <p:cNvSpPr>
            <a:spLocks noGrp="1"/>
          </p:cNvSpPr>
          <p:nvPr>
            <p:ph type="title"/>
          </p:nvPr>
        </p:nvSpPr>
        <p:spPr>
          <a:xfrm>
            <a:off x="323550" y="891298"/>
            <a:ext cx="5588152" cy="683089"/>
          </a:xfrm>
        </p:spPr>
        <p:txBody>
          <a:bodyPr/>
          <a:lstStyle/>
          <a:p>
            <a:r>
              <a:rPr lang="en-GB" sz="2800" b="1" dirty="0">
                <a:solidFill>
                  <a:srgbClr val="0070C0"/>
                </a:solidFill>
              </a:rPr>
              <a:t>Friday 27 November 2020</a:t>
            </a:r>
          </a:p>
          <a:p>
            <a:r>
              <a:rPr lang="en-GB" sz="2000" b="1" dirty="0">
                <a:solidFill>
                  <a:schemeClr val="tx1"/>
                </a:solidFill>
              </a:rPr>
              <a:t>Online Meeting via Teams</a:t>
            </a:r>
          </a:p>
        </p:txBody>
      </p:sp>
    </p:spTree>
    <p:extLst>
      <p:ext uri="{BB962C8B-B14F-4D97-AF65-F5344CB8AC3E}">
        <p14:creationId xmlns:p14="http://schemas.microsoft.com/office/powerpoint/2010/main" val="2874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643467" y="321734"/>
            <a:ext cx="10905066" cy="1135737"/>
          </a:xfrm>
          <a:prstGeom prst="rect">
            <a:avLst/>
          </a:prstGeom>
        </p:spPr>
        <p:txBody>
          <a:bodyPr vert="horz" lIns="91440" tIns="45720" rIns="91440" bIns="45720" rtlCol="0" anchor="ctr">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sz="3600" kern="1200" dirty="0">
                <a:solidFill>
                  <a:schemeClr val="tx1"/>
                </a:solidFill>
                <a:latin typeface="+mj-lt"/>
                <a:ea typeface="+mj-ea"/>
                <a:cs typeface="+mj-cs"/>
              </a:rPr>
              <a:t>CUSC Impact</a:t>
            </a:r>
          </a:p>
        </p:txBody>
      </p:sp>
      <p:sp>
        <p:nvSpPr>
          <p:cNvPr id="4" name="TextBox 3">
            <a:extLst>
              <a:ext uri="{FF2B5EF4-FFF2-40B4-BE49-F238E27FC236}">
                <a16:creationId xmlns:a16="http://schemas.microsoft.com/office/drawing/2014/main" id="{A029ABE0-7D78-FD4F-8793-948A7A1909A9}"/>
              </a:ext>
            </a:extLst>
          </p:cNvPr>
          <p:cNvSpPr txBox="1"/>
          <p:nvPr/>
        </p:nvSpPr>
        <p:spPr>
          <a:xfrm>
            <a:off x="667279" y="1378169"/>
            <a:ext cx="10881254" cy="4798794"/>
          </a:xfrm>
          <a:prstGeom prst="rect">
            <a:avLst/>
          </a:prstGeom>
        </p:spPr>
        <p:txBody>
          <a:bodyPr vert="horz" lIns="91440" tIns="45720" rIns="91440" bIns="45720" rtlCol="0" anchor="t">
            <a:normAutofit/>
          </a:bodyPr>
          <a:lstStyle/>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There is an existing interconnector cost recovery process in the CUSC: interconnector adjustment payments to recover cap and floor and interconnector payments via TNUoS (CUSC section 9).</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This process needs minor amendments to allow the CACM one off cost recovery.</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The solution involves simplifying and aligning the CUSC with the electricity transmission licence to allow interconnectors to recover costs approved by Ofgem (positive and negative) through the existing interconnector adjustment payments mechanism. </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This solution has been chosen as the CUSC is not the appropriate place to discuss or challenge interconnectors costs and pass-through options, this is decided via licence change, feedback can be directed through the Ofgem licence consultations</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i="0" u="none" strike="noStrike" kern="1200" cap="none" spc="0" normalizeH="0" baseline="0" noProof="0" dirty="0">
                <a:ln>
                  <a:noFill/>
                </a:ln>
                <a:solidFill>
                  <a:prstClr val="black"/>
                </a:solidFill>
                <a:effectLst/>
                <a:uLnTx/>
                <a:uFillTx/>
                <a:latin typeface="Calibri" panose="020F0502020204030204"/>
                <a:ea typeface="+mn-ea"/>
                <a:cs typeface="Calibri"/>
              </a:rPr>
              <a:t>Recommendation: proceed straight to Code Administrator Consultation with Panel decision, as </a:t>
            </a:r>
            <a:r>
              <a:rPr kumimoji="0" lang="en-US" sz="2000" i="0" u="none" strike="noStrike" kern="1200" cap="none" spc="0" normalizeH="0" baseline="0" noProof="0" dirty="0">
                <a:ln>
                  <a:noFill/>
                </a:ln>
                <a:solidFill>
                  <a:prstClr val="black"/>
                </a:solidFill>
                <a:effectLst/>
                <a:uLnTx/>
                <a:uFillTx/>
                <a:latin typeface="Calibri" panose="020F0502020204030204"/>
                <a:ea typeface="+mn-ea"/>
                <a:cs typeface="+mn-cs"/>
              </a:rPr>
              <a:t>Ofgem have already made decision on cost recovery and this is a consequential change to facilitate this</a:t>
            </a:r>
            <a:endParaRPr kumimoji="0" lang="en-US" sz="2000" i="0" u="none" strike="noStrike" kern="1200" cap="none" spc="0" normalizeH="0" baseline="0" noProof="0" dirty="0">
              <a:ln>
                <a:noFill/>
              </a:ln>
              <a:solidFill>
                <a:prstClr val="black"/>
              </a:solidFill>
              <a:effectLst/>
              <a:uLnTx/>
              <a:uFillTx/>
              <a:latin typeface="Calibri" panose="020F0502020204030204"/>
              <a:ea typeface="+mn-ea"/>
              <a:cs typeface="Calibri"/>
            </a:endParaRPr>
          </a:p>
        </p:txBody>
      </p:sp>
      <p:sp>
        <p:nvSpPr>
          <p:cNvPr id="24" name="Rectangle 2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Isosceles Triangle 25">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Isosceles Triangle 2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2"/>
          <a:stretch>
            <a:fillRect/>
          </a:stretch>
        </p:blipFill>
        <p:spPr>
          <a:xfrm>
            <a:off x="0" y="5816600"/>
            <a:ext cx="12192000" cy="1041400"/>
          </a:xfrm>
          <a:prstGeom prst="rect">
            <a:avLst/>
          </a:prstGeom>
        </p:spPr>
      </p:pic>
      <p:sp>
        <p:nvSpPr>
          <p:cNvPr id="5" name="Rectangle 4">
            <a:extLst>
              <a:ext uri="{FF2B5EF4-FFF2-40B4-BE49-F238E27FC236}">
                <a16:creationId xmlns:a16="http://schemas.microsoft.com/office/drawing/2014/main" id="{9EDC395A-4FCC-4250-B1DD-F3C9D8FD98DB}"/>
              </a:ext>
            </a:extLst>
          </p:cNvPr>
          <p:cNvSpPr/>
          <p:nvPr/>
        </p:nvSpPr>
        <p:spPr>
          <a:xfrm>
            <a:off x="2612467" y="5221676"/>
            <a:ext cx="6949123" cy="590931"/>
          </a:xfrm>
          <a:prstGeom prst="rect">
            <a:avLst/>
          </a:prstGeom>
        </p:spPr>
        <p:txBody>
          <a:bodyPr wrap="square">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Ofgem have encouraged the ESO to make relevant CUSC changes at the earliest opportunity to allow cost recovery in 2021.</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Calibri"/>
            </a:endParaRPr>
          </a:p>
        </p:txBody>
      </p:sp>
    </p:spTree>
    <p:extLst>
      <p:ext uri="{BB962C8B-B14F-4D97-AF65-F5344CB8AC3E}">
        <p14:creationId xmlns:p14="http://schemas.microsoft.com/office/powerpoint/2010/main" val="1896657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Timeline for CMP354 – </a:t>
            </a:r>
            <a:r>
              <a:rPr lang="en-GB" sz="2400" b="1" i="1" dirty="0"/>
              <a:t>(Self Governance (Panel decision) and Code Administrator Consultation) </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nvPr>
        </p:nvGraphicFramePr>
        <p:xfrm>
          <a:off x="312681" y="987574"/>
          <a:ext cx="11662015" cy="3729924"/>
        </p:xfrm>
        <a:graphic>
          <a:graphicData uri="http://schemas.openxmlformats.org/drawingml/2006/table">
            <a:tbl>
              <a:tblPr firstRow="1" bandRow="1">
                <a:tableStyleId>{5C22544A-7EE6-4342-B048-85BDC9FD1C3A}</a:tableStyleId>
              </a:tblPr>
              <a:tblGrid>
                <a:gridCol w="3417419">
                  <a:extLst>
                    <a:ext uri="{9D8B030D-6E8A-4147-A177-3AD203B41FA5}">
                      <a16:colId xmlns:a16="http://schemas.microsoft.com/office/drawing/2014/main" val="2043401118"/>
                    </a:ext>
                  </a:extLst>
                </a:gridCol>
                <a:gridCol w="2546734">
                  <a:extLst>
                    <a:ext uri="{9D8B030D-6E8A-4147-A177-3AD203B41FA5}">
                      <a16:colId xmlns:a16="http://schemas.microsoft.com/office/drawing/2014/main" val="149780315"/>
                    </a:ext>
                  </a:extLst>
                </a:gridCol>
                <a:gridCol w="3624993">
                  <a:extLst>
                    <a:ext uri="{9D8B030D-6E8A-4147-A177-3AD203B41FA5}">
                      <a16:colId xmlns:a16="http://schemas.microsoft.com/office/drawing/2014/main" val="4112587689"/>
                    </a:ext>
                  </a:extLst>
                </a:gridCol>
                <a:gridCol w="2072869">
                  <a:extLst>
                    <a:ext uri="{9D8B030D-6E8A-4147-A177-3AD203B41FA5}">
                      <a16:colId xmlns:a16="http://schemas.microsoft.com/office/drawing/2014/main" val="722626711"/>
                    </a:ext>
                  </a:extLst>
                </a:gridCol>
              </a:tblGrid>
              <a:tr h="485872">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825982">
                <a:tc>
                  <a:txBody>
                    <a:bodyPr/>
                    <a:lstStyle/>
                    <a:p>
                      <a:r>
                        <a:rPr lang="en-GB" sz="1400" dirty="0">
                          <a:latin typeface="Arial" panose="020B0604020202020204" pitchFamily="34" charset="0"/>
                          <a:cs typeface="Arial" panose="020B0604020202020204" pitchFamily="34" charset="0"/>
                        </a:rPr>
                        <a:t>Modification presented to Panel</a:t>
                      </a:r>
                    </a:p>
                  </a:txBody>
                  <a:tcPr/>
                </a:tc>
                <a:tc>
                  <a:txBody>
                    <a:bodyPr/>
                    <a:lstStyle/>
                    <a:p>
                      <a:r>
                        <a:rPr lang="en-GB" sz="1400" dirty="0">
                          <a:latin typeface="Arial" panose="020B0604020202020204" pitchFamily="34" charset="0"/>
                          <a:cs typeface="Arial" panose="020B0604020202020204" pitchFamily="34" charset="0"/>
                        </a:rPr>
                        <a:t>27 November 2020</a:t>
                      </a:r>
                    </a:p>
                  </a:txBody>
                  <a:tcPr/>
                </a:tc>
                <a:tc>
                  <a:txBody>
                    <a:bodyPr/>
                    <a:lstStyle/>
                    <a:p>
                      <a:r>
                        <a:rPr lang="en-GB" sz="1400" dirty="0">
                          <a:latin typeface="Arial" panose="020B0604020202020204" pitchFamily="34" charset="0"/>
                          <a:cs typeface="Arial" panose="020B0604020202020204" pitchFamily="34" charset="0"/>
                        </a:rPr>
                        <a:t>Final Self Governance Modification Report </a:t>
                      </a:r>
                      <a:r>
                        <a:rPr lang="en-US" sz="1400" dirty="0">
                          <a:latin typeface="Arial" panose="020B0604020202020204" pitchFamily="34" charset="0"/>
                          <a:cs typeface="Arial" panose="020B0604020202020204" pitchFamily="34" charset="0"/>
                        </a:rPr>
                        <a:t>issued to Panel to check votes recorded correctly (5 working days)</a:t>
                      </a:r>
                      <a:endParaRPr lang="en-GB"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1 February 2021</a:t>
                      </a:r>
                    </a:p>
                  </a:txBody>
                  <a:tcPr/>
                </a:tc>
                <a:extLst>
                  <a:ext uri="{0D108BD9-81ED-4DB2-BD59-A6C34878D82A}">
                    <a16:rowId xmlns:a16="http://schemas.microsoft.com/office/drawing/2014/main" val="4083485395"/>
                  </a:ext>
                </a:extLst>
              </a:tr>
              <a:tr h="825982">
                <a:tc>
                  <a:txBody>
                    <a:bodyPr/>
                    <a:lstStyle/>
                    <a:p>
                      <a:r>
                        <a:rPr lang="en-GB" sz="1400" dirty="0">
                          <a:latin typeface="Arial" panose="020B0604020202020204" pitchFamily="34" charset="0"/>
                          <a:cs typeface="Arial" panose="020B0604020202020204" pitchFamily="34" charset="0"/>
                        </a:rPr>
                        <a:t>Code Administrator Consultation (15 working days)</a:t>
                      </a:r>
                    </a:p>
                  </a:txBody>
                  <a:tcPr/>
                </a:tc>
                <a:tc>
                  <a:txBody>
                    <a:bodyPr/>
                    <a:lstStyle/>
                    <a:p>
                      <a:r>
                        <a:rPr lang="en-GB" sz="1400" i="0" dirty="0">
                          <a:latin typeface="Arial" panose="020B0604020202020204" pitchFamily="34" charset="0"/>
                          <a:cs typeface="Arial" panose="020B0604020202020204" pitchFamily="34" charset="0"/>
                        </a:rPr>
                        <a:t>1 December 2020 to 22 December 2020</a:t>
                      </a:r>
                    </a:p>
                  </a:txBody>
                  <a:tcPr/>
                </a:tc>
                <a:tc>
                  <a:txBody>
                    <a:bodyPr/>
                    <a:lstStyle/>
                    <a:p>
                      <a:r>
                        <a:rPr lang="en-US" sz="1400" dirty="0">
                          <a:latin typeface="Arial" panose="020B0604020202020204" pitchFamily="34" charset="0"/>
                          <a:cs typeface="Arial" panose="020B0604020202020204" pitchFamily="34" charset="0"/>
                        </a:rPr>
                        <a:t>Appeals Window (15 working days)</a:t>
                      </a:r>
                      <a:endParaRPr lang="en-GB" sz="1400" dirty="0">
                        <a:latin typeface="Arial" panose="020B0604020202020204" pitchFamily="34" charset="0"/>
                        <a:cs typeface="Arial" panose="020B0604020202020204" pitchFamily="34" charset="0"/>
                      </a:endParaRPr>
                    </a:p>
                  </a:txBody>
                  <a:tcPr/>
                </a:tc>
                <a:tc>
                  <a:txBody>
                    <a:bodyPr/>
                    <a:lstStyle/>
                    <a:p>
                      <a:r>
                        <a:rPr lang="en-GB" sz="1400" dirty="0">
                          <a:latin typeface="Arial" panose="020B0604020202020204" pitchFamily="34" charset="0"/>
                          <a:cs typeface="Arial" panose="020B0604020202020204" pitchFamily="34" charset="0"/>
                        </a:rPr>
                        <a:t>9 February 2021 to 5pm on 2 March 2021</a:t>
                      </a:r>
                    </a:p>
                  </a:txBody>
                  <a:tcPr/>
                </a:tc>
                <a:extLst>
                  <a:ext uri="{0D108BD9-81ED-4DB2-BD59-A6C34878D82A}">
                    <a16:rowId xmlns:a16="http://schemas.microsoft.com/office/drawing/2014/main" val="3713368864"/>
                  </a:ext>
                </a:extLst>
              </a:tr>
              <a:tr h="766106">
                <a:tc>
                  <a:txBody>
                    <a:bodyPr/>
                    <a:lstStyle/>
                    <a:p>
                      <a:r>
                        <a:rPr lang="en-GB" sz="1400" dirty="0">
                          <a:latin typeface="Arial" panose="020B0604020202020204" pitchFamily="34" charset="0"/>
                          <a:cs typeface="Arial" panose="020B0604020202020204" pitchFamily="34" charset="0"/>
                        </a:rPr>
                        <a:t>Draft Final Self Governance Modification Report issued to Panel (5 working days)</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i="0" dirty="0">
                          <a:latin typeface="Arial" panose="020B0604020202020204" pitchFamily="34" charset="0"/>
                          <a:cs typeface="Arial" panose="020B0604020202020204" pitchFamily="34" charset="0"/>
                        </a:rPr>
                        <a:t>21 January 2021</a:t>
                      </a:r>
                    </a:p>
                  </a:txBody>
                  <a:tcPr/>
                </a:tc>
                <a:tc>
                  <a:txBody>
                    <a:bodyPr/>
                    <a:lstStyle/>
                    <a:p>
                      <a:r>
                        <a:rPr lang="en-GB" sz="1400" dirty="0">
                          <a:latin typeface="Arial" panose="020B0604020202020204" pitchFamily="34" charset="0"/>
                          <a:cs typeface="Arial" panose="020B0604020202020204" pitchFamily="34" charset="0"/>
                        </a:rPr>
                        <a:t>Implementation Date </a:t>
                      </a:r>
                    </a:p>
                  </a:txBody>
                  <a:tcPr/>
                </a:tc>
                <a:tc>
                  <a:txBody>
                    <a:bodyPr/>
                    <a:lstStyle/>
                    <a:p>
                      <a:r>
                        <a:rPr lang="en-GB" sz="1400" dirty="0">
                          <a:latin typeface="Arial" panose="020B0604020202020204" pitchFamily="34" charset="0"/>
                          <a:cs typeface="Arial" panose="020B0604020202020204" pitchFamily="34" charset="0"/>
                        </a:rPr>
                        <a:t>1 April 2021</a:t>
                      </a:r>
                    </a:p>
                  </a:txBody>
                  <a:tcPr/>
                </a:tc>
                <a:extLst>
                  <a:ext uri="{0D108BD9-81ED-4DB2-BD59-A6C34878D82A}">
                    <a16:rowId xmlns:a16="http://schemas.microsoft.com/office/drawing/2014/main" val="2790556424"/>
                  </a:ext>
                </a:extLst>
              </a:tr>
              <a:tr h="825982">
                <a:tc>
                  <a:txBody>
                    <a:bodyPr/>
                    <a:lstStyle/>
                    <a:p>
                      <a:r>
                        <a:rPr lang="en-GB" sz="1400" dirty="0">
                          <a:latin typeface="Arial" panose="020B0604020202020204" pitchFamily="34" charset="0"/>
                          <a:cs typeface="Arial" panose="020B0604020202020204" pitchFamily="34" charset="0"/>
                        </a:rPr>
                        <a:t>Panel</a:t>
                      </a:r>
                      <a:r>
                        <a:rPr lang="en-GB" sz="1400" baseline="0" dirty="0">
                          <a:latin typeface="Arial" panose="020B0604020202020204" pitchFamily="34" charset="0"/>
                          <a:cs typeface="Arial" panose="020B0604020202020204" pitchFamily="34" charset="0"/>
                        </a:rPr>
                        <a:t> undertake </a:t>
                      </a:r>
                      <a:r>
                        <a:rPr lang="en-GB" sz="1400" dirty="0">
                          <a:latin typeface="Arial" panose="020B0604020202020204" pitchFamily="34" charset="0"/>
                          <a:cs typeface="Arial" panose="020B0604020202020204" pitchFamily="34" charset="0"/>
                        </a:rPr>
                        <a:t>Draft Final Self Governance Modification Report determination vote</a:t>
                      </a:r>
                      <a:endParaRPr lang="en-US"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29 January 2021</a:t>
                      </a:r>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726378177"/>
                  </a:ext>
                </a:extLst>
              </a:tr>
            </a:tbl>
          </a:graphicData>
        </a:graphic>
      </p:graphicFrame>
    </p:spTree>
    <p:extLst>
      <p:ext uri="{BB962C8B-B14F-4D97-AF65-F5344CB8AC3E}">
        <p14:creationId xmlns:p14="http://schemas.microsoft.com/office/powerpoint/2010/main" val="1203562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Timeline for CMP354 – </a:t>
            </a:r>
            <a:r>
              <a:rPr lang="en-GB" sz="2400" b="1" i="1" dirty="0"/>
              <a:t>(Standard Governance (Ofgem decision) and Code Administrator Consultation)</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nvPr>
        </p:nvGraphicFramePr>
        <p:xfrm>
          <a:off x="312681" y="987574"/>
          <a:ext cx="11662015" cy="3789800"/>
        </p:xfrm>
        <a:graphic>
          <a:graphicData uri="http://schemas.openxmlformats.org/drawingml/2006/table">
            <a:tbl>
              <a:tblPr firstRow="1" bandRow="1">
                <a:tableStyleId>{5C22544A-7EE6-4342-B048-85BDC9FD1C3A}</a:tableStyleId>
              </a:tblPr>
              <a:tblGrid>
                <a:gridCol w="3417419">
                  <a:extLst>
                    <a:ext uri="{9D8B030D-6E8A-4147-A177-3AD203B41FA5}">
                      <a16:colId xmlns:a16="http://schemas.microsoft.com/office/drawing/2014/main" val="2043401118"/>
                    </a:ext>
                  </a:extLst>
                </a:gridCol>
                <a:gridCol w="2546734">
                  <a:extLst>
                    <a:ext uri="{9D8B030D-6E8A-4147-A177-3AD203B41FA5}">
                      <a16:colId xmlns:a16="http://schemas.microsoft.com/office/drawing/2014/main" val="149780315"/>
                    </a:ext>
                  </a:extLst>
                </a:gridCol>
                <a:gridCol w="3624993">
                  <a:extLst>
                    <a:ext uri="{9D8B030D-6E8A-4147-A177-3AD203B41FA5}">
                      <a16:colId xmlns:a16="http://schemas.microsoft.com/office/drawing/2014/main" val="4112587689"/>
                    </a:ext>
                  </a:extLst>
                </a:gridCol>
                <a:gridCol w="2072869">
                  <a:extLst>
                    <a:ext uri="{9D8B030D-6E8A-4147-A177-3AD203B41FA5}">
                      <a16:colId xmlns:a16="http://schemas.microsoft.com/office/drawing/2014/main" val="722626711"/>
                    </a:ext>
                  </a:extLst>
                </a:gridCol>
              </a:tblGrid>
              <a:tr h="485872">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825982">
                <a:tc>
                  <a:txBody>
                    <a:bodyPr/>
                    <a:lstStyle/>
                    <a:p>
                      <a:r>
                        <a:rPr lang="en-GB" sz="1400" dirty="0">
                          <a:latin typeface="Arial" panose="020B0604020202020204" pitchFamily="34" charset="0"/>
                          <a:cs typeface="Arial" panose="020B0604020202020204" pitchFamily="34" charset="0"/>
                        </a:rPr>
                        <a:t>Modification presented to Panel</a:t>
                      </a:r>
                    </a:p>
                  </a:txBody>
                  <a:tcPr/>
                </a:tc>
                <a:tc>
                  <a:txBody>
                    <a:bodyPr/>
                    <a:lstStyle/>
                    <a:p>
                      <a:r>
                        <a:rPr lang="en-GB" sz="1400" dirty="0">
                          <a:latin typeface="Arial" panose="020B0604020202020204" pitchFamily="34" charset="0"/>
                          <a:cs typeface="Arial" panose="020B0604020202020204" pitchFamily="34" charset="0"/>
                        </a:rPr>
                        <a:t>27 November 2020</a:t>
                      </a:r>
                    </a:p>
                  </a:txBody>
                  <a:tcPr/>
                </a:tc>
                <a:tc>
                  <a:txBody>
                    <a:bodyPr/>
                    <a:lstStyle/>
                    <a:p>
                      <a:r>
                        <a:rPr lang="en-US" sz="1400" dirty="0">
                          <a:latin typeface="Arial" panose="020B0604020202020204" pitchFamily="34" charset="0"/>
                          <a:cs typeface="Arial" panose="020B0604020202020204" pitchFamily="34" charset="0"/>
                        </a:rPr>
                        <a:t>Final Modification Report issued to Panel to check votes recorded correctly (1 working day)</a:t>
                      </a:r>
                      <a:endParaRPr lang="en-GB"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1 February 2021</a:t>
                      </a:r>
                    </a:p>
                  </a:txBody>
                  <a:tcPr/>
                </a:tc>
                <a:extLst>
                  <a:ext uri="{0D108BD9-81ED-4DB2-BD59-A6C34878D82A}">
                    <a16:rowId xmlns:a16="http://schemas.microsoft.com/office/drawing/2014/main" val="4083485395"/>
                  </a:ext>
                </a:extLst>
              </a:tr>
              <a:tr h="825982">
                <a:tc>
                  <a:txBody>
                    <a:bodyPr/>
                    <a:lstStyle/>
                    <a:p>
                      <a:r>
                        <a:rPr lang="en-GB" sz="1400" dirty="0">
                          <a:latin typeface="Arial" panose="020B0604020202020204" pitchFamily="34" charset="0"/>
                          <a:cs typeface="Arial" panose="020B0604020202020204" pitchFamily="34" charset="0"/>
                        </a:rPr>
                        <a:t>Code Administrator Consultation (15 working days)</a:t>
                      </a:r>
                    </a:p>
                  </a:txBody>
                  <a:tcPr/>
                </a:tc>
                <a:tc>
                  <a:txBody>
                    <a:bodyPr/>
                    <a:lstStyle/>
                    <a:p>
                      <a:r>
                        <a:rPr lang="en-GB" sz="1400" i="0" dirty="0">
                          <a:latin typeface="Arial" panose="020B0604020202020204" pitchFamily="34" charset="0"/>
                          <a:cs typeface="Arial" panose="020B0604020202020204" pitchFamily="34" charset="0"/>
                        </a:rPr>
                        <a:t>1 December 2020 to 22 December 2020</a:t>
                      </a:r>
                    </a:p>
                  </a:txBody>
                  <a:tcPr/>
                </a:tc>
                <a:tc>
                  <a:txBody>
                    <a:bodyPr/>
                    <a:lstStyle/>
                    <a:p>
                      <a:r>
                        <a:rPr lang="en-US" sz="1400" dirty="0">
                          <a:latin typeface="Arial" panose="020B0604020202020204" pitchFamily="34" charset="0"/>
                          <a:cs typeface="Arial" panose="020B0604020202020204" pitchFamily="34" charset="0"/>
                        </a:rPr>
                        <a:t>Final Modification Report issued to Ofgem</a:t>
                      </a:r>
                      <a:endParaRPr lang="en-GB" sz="1400" dirty="0">
                        <a:latin typeface="Arial" panose="020B0604020202020204" pitchFamily="34" charset="0"/>
                        <a:cs typeface="Arial" panose="020B0604020202020204" pitchFamily="34" charset="0"/>
                      </a:endParaRPr>
                    </a:p>
                  </a:txBody>
                  <a:tcPr/>
                </a:tc>
                <a:tc>
                  <a:txBody>
                    <a:bodyPr/>
                    <a:lstStyle/>
                    <a:p>
                      <a:r>
                        <a:rPr lang="en-GB" sz="1400" dirty="0">
                          <a:latin typeface="Arial" panose="020B0604020202020204" pitchFamily="34" charset="0"/>
                          <a:cs typeface="Arial" panose="020B0604020202020204" pitchFamily="34" charset="0"/>
                        </a:rPr>
                        <a:t>9 February 2021</a:t>
                      </a:r>
                    </a:p>
                  </a:txBody>
                  <a:tcPr/>
                </a:tc>
                <a:extLst>
                  <a:ext uri="{0D108BD9-81ED-4DB2-BD59-A6C34878D82A}">
                    <a16:rowId xmlns:a16="http://schemas.microsoft.com/office/drawing/2014/main" val="3713368864"/>
                  </a:ext>
                </a:extLst>
              </a:tr>
              <a:tr h="825982">
                <a:tc>
                  <a:txBody>
                    <a:bodyPr/>
                    <a:lstStyle/>
                    <a:p>
                      <a:r>
                        <a:rPr lang="en-GB" sz="1400" dirty="0">
                          <a:latin typeface="Arial" panose="020B0604020202020204" pitchFamily="34" charset="0"/>
                          <a:cs typeface="Arial" panose="020B0604020202020204" pitchFamily="34" charset="0"/>
                        </a:rPr>
                        <a:t>Draft Final Modification Report (DFMR) issued to Panel (5 working days)</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i="0" dirty="0">
                          <a:latin typeface="Arial" panose="020B0604020202020204" pitchFamily="34" charset="0"/>
                          <a:cs typeface="Arial" panose="020B0604020202020204" pitchFamily="34" charset="0"/>
                        </a:rPr>
                        <a:t>21 January 2021</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latin typeface="Arial" panose="020B0604020202020204" pitchFamily="34" charset="0"/>
                          <a:cs typeface="Arial" panose="020B0604020202020204" pitchFamily="34" charset="0"/>
                        </a:rPr>
                        <a:t>Ofgem decision (KPI is 25 working days from receipt of Final Modification Report)</a:t>
                      </a:r>
                    </a:p>
                  </a:txBody>
                  <a:tcPr/>
                </a:tc>
                <a:tc>
                  <a:txBody>
                    <a:bodyPr/>
                    <a:lstStyle/>
                    <a:p>
                      <a:r>
                        <a:rPr lang="en-GB" sz="1400" dirty="0">
                          <a:latin typeface="Arial" panose="020B0604020202020204" pitchFamily="34" charset="0"/>
                          <a:cs typeface="Arial" panose="020B0604020202020204" pitchFamily="34" charset="0"/>
                        </a:rPr>
                        <a:t>16 March 2021 </a:t>
                      </a:r>
                    </a:p>
                  </a:txBody>
                  <a:tcPr/>
                </a:tc>
                <a:extLst>
                  <a:ext uri="{0D108BD9-81ED-4DB2-BD59-A6C34878D82A}">
                    <a16:rowId xmlns:a16="http://schemas.microsoft.com/office/drawing/2014/main" val="2790556424"/>
                  </a:ext>
                </a:extLst>
              </a:tr>
              <a:tr h="825982">
                <a:tc>
                  <a:txBody>
                    <a:bodyPr/>
                    <a:lstStyle/>
                    <a:p>
                      <a:r>
                        <a:rPr lang="en-GB" sz="1400" dirty="0">
                          <a:latin typeface="Arial" panose="020B0604020202020204" pitchFamily="34" charset="0"/>
                          <a:cs typeface="Arial" panose="020B0604020202020204" pitchFamily="34" charset="0"/>
                        </a:rPr>
                        <a:t>Panel</a:t>
                      </a:r>
                      <a:r>
                        <a:rPr lang="en-GB" sz="1400" baseline="0" dirty="0">
                          <a:latin typeface="Arial" panose="020B0604020202020204" pitchFamily="34" charset="0"/>
                          <a:cs typeface="Arial" panose="020B0604020202020204" pitchFamily="34" charset="0"/>
                        </a:rPr>
                        <a:t> undertake DFMR recommendation vote </a:t>
                      </a:r>
                      <a:endParaRPr lang="en-US"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29 January 2021</a:t>
                      </a:r>
                    </a:p>
                  </a:txBody>
                  <a:tcPr/>
                </a:tc>
                <a:tc>
                  <a:txBody>
                    <a:bodyPr/>
                    <a:lstStyle/>
                    <a:p>
                      <a:r>
                        <a:rPr lang="en-GB" sz="1400" dirty="0">
                          <a:latin typeface="Arial" panose="020B0604020202020204" pitchFamily="34" charset="0"/>
                          <a:cs typeface="Arial" panose="020B0604020202020204" pitchFamily="34" charset="0"/>
                        </a:rPr>
                        <a:t>Implementation Date </a:t>
                      </a:r>
                    </a:p>
                  </a:txBody>
                  <a:tcPr/>
                </a:tc>
                <a:tc>
                  <a:txBody>
                    <a:bodyPr/>
                    <a:lstStyle/>
                    <a:p>
                      <a:r>
                        <a:rPr lang="en-GB" sz="1400" dirty="0">
                          <a:latin typeface="Arial" panose="020B0604020202020204" pitchFamily="34" charset="0"/>
                          <a:cs typeface="Arial" panose="020B0604020202020204" pitchFamily="34" charset="0"/>
                        </a:rPr>
                        <a:t>1 April 2021</a:t>
                      </a:r>
                    </a:p>
                  </a:txBody>
                  <a:tcPr/>
                </a:tc>
                <a:extLst>
                  <a:ext uri="{0D108BD9-81ED-4DB2-BD59-A6C34878D82A}">
                    <a16:rowId xmlns:a16="http://schemas.microsoft.com/office/drawing/2014/main" val="2726378177"/>
                  </a:ext>
                </a:extLst>
              </a:tr>
            </a:tbl>
          </a:graphicData>
        </a:graphic>
      </p:graphicFrame>
    </p:spTree>
    <p:extLst>
      <p:ext uri="{BB962C8B-B14F-4D97-AF65-F5344CB8AC3E}">
        <p14:creationId xmlns:p14="http://schemas.microsoft.com/office/powerpoint/2010/main" val="34208605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1" name="Rectangle 10">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13" name="Picture 12">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640079" y="2053641"/>
            <a:ext cx="3669161" cy="2760098"/>
          </a:xfrm>
        </p:spPr>
        <p:txBody>
          <a:bodyPr vert="horz" lIns="91440" tIns="45720" rIns="91440" bIns="45720" rtlCol="0" anchor="ctr">
            <a:normAutofit/>
          </a:bodyPr>
          <a:lstStyle/>
          <a:p>
            <a:pPr algn="l" rtl="0">
              <a:lnSpc>
                <a:spcPct val="90000"/>
              </a:lnSpc>
              <a:spcBef>
                <a:spcPct val="0"/>
              </a:spcBef>
            </a:pPr>
            <a:r>
              <a:rPr lang="en-US" altLang="en-US" sz="4400" kern="1200" dirty="0">
                <a:solidFill>
                  <a:srgbClr val="FFFFFF"/>
                </a:solidFill>
                <a:latin typeface="+mj-lt"/>
                <a:ea typeface="+mj-ea"/>
                <a:cs typeface="+mj-cs"/>
              </a:rPr>
              <a:t>CMP354  - the asks of Panel</a:t>
            </a:r>
            <a:endParaRPr lang="en-US" altLang="en-US" sz="4400" b="0" kern="1200" dirty="0">
              <a:solidFill>
                <a:srgbClr val="FFFFFF"/>
              </a:solidFill>
              <a:latin typeface="+mj-lt"/>
              <a:ea typeface="+mj-ea"/>
              <a:cs typeface="+mj-cs"/>
            </a:endParaRPr>
          </a:p>
        </p:txBody>
      </p:sp>
      <p:sp>
        <p:nvSpPr>
          <p:cNvPr id="3" name="Rectangle 2"/>
          <p:cNvSpPr/>
          <p:nvPr/>
        </p:nvSpPr>
        <p:spPr>
          <a:xfrm>
            <a:off x="6188148" y="1935126"/>
            <a:ext cx="5826643" cy="4097374"/>
          </a:xfrm>
          <a:prstGeom prst="rect">
            <a:avLst/>
          </a:prstGeom>
        </p:spPr>
        <p:txBody>
          <a:bodyPr vert="horz" lIns="91440" tIns="45720" rIns="91440" bIns="45720" rtlCol="0" anchor="ctr">
            <a:normAutofit fontScale="25000" lnSpcReduction="20000"/>
          </a:bodyPr>
          <a:lstStyle/>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8000" b="1" i="0" u="none" strike="noStrike" kern="1200" cap="none" spc="0" normalizeH="0" baseline="0" noProof="0" dirty="0">
                <a:ln>
                  <a:noFill/>
                </a:ln>
                <a:solidFill>
                  <a:srgbClr val="000000"/>
                </a:solidFill>
                <a:effectLst/>
                <a:uLnTx/>
                <a:uFillTx/>
                <a:latin typeface="Arial" panose="020B0604020202020204"/>
                <a:ea typeface="+mn-ea"/>
                <a:cs typeface="+mn-cs"/>
              </a:rPr>
              <a:t>Do you agree that the CMP354 meets the Self-Governance Criteria (Panel decision) rather than Standard Governance (Ofgem decision)?</a:t>
            </a:r>
          </a:p>
          <a:p>
            <a:pPr marL="685794" lvl="1" indent="-228600" algn="just" defTabSz="914400">
              <a:lnSpc>
                <a:spcPct val="90000"/>
              </a:lnSpc>
              <a:spcAft>
                <a:spcPts val="600"/>
              </a:spcAft>
              <a:buFont typeface="Arial" panose="020B0604020202020204" pitchFamily="34" charset="0"/>
              <a:buChar char="•"/>
              <a:defRPr/>
            </a:pPr>
            <a:r>
              <a:rPr lang="en-GB" sz="7200" i="1" dirty="0">
                <a:latin typeface="Arial" panose="020B0604020202020204" pitchFamily="34" charset="0"/>
                <a:cs typeface="Arial" panose="020B0604020202020204" pitchFamily="34" charset="0"/>
              </a:rPr>
              <a:t>Note that Self Governance can be changed to Standard Governance, by Ofgem under CUSC 8.25.2 or by Panel under CUSC 8.25.11, prior to Panel Determination Vote taking place.</a:t>
            </a:r>
          </a:p>
          <a:p>
            <a:pPr marL="685794" lvl="1" indent="-228600" algn="just" defTabSz="914400">
              <a:lnSpc>
                <a:spcPct val="90000"/>
              </a:lnSpc>
              <a:spcAft>
                <a:spcPts val="600"/>
              </a:spcAft>
              <a:buFont typeface="Arial" panose="020B0604020202020204" pitchFamily="34" charset="0"/>
              <a:buChar char="•"/>
              <a:defRPr/>
            </a:pPr>
            <a:endParaRPr kumimoji="0" lang="en-US" altLang="en-US" sz="7200" b="1" i="0" u="none" strike="noStrike" kern="1200" cap="none" spc="0" normalizeH="0" baseline="0" noProof="0" dirty="0">
              <a:ln>
                <a:noFill/>
              </a:ln>
              <a:solidFill>
                <a:srgbClr val="000000"/>
              </a:solidFill>
              <a:effectLst/>
              <a:uLnTx/>
              <a:uFillTx/>
              <a:latin typeface="Arial" panose="020B0604020202020204"/>
              <a:ea typeface="+mn-ea"/>
              <a:cs typeface="+mn-cs"/>
            </a:endParaRPr>
          </a:p>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8000" b="1" i="0" u="none" strike="noStrike" kern="1200" cap="none" spc="0" normalizeH="0" baseline="0" noProof="0" dirty="0">
                <a:ln>
                  <a:noFill/>
                </a:ln>
                <a:solidFill>
                  <a:srgbClr val="000000"/>
                </a:solidFill>
                <a:effectLst/>
                <a:uLnTx/>
                <a:uFillTx/>
                <a:latin typeface="Arial" panose="020B0604020202020204"/>
                <a:ea typeface="+mn-ea"/>
                <a:cs typeface="+mn-cs"/>
              </a:rPr>
              <a:t>Do you agree that this can now proceed to Code Administrator Consultation – to be issued on 1 December 2020?</a:t>
            </a:r>
          </a:p>
          <a:p>
            <a:pPr marL="800100" lvl="1" indent="-342900" algn="just">
              <a:buFont typeface="Arial" panose="020B0604020202020204" pitchFamily="34" charset="0"/>
              <a:buChar char="•"/>
            </a:pPr>
            <a:r>
              <a:rPr lang="en-GB" sz="7200" i="1" dirty="0">
                <a:latin typeface="Arial" panose="020B0604020202020204" pitchFamily="34" charset="0"/>
                <a:cs typeface="Arial" panose="020B0604020202020204" pitchFamily="34" charset="0"/>
              </a:rPr>
              <a:t>Note that even if the Code Administrator Consultation route is selected, Panel under CUSC 8.19.5 can decide to establish a Workgroup prior to Panel Recommendation/Determination Vote taking place.</a:t>
            </a:r>
          </a:p>
          <a:p>
            <a:pPr marL="800100" lvl="1" indent="-342900" algn="just">
              <a:buFont typeface="Arial" panose="020B0604020202020204" pitchFamily="34" charset="0"/>
              <a:buChar char="•"/>
            </a:pPr>
            <a:r>
              <a:rPr lang="en-GB" sz="7200" i="1" dirty="0">
                <a:latin typeface="Arial" panose="020B0604020202020204" pitchFamily="34" charset="0"/>
                <a:cs typeface="Arial" panose="020B0604020202020204" pitchFamily="34" charset="0"/>
              </a:rPr>
              <a:t>If Workgroup established, Panel will need to agree position in the prioritisation stack and the Terms of Reference.</a:t>
            </a:r>
          </a:p>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1"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228594"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highlight>
                <a:srgbClr val="FFFF00"/>
              </a:highligh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579709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166873"/>
            <a:ext cx="11723060" cy="657605"/>
          </a:xfrm>
        </p:spPr>
        <p:txBody>
          <a:bodyPr/>
          <a:lstStyle/>
          <a:p>
            <a:r>
              <a:rPr lang="en-GB" sz="3200" b="1" dirty="0"/>
              <a:t>Self-Governance Criteria</a:t>
            </a:r>
            <a:endParaRPr lang="en-GB" altLang="en-US" sz="3200" b="1" dirty="0"/>
          </a:p>
        </p:txBody>
      </p:sp>
      <p:sp>
        <p:nvSpPr>
          <p:cNvPr id="3" name="Rectangle 2"/>
          <p:cNvSpPr/>
          <p:nvPr/>
        </p:nvSpPr>
        <p:spPr>
          <a:xfrm>
            <a:off x="217303" y="977735"/>
            <a:ext cx="11521280" cy="379656"/>
          </a:xfrm>
          <a:prstGeom prst="rect">
            <a:avLst/>
          </a:prstGeom>
        </p:spPr>
        <p:txBody>
          <a:bodyPr wrap="square" anchor="t">
            <a:spAutoFit/>
          </a:bodyPr>
          <a:lstStyle/>
          <a:p>
            <a:pPr indent="-249265" algn="just"/>
            <a:endParaRPr lang="en-GB" sz="1600" dirty="0">
              <a:latin typeface="Arial" panose="020B0604020202020204" pitchFamily="34" charset="0"/>
              <a:ea typeface="+mn-lt"/>
              <a:cs typeface="Arial" panose="020B0604020202020204" pitchFamily="34" charset="0"/>
            </a:endParaRPr>
          </a:p>
          <a:p>
            <a:pPr defTabSz="554478">
              <a:defRPr/>
            </a:pPr>
            <a:endParaRPr lang="en-GB" altLang="en-US" sz="267" dirty="0">
              <a:solidFill>
                <a:srgbClr val="454545"/>
              </a:solidFill>
              <a:latin typeface="Arial" panose="020B0604020202020204"/>
            </a:endParaRPr>
          </a:p>
        </p:txBody>
      </p:sp>
      <p:pic>
        <p:nvPicPr>
          <p:cNvPr id="8" name="Picture 7">
            <a:extLst>
              <a:ext uri="{FF2B5EF4-FFF2-40B4-BE49-F238E27FC236}">
                <a16:creationId xmlns:a16="http://schemas.microsoft.com/office/drawing/2014/main" id="{132DF52C-F5BC-4E36-9871-AB99FD62E900}"/>
              </a:ext>
            </a:extLst>
          </p:cNvPr>
          <p:cNvPicPr>
            <a:picLocks noChangeAspect="1"/>
          </p:cNvPicPr>
          <p:nvPr/>
        </p:nvPicPr>
        <p:blipFill>
          <a:blip r:embed="rId2"/>
          <a:stretch>
            <a:fillRect/>
          </a:stretch>
        </p:blipFill>
        <p:spPr>
          <a:xfrm>
            <a:off x="360788" y="824478"/>
            <a:ext cx="8708783" cy="5332581"/>
          </a:xfrm>
          <a:prstGeom prst="rect">
            <a:avLst/>
          </a:prstGeom>
        </p:spPr>
      </p:pic>
    </p:spTree>
    <p:extLst>
      <p:ext uri="{BB962C8B-B14F-4D97-AF65-F5344CB8AC3E}">
        <p14:creationId xmlns:p14="http://schemas.microsoft.com/office/powerpoint/2010/main" val="504968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F479FA83-5432-45CB-9A82-2408CEF38AD4}"/>
              </a:ext>
            </a:extLst>
          </p:cNvPr>
          <p:cNvSpPr>
            <a:spLocks noGrp="1"/>
          </p:cNvSpPr>
          <p:nvPr>
            <p:ph type="body" sz="quarter" idx="10"/>
          </p:nvPr>
        </p:nvSpPr>
        <p:spPr>
          <a:solidFill>
            <a:schemeClr val="bg1"/>
          </a:solidFill>
        </p:spPr>
        <p:txBody>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Review of all CUSC Modifications with current status, next steps and any Panel recommendations</a:t>
            </a:r>
            <a:endParaRPr lang="en-GB" sz="2800" b="1" dirty="0"/>
          </a:p>
          <a:p>
            <a:pPr>
              <a:spcAft>
                <a:spcPts val="0"/>
              </a:spcAft>
            </a:pPr>
            <a:endParaRPr lang="en-GB" sz="2800" b="1" dirty="0">
              <a:solidFill>
                <a:srgbClr val="454545"/>
              </a:solidFill>
              <a:latin typeface="Arial" panose="020B0604020202020204" pitchFamily="34" charset="0"/>
              <a:ea typeface="+mj-ea"/>
              <a:cs typeface="Times New Roman" panose="02020603050405020304" pitchFamily="18"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prstGeom prst="rect">
            <a:avLst/>
          </a:prstGeom>
          <a:solidFill>
            <a:schemeClr val="bg1"/>
          </a:solidFill>
        </p:spPr>
        <p:txBody>
          <a:bodyPr/>
          <a:lstStyle/>
          <a:p>
            <a:r>
              <a:rPr lang="en-GB" sz="4000" b="1" dirty="0"/>
              <a:t>In Flight Modification Updates </a:t>
            </a:r>
          </a:p>
        </p:txBody>
      </p:sp>
    </p:spTree>
    <p:extLst>
      <p:ext uri="{BB962C8B-B14F-4D97-AF65-F5344CB8AC3E}">
        <p14:creationId xmlns:p14="http://schemas.microsoft.com/office/powerpoint/2010/main" val="2723972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59233" y="237425"/>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3200" dirty="0">
                <a:solidFill>
                  <a:srgbClr val="FFBF22"/>
                </a:solidFill>
                <a:latin typeface="Helvetica Neue LT Std 65 Medium" panose="020B0604020202020204" pitchFamily="34" charset="0"/>
                <a:ea typeface="+mn-ea"/>
                <a:cs typeface="+mn-cs"/>
              </a:rPr>
              <a:t>Dashboard – CUSC (as at 25 November 2020)</a:t>
            </a:r>
          </a:p>
        </p:txBody>
      </p:sp>
      <p:graphicFrame>
        <p:nvGraphicFramePr>
          <p:cNvPr id="3" name="Table 2">
            <a:extLst>
              <a:ext uri="{FF2B5EF4-FFF2-40B4-BE49-F238E27FC236}">
                <a16:creationId xmlns:a16="http://schemas.microsoft.com/office/drawing/2014/main" id="{46055E2C-026B-4547-AD80-522F870CD14D}"/>
              </a:ext>
            </a:extLst>
          </p:cNvPr>
          <p:cNvGraphicFramePr>
            <a:graphicFrameLocks noGrp="1"/>
          </p:cNvGraphicFramePr>
          <p:nvPr>
            <p:extLst>
              <p:ext uri="{D42A27DB-BD31-4B8C-83A1-F6EECF244321}">
                <p14:modId xmlns:p14="http://schemas.microsoft.com/office/powerpoint/2010/main" val="147067480"/>
              </p:ext>
            </p:extLst>
          </p:nvPr>
        </p:nvGraphicFramePr>
        <p:xfrm>
          <a:off x="251519" y="758646"/>
          <a:ext cx="11681248" cy="4742084"/>
        </p:xfrm>
        <a:graphic>
          <a:graphicData uri="http://schemas.openxmlformats.org/drawingml/2006/table">
            <a:tbl>
              <a:tblPr firstRow="1" bandRow="1">
                <a:tableStyleId>{5C22544A-7EE6-4342-B048-85BDC9FD1C3A}</a:tableStyleId>
              </a:tblPr>
              <a:tblGrid>
                <a:gridCol w="2666310">
                  <a:extLst>
                    <a:ext uri="{9D8B030D-6E8A-4147-A177-3AD203B41FA5}">
                      <a16:colId xmlns:a16="http://schemas.microsoft.com/office/drawing/2014/main" val="1042888888"/>
                    </a:ext>
                  </a:extLst>
                </a:gridCol>
                <a:gridCol w="1147339">
                  <a:extLst>
                    <a:ext uri="{9D8B030D-6E8A-4147-A177-3AD203B41FA5}">
                      <a16:colId xmlns:a16="http://schemas.microsoft.com/office/drawing/2014/main" val="52600907"/>
                    </a:ext>
                  </a:extLst>
                </a:gridCol>
                <a:gridCol w="958309">
                  <a:extLst>
                    <a:ext uri="{9D8B030D-6E8A-4147-A177-3AD203B41FA5}">
                      <a16:colId xmlns:a16="http://schemas.microsoft.com/office/drawing/2014/main" val="2287581551"/>
                    </a:ext>
                  </a:extLst>
                </a:gridCol>
                <a:gridCol w="1041126">
                  <a:extLst>
                    <a:ext uri="{9D8B030D-6E8A-4147-A177-3AD203B41FA5}">
                      <a16:colId xmlns:a16="http://schemas.microsoft.com/office/drawing/2014/main" val="3133976679"/>
                    </a:ext>
                  </a:extLst>
                </a:gridCol>
                <a:gridCol w="1289576">
                  <a:extLst>
                    <a:ext uri="{9D8B030D-6E8A-4147-A177-3AD203B41FA5}">
                      <a16:colId xmlns:a16="http://schemas.microsoft.com/office/drawing/2014/main" val="482854907"/>
                    </a:ext>
                  </a:extLst>
                </a:gridCol>
                <a:gridCol w="1443563">
                  <a:extLst>
                    <a:ext uri="{9D8B030D-6E8A-4147-A177-3AD203B41FA5}">
                      <a16:colId xmlns:a16="http://schemas.microsoft.com/office/drawing/2014/main" val="2221775587"/>
                    </a:ext>
                  </a:extLst>
                </a:gridCol>
                <a:gridCol w="3135025">
                  <a:extLst>
                    <a:ext uri="{9D8B030D-6E8A-4147-A177-3AD203B41FA5}">
                      <a16:colId xmlns:a16="http://schemas.microsoft.com/office/drawing/2014/main" val="2423532118"/>
                    </a:ext>
                  </a:extLst>
                </a:gridCol>
              </a:tblGrid>
              <a:tr h="266124">
                <a:tc>
                  <a:txBody>
                    <a:bodyPr/>
                    <a:lstStyle/>
                    <a:p>
                      <a:r>
                        <a:rPr lang="en-GB" sz="1200" dirty="0">
                          <a:latin typeface="Arial" panose="020B0604020202020204" pitchFamily="34" charset="0"/>
                          <a:cs typeface="Arial" panose="020B0604020202020204" pitchFamily="34" charset="0"/>
                        </a:rPr>
                        <a:t>Category</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Jun</a:t>
                      </a:r>
                    </a:p>
                  </a:txBody>
                  <a:tcPr/>
                </a:tc>
                <a:tc>
                  <a:txBody>
                    <a:bodyPr/>
                    <a:lstStyle/>
                    <a:p>
                      <a:r>
                        <a:rPr lang="en-US" sz="1200" dirty="0">
                          <a:latin typeface="Arial" panose="020B0604020202020204" pitchFamily="34" charset="0"/>
                          <a:cs typeface="Arial" panose="020B0604020202020204" pitchFamily="34" charset="0"/>
                        </a:rPr>
                        <a:t>Jul</a:t>
                      </a:r>
                    </a:p>
                  </a:txBody>
                  <a:tcPr/>
                </a:tc>
                <a:tc>
                  <a:txBody>
                    <a:bodyPr/>
                    <a:lstStyle/>
                    <a:p>
                      <a:r>
                        <a:rPr lang="en-US" sz="1200" dirty="0">
                          <a:latin typeface="Arial" panose="020B0604020202020204" pitchFamily="34" charset="0"/>
                          <a:cs typeface="Arial" panose="020B0604020202020204" pitchFamily="34" charset="0"/>
                        </a:rPr>
                        <a:t>Aug</a:t>
                      </a:r>
                    </a:p>
                  </a:txBody>
                  <a:tcPr/>
                </a:tc>
                <a:tc>
                  <a:txBody>
                    <a:bodyPr/>
                    <a:lstStyle/>
                    <a:p>
                      <a:r>
                        <a:rPr lang="en-US" sz="1200" dirty="0">
                          <a:latin typeface="Arial" panose="020B0604020202020204" pitchFamily="34" charset="0"/>
                          <a:cs typeface="Arial" panose="020B0604020202020204" pitchFamily="34" charset="0"/>
                        </a:rPr>
                        <a:t>Sep</a:t>
                      </a:r>
                    </a:p>
                  </a:txBody>
                  <a:tcPr/>
                </a:tc>
                <a:tc>
                  <a:txBody>
                    <a:bodyPr/>
                    <a:lstStyle/>
                    <a:p>
                      <a:r>
                        <a:rPr lang="en-US" sz="1200" dirty="0">
                          <a:latin typeface="Arial" panose="020B0604020202020204" pitchFamily="34" charset="0"/>
                          <a:cs typeface="Arial" panose="020B0604020202020204" pitchFamily="34" charset="0"/>
                        </a:rPr>
                        <a:t>Oct</a:t>
                      </a:r>
                    </a:p>
                  </a:txBody>
                  <a:tcPr/>
                </a:tc>
                <a:tc>
                  <a:txBody>
                    <a:bodyPr/>
                    <a:lstStyle/>
                    <a:p>
                      <a:r>
                        <a:rPr lang="en-US" sz="1200" dirty="0">
                          <a:latin typeface="Arial" panose="020B0604020202020204" pitchFamily="34" charset="0"/>
                          <a:cs typeface="Arial" panose="020B0604020202020204" pitchFamily="34" charset="0"/>
                        </a:rPr>
                        <a:t>Nov</a:t>
                      </a:r>
                    </a:p>
                  </a:txBody>
                  <a:tcPr/>
                </a:tc>
                <a:extLst>
                  <a:ext uri="{0D108BD9-81ED-4DB2-BD59-A6C34878D82A}">
                    <a16:rowId xmlns:a16="http://schemas.microsoft.com/office/drawing/2014/main" val="4138300220"/>
                  </a:ext>
                </a:extLst>
              </a:tr>
              <a:tr h="266124">
                <a:tc>
                  <a:txBody>
                    <a:bodyPr/>
                    <a:lstStyle/>
                    <a:p>
                      <a:r>
                        <a:rPr lang="en-GB" sz="1200" dirty="0">
                          <a:latin typeface="Arial" panose="020B0604020202020204" pitchFamily="34" charset="0"/>
                          <a:cs typeface="Arial" panose="020B0604020202020204" pitchFamily="34" charset="0"/>
                        </a:rPr>
                        <a:t>New Modifications</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2</a:t>
                      </a: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0</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1</a:t>
                      </a:r>
                    </a:p>
                  </a:txBody>
                  <a:tcPr/>
                </a:tc>
                <a:extLst>
                  <a:ext uri="{0D108BD9-81ED-4DB2-BD59-A6C34878D82A}">
                    <a16:rowId xmlns:a16="http://schemas.microsoft.com/office/drawing/2014/main" val="58477330"/>
                  </a:ext>
                </a:extLst>
              </a:tr>
              <a:tr h="620956">
                <a:tc>
                  <a:txBody>
                    <a:bodyPr/>
                    <a:lstStyle/>
                    <a:p>
                      <a:r>
                        <a:rPr lang="en-GB" sz="1200" dirty="0">
                          <a:solidFill>
                            <a:schemeClr val="tx1"/>
                          </a:solidFill>
                          <a:latin typeface="Arial" panose="020B0604020202020204" pitchFamily="34" charset="0"/>
                          <a:cs typeface="Arial" panose="020B0604020202020204" pitchFamily="34" charset="0"/>
                        </a:rPr>
                        <a:t>In-flight</a:t>
                      </a:r>
                      <a:r>
                        <a:rPr lang="en-GB" sz="1200" baseline="0" dirty="0">
                          <a:solidFill>
                            <a:schemeClr val="tx1"/>
                          </a:solidFill>
                          <a:latin typeface="Arial" panose="020B0604020202020204" pitchFamily="34" charset="0"/>
                          <a:cs typeface="Arial" panose="020B0604020202020204" pitchFamily="34" charset="0"/>
                        </a:rPr>
                        <a:t> Modifications (includes those on hold but not New Modifications)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48</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47</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49</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49</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50</a:t>
                      </a:r>
                    </a:p>
                  </a:txBody>
                  <a:tcPr/>
                </a:tc>
                <a:tc>
                  <a:txBody>
                    <a:bodyPr/>
                    <a:lstStyle/>
                    <a:p>
                      <a:r>
                        <a:rPr lang="en-US" sz="1200" dirty="0">
                          <a:latin typeface="Arial" panose="020B0604020202020204" pitchFamily="34" charset="0"/>
                          <a:cs typeface="Arial" panose="020B0604020202020204" pitchFamily="34" charset="0"/>
                        </a:rPr>
                        <a:t>51</a:t>
                      </a:r>
                    </a:p>
                  </a:txBody>
                  <a:tcPr/>
                </a:tc>
                <a:extLst>
                  <a:ext uri="{0D108BD9-81ED-4DB2-BD59-A6C34878D82A}">
                    <a16:rowId xmlns:a16="http://schemas.microsoft.com/office/drawing/2014/main" val="3963962922"/>
                  </a:ext>
                </a:extLst>
              </a:tr>
              <a:tr h="557007">
                <a:tc>
                  <a:txBody>
                    <a:bodyPr/>
                    <a:lstStyle/>
                    <a:p>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Workgroup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1 </a:t>
                      </a:r>
                      <a:r>
                        <a:rPr lang="en-GB" sz="800" i="1" dirty="0">
                          <a:latin typeface="Arial" panose="020B0604020202020204" pitchFamily="34" charset="0"/>
                          <a:cs typeface="Arial" panose="020B0604020202020204" pitchFamily="34" charset="0"/>
                        </a:rPr>
                        <a:t>(CMP345)</a:t>
                      </a:r>
                      <a:endParaRPr lang="en-US" sz="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2 </a:t>
                      </a:r>
                      <a:r>
                        <a:rPr lang="en-GB" sz="800" i="1" dirty="0">
                          <a:latin typeface="Arial" panose="020B0604020202020204" pitchFamily="34" charset="0"/>
                          <a:cs typeface="Arial" panose="020B0604020202020204" pitchFamily="34" charset="0"/>
                        </a:rPr>
                        <a:t>(CMP343/340 and CMP350)</a:t>
                      </a:r>
                      <a:endParaRPr lang="en-US" sz="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1 </a:t>
                      </a:r>
                      <a:r>
                        <a:rPr lang="en-US" sz="800" i="0" dirty="0">
                          <a:latin typeface="Arial" panose="020B0604020202020204" pitchFamily="34" charset="0"/>
                          <a:cs typeface="Arial" panose="020B0604020202020204" pitchFamily="34" charset="0"/>
                        </a:rPr>
                        <a:t>(CMP344)</a:t>
                      </a:r>
                    </a:p>
                  </a:txBody>
                  <a:tcPr/>
                </a:tc>
                <a:extLst>
                  <a:ext uri="{0D108BD9-81ED-4DB2-BD59-A6C34878D82A}">
                    <a16:rowId xmlns:a16="http://schemas.microsoft.com/office/drawing/2014/main" val="1955480604"/>
                  </a:ext>
                </a:extLst>
              </a:tr>
              <a:tr h="897083">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Code Administrator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7</a:t>
                      </a:r>
                      <a:r>
                        <a:rPr lang="en-US" sz="1200" i="1" dirty="0">
                          <a:latin typeface="Arial" panose="020B0604020202020204" pitchFamily="34" charset="0"/>
                          <a:cs typeface="Arial" panose="020B0604020202020204" pitchFamily="34" charset="0"/>
                        </a:rPr>
                        <a:t> </a:t>
                      </a:r>
                      <a:r>
                        <a:rPr lang="en-US" sz="800" i="1" dirty="0">
                          <a:latin typeface="Arial" panose="020B0604020202020204" pitchFamily="34" charset="0"/>
                          <a:cs typeface="Arial" panose="020B0604020202020204" pitchFamily="34" charset="0"/>
                        </a:rPr>
                        <a:t>(CMP324/325, CMP345, CMP334, CMP333, CMP342, </a:t>
                      </a:r>
                    </a:p>
                    <a:p>
                      <a:r>
                        <a:rPr lang="en-US" sz="800" i="1" dirty="0">
                          <a:latin typeface="Arial" panose="020B0604020202020204" pitchFamily="34" charset="0"/>
                          <a:cs typeface="Arial" panose="020B0604020202020204" pitchFamily="34" charset="0"/>
                        </a:rPr>
                        <a:t>CMP317/327 and CMP339)</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(CMP350)</a:t>
                      </a:r>
                    </a:p>
                  </a:txBody>
                  <a:tcPr/>
                </a:tc>
                <a:tc>
                  <a:txBody>
                    <a:bodyPr/>
                    <a:lstStyle/>
                    <a:p>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(CMP346, CMP347, CMP333 )</a:t>
                      </a:r>
                    </a:p>
                  </a:txBody>
                  <a:tcPr/>
                </a:tc>
                <a:tc>
                  <a:txBody>
                    <a:bodyPr/>
                    <a:lstStyle/>
                    <a:p>
                      <a:r>
                        <a:rPr lang="en-US" sz="1200" i="0" dirty="0">
                          <a:latin typeface="Arial" panose="020B0604020202020204" pitchFamily="34" charset="0"/>
                          <a:cs typeface="Arial" panose="020B0604020202020204" pitchFamily="34" charset="0"/>
                        </a:rPr>
                        <a:t>2 </a:t>
                      </a:r>
                      <a:r>
                        <a:rPr lang="en-US" sz="800" i="1" dirty="0">
                          <a:latin typeface="Arial" panose="020B0604020202020204" pitchFamily="34" charset="0"/>
                          <a:cs typeface="Arial" panose="020B0604020202020204" pitchFamily="34" charset="0"/>
                        </a:rPr>
                        <a:t>(CMP343/340, CMP335/336 )</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(CMP351)</a:t>
                      </a:r>
                    </a:p>
                  </a:txBody>
                  <a:tcPr/>
                </a:tc>
                <a:tc>
                  <a:txBody>
                    <a:bodyPr/>
                    <a:lstStyle/>
                    <a:p>
                      <a:r>
                        <a:rPr lang="en-US" sz="1200" i="0" dirty="0">
                          <a:latin typeface="Arial" panose="020B0604020202020204" pitchFamily="34" charset="0"/>
                          <a:cs typeface="Arial" panose="020B0604020202020204" pitchFamily="34" charset="0"/>
                        </a:rPr>
                        <a:t>4</a:t>
                      </a:r>
                      <a:r>
                        <a:rPr lang="en-US" sz="800" i="1" dirty="0">
                          <a:latin typeface="Arial" panose="020B0604020202020204" pitchFamily="34" charset="0"/>
                          <a:cs typeface="Arial" panose="020B0604020202020204" pitchFamily="34" charset="0"/>
                        </a:rPr>
                        <a:t> (CMP353, CMP309, CMP310, CMP300 – CMP344 to be issued 30 Nov)</a:t>
                      </a:r>
                    </a:p>
                  </a:txBody>
                  <a:tcPr/>
                </a:tc>
                <a:extLst>
                  <a:ext uri="{0D108BD9-81ED-4DB2-BD59-A6C34878D82A}">
                    <a16:rowId xmlns:a16="http://schemas.microsoft.com/office/drawing/2014/main" val="25570332"/>
                  </a:ext>
                </a:extLst>
              </a:tr>
              <a:tr h="278521">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held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 </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 </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12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extLst>
                  <a:ext uri="{0D108BD9-81ED-4DB2-BD59-A6C34878D82A}">
                    <a16:rowId xmlns:a16="http://schemas.microsoft.com/office/drawing/2014/main" val="2127153991"/>
                  </a:ext>
                </a:extLst>
              </a:tr>
              <a:tr h="502679">
                <a:tc>
                  <a:txBody>
                    <a:bodyPr/>
                    <a:lstStyle/>
                    <a:p>
                      <a:r>
                        <a:rPr lang="en-GB" sz="1200" dirty="0">
                          <a:solidFill>
                            <a:schemeClr val="tx1"/>
                          </a:solidFill>
                          <a:latin typeface="Arial" panose="020B0604020202020204" pitchFamily="34" charset="0"/>
                          <a:cs typeface="Arial" panose="020B0604020202020204" pitchFamily="34" charset="0"/>
                        </a:rPr>
                        <a:t>Authority Decisions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(CMP345 and CMP323)</a:t>
                      </a:r>
                    </a:p>
                  </a:txBody>
                  <a:tcPr/>
                </a:tc>
                <a:tc>
                  <a:txBody>
                    <a:bodyPr/>
                    <a:lstStyle/>
                    <a:p>
                      <a:r>
                        <a:rPr lang="en-US" sz="1200" i="0" u="none" dirty="0">
                          <a:latin typeface="Arial" panose="020B0604020202020204" pitchFamily="34" charset="0"/>
                          <a:cs typeface="Arial" panose="020B0604020202020204" pitchFamily="34" charset="0"/>
                        </a:rPr>
                        <a:t>3 </a:t>
                      </a:r>
                      <a:r>
                        <a:rPr lang="en-US" sz="800" i="1" u="none" dirty="0">
                          <a:latin typeface="Arial" panose="020B0604020202020204" pitchFamily="34" charset="0"/>
                          <a:cs typeface="Arial" panose="020B0604020202020204" pitchFamily="34" charset="0"/>
                        </a:rPr>
                        <a:t>(CMP303, CMP337/338, CMP320</a:t>
                      </a:r>
                      <a:r>
                        <a:rPr lang="en-US" sz="1200" i="1" u="none" dirty="0">
                          <a:latin typeface="Arial" panose="020B0604020202020204" pitchFamily="34" charset="0"/>
                          <a:cs typeface="Arial" panose="020B0604020202020204" pitchFamily="34" charset="0"/>
                        </a:rPr>
                        <a:t>)</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(CMP350)</a:t>
                      </a:r>
                      <a:endParaRPr lang="en-US" sz="1200" i="1"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(CMP324/325)</a:t>
                      </a:r>
                    </a:p>
                  </a:txBody>
                  <a:tcPr/>
                </a:tc>
                <a:extLst>
                  <a:ext uri="{0D108BD9-81ED-4DB2-BD59-A6C34878D82A}">
                    <a16:rowId xmlns:a16="http://schemas.microsoft.com/office/drawing/2014/main" val="3492768925"/>
                  </a:ext>
                </a:extLst>
              </a:tr>
              <a:tr h="571073">
                <a:tc>
                  <a:txBody>
                    <a:bodyPr/>
                    <a:lstStyle/>
                    <a:p>
                      <a:r>
                        <a:rPr lang="en-GB" sz="1200" dirty="0">
                          <a:solidFill>
                            <a:schemeClr val="tx1"/>
                          </a:solidFill>
                          <a:latin typeface="Arial" panose="020B0604020202020204" pitchFamily="34" charset="0"/>
                          <a:cs typeface="Arial" panose="020B0604020202020204" pitchFamily="34" charset="0"/>
                        </a:rPr>
                        <a:t>Implementations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(CMP345 and CMP323)</a:t>
                      </a:r>
                      <a:endParaRPr lang="en-US" sz="800" i="0" dirty="0">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0</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(CMP350)</a:t>
                      </a:r>
                    </a:p>
                  </a:txBody>
                  <a:tcPr/>
                </a:tc>
                <a:tc>
                  <a:txBody>
                    <a:bodyPr/>
                    <a:lstStyle/>
                    <a:p>
                      <a:r>
                        <a:rPr lang="en-US" sz="1200" i="0" u="none" dirty="0">
                          <a:latin typeface="Arial" panose="020B0604020202020204" pitchFamily="34" charset="0"/>
                          <a:cs typeface="Arial" panose="020B0604020202020204" pitchFamily="34" charset="0"/>
                        </a:rPr>
                        <a:t>1 </a:t>
                      </a:r>
                      <a:r>
                        <a:rPr lang="en-US" sz="800" i="0" u="none" dirty="0">
                          <a:latin typeface="Arial" panose="020B0604020202020204" pitchFamily="34" charset="0"/>
                          <a:cs typeface="Arial" panose="020B0604020202020204" pitchFamily="34" charset="0"/>
                        </a:rPr>
                        <a:t>(CMP348)</a:t>
                      </a:r>
                    </a:p>
                  </a:txBody>
                  <a:tcPr/>
                </a:tc>
                <a:tc>
                  <a:txBody>
                    <a:bodyPr/>
                    <a:lstStyle/>
                    <a:p>
                      <a:r>
                        <a:rPr lang="en-US" sz="12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0</a:t>
                      </a:r>
                    </a:p>
                    <a:p>
                      <a:endParaRPr lang="en-US" sz="800" i="0"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66947188"/>
                  </a:ext>
                </a:extLst>
              </a:tr>
              <a:tr h="0">
                <a:tc>
                  <a:txBody>
                    <a:bodyPr/>
                    <a:lstStyle/>
                    <a:p>
                      <a:r>
                        <a:rPr lang="en-GB" sz="1200" dirty="0">
                          <a:solidFill>
                            <a:schemeClr val="tx1"/>
                          </a:solidFill>
                          <a:latin typeface="Arial" panose="020B0604020202020204" pitchFamily="34" charset="0"/>
                          <a:cs typeface="Arial" panose="020B0604020202020204" pitchFamily="34" charset="0"/>
                        </a:rPr>
                        <a:t>Modifications</a:t>
                      </a:r>
                      <a:r>
                        <a:rPr lang="en-GB" sz="1200" baseline="0" dirty="0">
                          <a:solidFill>
                            <a:schemeClr val="tx1"/>
                          </a:solidFill>
                          <a:latin typeface="Arial" panose="020B0604020202020204" pitchFamily="34" charset="0"/>
                          <a:cs typeface="Arial" panose="020B0604020202020204" pitchFamily="34" charset="0"/>
                        </a:rPr>
                        <a:t> on Hold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2</a:t>
                      </a:r>
                    </a:p>
                  </a:txBody>
                  <a:tcPr/>
                </a:tc>
                <a:extLst>
                  <a:ext uri="{0D108BD9-81ED-4DB2-BD59-A6C34878D82A}">
                    <a16:rowId xmlns:a16="http://schemas.microsoft.com/office/drawing/2014/main" val="1943462039"/>
                  </a:ext>
                </a:extLst>
              </a:tr>
              <a:tr h="384401">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postponed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2 </a:t>
                      </a:r>
                      <a:r>
                        <a:rPr lang="en-US" sz="800" i="0" dirty="0">
                          <a:latin typeface="Arial" panose="020B0604020202020204" pitchFamily="34" charset="0"/>
                          <a:cs typeface="Arial" panose="020B0604020202020204" pitchFamily="34" charset="0"/>
                        </a:rPr>
                        <a:t>(</a:t>
                      </a:r>
                      <a:r>
                        <a:rPr lang="en-US" sz="800" i="1" u="none" dirty="0">
                          <a:latin typeface="Arial" panose="020B0604020202020204" pitchFamily="34" charset="0"/>
                          <a:cs typeface="Arial" panose="020B0604020202020204" pitchFamily="34" charset="0"/>
                        </a:rPr>
                        <a:t>CMP343/340, CMP335/336)</a:t>
                      </a:r>
                      <a:endParaRPr lang="en-US" sz="800" i="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71403"/>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C000"/>
                </a:solidFill>
                <a:effectLst/>
                <a:uLnTx/>
                <a:uFillTx/>
                <a:latin typeface="Helvetica Neue LT Std 65 Medium" panose="020B0604020202020204"/>
                <a:ea typeface="+mj-ea"/>
                <a:cs typeface="+mj-cs"/>
              </a:rPr>
              <a:t>CUSC Workgroups for next 3 months (as at 25 November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ext uri="{D42A27DB-BD31-4B8C-83A1-F6EECF244321}">
                <p14:modId xmlns:p14="http://schemas.microsoft.com/office/powerpoint/2010/main" val="3556354155"/>
              </p:ext>
            </p:extLst>
          </p:nvPr>
        </p:nvGraphicFramePr>
        <p:xfrm>
          <a:off x="453586" y="702236"/>
          <a:ext cx="11307044"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29A6103F-2C05-4BF8-B61C-FCA0EBA8A387}"/>
              </a:ext>
            </a:extLst>
          </p:cNvPr>
          <p:cNvSpPr/>
          <p:nvPr/>
        </p:nvSpPr>
        <p:spPr>
          <a:xfrm>
            <a:off x="431370" y="4465019"/>
            <a:ext cx="11115023" cy="1115393"/>
          </a:xfrm>
          <a:prstGeom prst="rect">
            <a:avLst/>
          </a:prstGeom>
          <a:solidFill>
            <a:schemeClr val="bg1"/>
          </a:solidFill>
          <a:ln>
            <a:solidFill>
              <a:schemeClr val="accent1"/>
            </a:solidFill>
          </a:ln>
        </p:spPr>
        <p:txBody>
          <a:bodyPr wrap="square" lIns="0" tIns="0" rIns="0" bIns="0" rtlCol="0" anchor="ctr">
            <a:noAutofit/>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See Notes explaining what each Modification is seeking to achieve</a:t>
            </a: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sz="2133" b="0" i="0" u="none" strike="noStrike" kern="1200" cap="none" spc="0" normalizeH="0" baseline="0" noProof="0" dirty="0">
              <a:ln>
                <a:noFill/>
              </a:ln>
              <a:solidFill>
                <a:srgbClr val="454545"/>
              </a:solidFill>
              <a:effectLst/>
              <a:uLnTx/>
              <a:uFillTx/>
              <a:latin typeface="Arial" panose="020B0604020202020204"/>
              <a:ea typeface="+mn-ea"/>
              <a:cs typeface="Helvetica" charset="0"/>
            </a:endParaRPr>
          </a:p>
        </p:txBody>
      </p:sp>
    </p:spTree>
    <p:extLst>
      <p:ext uri="{BB962C8B-B14F-4D97-AF65-F5344CB8AC3E}">
        <p14:creationId xmlns:p14="http://schemas.microsoft.com/office/powerpoint/2010/main" val="13896665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6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Grid Code Workgroups for next 3 months (as at 25 November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ext uri="{D42A27DB-BD31-4B8C-83A1-F6EECF244321}">
                <p14:modId xmlns:p14="http://schemas.microsoft.com/office/powerpoint/2010/main" val="2317033410"/>
              </p:ext>
            </p:extLst>
          </p:nvPr>
        </p:nvGraphicFramePr>
        <p:xfrm>
          <a:off x="409643" y="782513"/>
          <a:ext cx="11307044"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9A404B41-3D70-4FD9-9555-8758856BB2D1}"/>
              </a:ext>
            </a:extLst>
          </p:cNvPr>
          <p:cNvSpPr/>
          <p:nvPr/>
        </p:nvSpPr>
        <p:spPr>
          <a:xfrm>
            <a:off x="409643" y="5309329"/>
            <a:ext cx="7720805" cy="683847"/>
          </a:xfrm>
          <a:prstGeom prst="rect">
            <a:avLst/>
          </a:prstGeom>
          <a:solidFill>
            <a:schemeClr val="bg1"/>
          </a:solidFill>
          <a:ln>
            <a:solidFill>
              <a:schemeClr val="accent1"/>
            </a:solidFill>
          </a:ln>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See Notes explaining what each Modification is seeking to achieve</a:t>
            </a:r>
          </a:p>
        </p:txBody>
      </p:sp>
    </p:spTree>
    <p:extLst>
      <p:ext uri="{BB962C8B-B14F-4D97-AF65-F5344CB8AC3E}">
        <p14:creationId xmlns:p14="http://schemas.microsoft.com/office/powerpoint/2010/main" val="12387250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STC and SQSS Workgroups for next 3 months (as at </a:t>
            </a:r>
            <a:r>
              <a:rPr lang="en-GB" sz="2400" kern="0" dirty="0">
                <a:solidFill>
                  <a:srgbClr val="FFBF22"/>
                </a:solidFill>
                <a:latin typeface="Helvetica Neue LT Std 65 Medium" panose="020B0604020202020204"/>
              </a:rPr>
              <a:t>25</a:t>
            </a:r>
            <a:r>
              <a:rPr kumimoji="0" lang="en-GB" sz="24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 November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577766" y="887914"/>
          <a:ext cx="11158965" cy="32131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05744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dirty="0">
                <a:effectLst>
                  <a:outerShdw blurRad="50800" dist="50800" dir="5400000" algn="ctr" rotWithShape="0">
                    <a:schemeClr val="tx1"/>
                  </a:outerShdw>
                </a:effectLst>
                <a:latin typeface="+mn-lt"/>
              </a:rPr>
              <a:t>WELCOME</a:t>
            </a:r>
          </a:p>
        </p:txBody>
      </p:sp>
    </p:spTree>
    <p:extLst>
      <p:ext uri="{BB962C8B-B14F-4D97-AF65-F5344CB8AC3E}">
        <p14:creationId xmlns:p14="http://schemas.microsoft.com/office/powerpoint/2010/main" val="2704666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24">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26">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1179226" y="826680"/>
            <a:ext cx="9833548" cy="1325563"/>
          </a:xfrm>
        </p:spPr>
        <p:txBody>
          <a:bodyPr vert="horz" lIns="91440" tIns="45720" rIns="91440" bIns="45720" rtlCol="0" anchor="ctr">
            <a:normAutofit/>
          </a:bodyPr>
          <a:lstStyle/>
          <a:p>
            <a:pPr algn="ctr" rtl="0">
              <a:lnSpc>
                <a:spcPct val="90000"/>
              </a:lnSpc>
              <a:spcBef>
                <a:spcPct val="0"/>
              </a:spcBef>
            </a:pPr>
            <a:r>
              <a:rPr lang="en-US" altLang="en-US" sz="4000" kern="1200" dirty="0">
                <a:solidFill>
                  <a:srgbClr val="FFFFFF"/>
                </a:solidFill>
                <a:latin typeface="+mj-lt"/>
                <a:ea typeface="+mj-ea"/>
                <a:cs typeface="+mj-cs"/>
              </a:rPr>
              <a:t>In flight Modifications  - the asks of Panel</a:t>
            </a:r>
            <a:endParaRPr lang="en-US" altLang="en-US" sz="4000" b="0" kern="1200" dirty="0">
              <a:solidFill>
                <a:srgbClr val="FFFFFF"/>
              </a:solidFill>
              <a:latin typeface="+mj-lt"/>
              <a:ea typeface="+mj-ea"/>
              <a:cs typeface="+mj-cs"/>
            </a:endParaRPr>
          </a:p>
        </p:txBody>
      </p:sp>
      <p:sp>
        <p:nvSpPr>
          <p:cNvPr id="3" name="Rectangle 2"/>
          <p:cNvSpPr/>
          <p:nvPr/>
        </p:nvSpPr>
        <p:spPr>
          <a:xfrm>
            <a:off x="1179226" y="2604977"/>
            <a:ext cx="9833548" cy="3668232"/>
          </a:xfrm>
          <a:prstGeom prst="rect">
            <a:avLst/>
          </a:prstGeom>
        </p:spPr>
        <p:txBody>
          <a:bodyPr vert="horz" lIns="91440" tIns="45720" rIns="91440" bIns="45720" rtlCol="0">
            <a:normAutofit/>
          </a:bodyPr>
          <a:lstStyle/>
          <a:p>
            <a:pPr marL="228594" lvl="0" indent="-228600" defTabSz="914400">
              <a:lnSpc>
                <a:spcPct val="90000"/>
              </a:lnSpc>
              <a:spcAft>
                <a:spcPts val="600"/>
              </a:spcAft>
              <a:buFont typeface="Arial" panose="020B0604020202020204" pitchFamily="34" charset="0"/>
              <a:buChar char="•"/>
              <a:defRPr/>
            </a:pPr>
            <a:r>
              <a:rPr kumimoji="0" lang="en-US" altLang="en-US" sz="1600" b="1" i="0" u="none" strike="noStrike" cap="none" spc="0" normalizeH="0" baseline="0" noProof="0" dirty="0">
                <a:ln>
                  <a:noFill/>
                </a:ln>
                <a:solidFill>
                  <a:srgbClr val="000000"/>
                </a:solidFill>
                <a:effectLst/>
                <a:uLnTx/>
                <a:uFillTx/>
              </a:rPr>
              <a:t>CMP315 - </a:t>
            </a:r>
            <a:r>
              <a:rPr lang="en-US" altLang="en-US" sz="1600" b="1" dirty="0">
                <a:solidFill>
                  <a:srgbClr val="000000"/>
                </a:solidFill>
              </a:rPr>
              <a:t>Panel to re-assess CMP315’s position in the prioritisation stack at November 2020 Panel.</a:t>
            </a:r>
          </a:p>
          <a:p>
            <a:pPr lvl="0" defTabSz="914400">
              <a:lnSpc>
                <a:spcPct val="90000"/>
              </a:lnSpc>
              <a:spcAft>
                <a:spcPts val="600"/>
              </a:spcAft>
              <a:defRPr/>
            </a:pPr>
            <a:endParaRPr kumimoji="0" lang="en-US" altLang="en-US" sz="1600" b="1" i="0" u="none" strike="noStrike" cap="none" spc="0" normalizeH="0" baseline="0" noProof="0" dirty="0">
              <a:ln>
                <a:noFill/>
              </a:ln>
              <a:solidFill>
                <a:srgbClr val="000000"/>
              </a:solidFill>
              <a:effectLst/>
              <a:uLnTx/>
              <a:uFillTx/>
            </a:endParaRPr>
          </a:p>
          <a:p>
            <a:pPr marL="228594" lvl="0" indent="-228600" defTabSz="914400">
              <a:lnSpc>
                <a:spcPct val="90000"/>
              </a:lnSpc>
              <a:spcAft>
                <a:spcPts val="600"/>
              </a:spcAft>
              <a:buFont typeface="Arial" panose="020B0604020202020204" pitchFamily="34" charset="0"/>
              <a:buChar char="•"/>
              <a:defRPr/>
            </a:pPr>
            <a:r>
              <a:rPr kumimoji="0" lang="en-US" altLang="en-US" sz="1600" b="1" i="0" u="none" strike="noStrike" cap="none" spc="0" normalizeH="0" baseline="0" noProof="0" dirty="0">
                <a:ln>
                  <a:noFill/>
                </a:ln>
                <a:solidFill>
                  <a:srgbClr val="000000"/>
                </a:solidFill>
                <a:effectLst/>
                <a:uLnTx/>
                <a:uFillTx/>
              </a:rPr>
              <a:t>CMP326 - </a:t>
            </a:r>
            <a:r>
              <a:rPr lang="en-US" altLang="en-US" sz="1600" b="1" dirty="0">
                <a:solidFill>
                  <a:srgbClr val="000000"/>
                </a:solidFill>
              </a:rPr>
              <a:t>Panel to re-assess CMP326’s position in the prioritisation stack at November 2020 Panel.</a:t>
            </a:r>
          </a:p>
          <a:p>
            <a:pPr lvl="0" indent="-228600" defTabSz="914400">
              <a:lnSpc>
                <a:spcPct val="90000"/>
              </a:lnSpc>
              <a:spcAft>
                <a:spcPts val="600"/>
              </a:spcAft>
              <a:buFont typeface="Arial" panose="020B0604020202020204" pitchFamily="34" charset="0"/>
              <a:buChar char="•"/>
              <a:defRPr/>
            </a:pPr>
            <a:endParaRPr kumimoji="0" lang="en-US" altLang="en-US" sz="1600" b="1" i="0" u="none" strike="noStrike" cap="none" spc="0" normalizeH="0" baseline="0" noProof="0" dirty="0">
              <a:ln>
                <a:noFill/>
              </a:ln>
              <a:solidFill>
                <a:srgbClr val="000000"/>
              </a:solidFill>
              <a:effectLst/>
              <a:uLnTx/>
              <a:uFillTx/>
            </a:endParaRPr>
          </a:p>
          <a:p>
            <a:pPr marL="228600" indent="-228600" defTabSz="914400">
              <a:lnSpc>
                <a:spcPct val="90000"/>
              </a:lnSpc>
              <a:spcAft>
                <a:spcPts val="600"/>
              </a:spcAft>
              <a:buFont typeface="Arial" panose="020B0604020202020204" pitchFamily="34" charset="0"/>
              <a:buChar char="•"/>
              <a:defRPr/>
            </a:pPr>
            <a:r>
              <a:rPr lang="en-US" altLang="en-US" sz="1600" b="1" dirty="0">
                <a:solidFill>
                  <a:srgbClr val="000000"/>
                </a:solidFill>
              </a:rPr>
              <a:t>CMP328  - Panel to re-assess CMP328's position in the prioritisation stack at November 2020   Panel.</a:t>
            </a:r>
          </a:p>
          <a:p>
            <a:pPr lvl="0" indent="-228600" defTabSz="914400">
              <a:lnSpc>
                <a:spcPct val="90000"/>
              </a:lnSpc>
              <a:spcAft>
                <a:spcPts val="600"/>
              </a:spcAft>
              <a:buFont typeface="Arial" panose="020B0604020202020204" pitchFamily="34" charset="0"/>
              <a:buChar char="•"/>
              <a:defRPr/>
            </a:pPr>
            <a:endParaRPr kumimoji="0" lang="en-US" altLang="en-US" sz="1600" b="1" i="0" u="none" strike="noStrike" cap="none" spc="0" normalizeH="0" baseline="0" noProof="0" dirty="0">
              <a:ln>
                <a:noFill/>
              </a:ln>
              <a:solidFill>
                <a:srgbClr val="000000"/>
              </a:solidFill>
              <a:effectLst/>
              <a:uLnTx/>
              <a:uFillTx/>
            </a:endParaRPr>
          </a:p>
          <a:p>
            <a:pPr marL="228594" lvl="0" indent="-228600" defTabSz="914400">
              <a:lnSpc>
                <a:spcPct val="90000"/>
              </a:lnSpc>
              <a:spcAft>
                <a:spcPts val="600"/>
              </a:spcAft>
              <a:buFont typeface="Arial" panose="020B0604020202020204" pitchFamily="34" charset="0"/>
              <a:buChar char="•"/>
              <a:defRPr/>
            </a:pPr>
            <a:r>
              <a:rPr lang="en-US" altLang="en-US" sz="1600" b="1" dirty="0">
                <a:solidFill>
                  <a:srgbClr val="000000"/>
                </a:solidFill>
              </a:rPr>
              <a:t>CMP344 - assess whether or not the Workgroup has met its Terms of Reference and can proceed to Code Administrator Consultation.</a:t>
            </a:r>
          </a:p>
          <a:p>
            <a:pPr marL="228594" lvl="0" indent="-228600" defTabSz="914400">
              <a:lnSpc>
                <a:spcPct val="90000"/>
              </a:lnSpc>
              <a:spcAft>
                <a:spcPts val="600"/>
              </a:spcAft>
              <a:buFont typeface="Arial" panose="020B0604020202020204" pitchFamily="34" charset="0"/>
              <a:buChar char="•"/>
              <a:defRPr/>
            </a:pPr>
            <a:endParaRPr kumimoji="0" lang="en-US" altLang="en-US" sz="1600" b="1" i="0" u="none" strike="noStrike" cap="none" spc="0" normalizeH="0" baseline="0" noProof="0" dirty="0">
              <a:ln>
                <a:noFill/>
              </a:ln>
              <a:solidFill>
                <a:srgbClr val="000000"/>
              </a:solidFill>
              <a:effectLst/>
              <a:uLnTx/>
              <a:uFillTx/>
            </a:endParaRPr>
          </a:p>
          <a:p>
            <a:pPr marL="228594" lvl="0" indent="-228600" defTabSz="914400">
              <a:lnSpc>
                <a:spcPct val="90000"/>
              </a:lnSpc>
              <a:spcAft>
                <a:spcPts val="600"/>
              </a:spcAft>
              <a:buFont typeface="Arial" panose="020B0604020202020204" pitchFamily="34" charset="0"/>
              <a:buChar char="•"/>
              <a:defRPr/>
            </a:pPr>
            <a:r>
              <a:rPr lang="en-US" altLang="en-US" sz="1600" b="1" dirty="0">
                <a:solidFill>
                  <a:srgbClr val="000000"/>
                </a:solidFill>
              </a:rPr>
              <a:t>CMP351 –  vote whether or not to recommend implementation.</a:t>
            </a:r>
          </a:p>
          <a:p>
            <a:pPr marL="228594" lvl="0" indent="-228600" defTabSz="914400">
              <a:lnSpc>
                <a:spcPct val="90000"/>
              </a:lnSpc>
              <a:spcAft>
                <a:spcPts val="600"/>
              </a:spcAft>
              <a:buFont typeface="Arial" panose="020B0604020202020204" pitchFamily="34" charset="0"/>
              <a:buChar char="•"/>
              <a:defRPr/>
            </a:pPr>
            <a:endParaRPr kumimoji="0" lang="en-US" altLang="en-US" sz="1400" b="1" i="0" u="none" strike="noStrike" cap="none" spc="0" normalizeH="0" baseline="0" noProof="0" dirty="0">
              <a:ln>
                <a:noFill/>
              </a:ln>
              <a:solidFill>
                <a:srgbClr val="000000"/>
              </a:solidFill>
              <a:effectLst/>
              <a:uLnTx/>
              <a:uFillTx/>
            </a:endParaRPr>
          </a:p>
          <a:p>
            <a:pPr marL="228594" lvl="0" indent="-228600" defTabSz="914400">
              <a:lnSpc>
                <a:spcPct val="90000"/>
              </a:lnSpc>
              <a:spcAft>
                <a:spcPts val="600"/>
              </a:spcAft>
              <a:buFont typeface="Arial" panose="020B0604020202020204" pitchFamily="34" charset="0"/>
              <a:buChar char="•"/>
              <a:defRPr/>
            </a:pPr>
            <a:endParaRPr kumimoji="0" lang="en-US" altLang="en-US" sz="1400" b="1" i="0" u="none" strike="noStrike" cap="none" spc="0" normalizeH="0" baseline="0" noProof="0" dirty="0">
              <a:ln>
                <a:noFill/>
              </a:ln>
              <a:solidFill>
                <a:srgbClr val="000000"/>
              </a:solidFill>
              <a:effectLst/>
              <a:uLnTx/>
              <a:uFillTx/>
            </a:endParaRP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1"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highlight>
                <a:srgbClr val="FFFF00"/>
              </a:highligh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16248439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2884028"/>
            <a:ext cx="7079318" cy="1227137"/>
          </a:xfrm>
          <a:solidFill>
            <a:schemeClr val="bg1"/>
          </a:solidFill>
        </p:spPr>
        <p:txBody>
          <a:bodyPr/>
          <a:lstStyle/>
          <a:p>
            <a:r>
              <a:rPr lang="en-GB" sz="4000" b="1" dirty="0"/>
              <a:t>Discussions on Prioritisation  </a:t>
            </a:r>
          </a:p>
        </p:txBody>
      </p:sp>
    </p:spTree>
    <p:extLst>
      <p:ext uri="{BB962C8B-B14F-4D97-AF65-F5344CB8AC3E}">
        <p14:creationId xmlns:p14="http://schemas.microsoft.com/office/powerpoint/2010/main" val="24201898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3ABB-2784-754F-9768-56AE0EF7A5D5}"/>
              </a:ext>
            </a:extLst>
          </p:cNvPr>
          <p:cNvSpPr>
            <a:spLocks noGrp="1"/>
          </p:cNvSpPr>
          <p:nvPr>
            <p:ph type="title"/>
          </p:nvPr>
        </p:nvSpPr>
        <p:spPr>
          <a:xfrm>
            <a:off x="253219" y="222492"/>
            <a:ext cx="10570858" cy="734111"/>
          </a:xfrm>
        </p:spPr>
        <p:txBody>
          <a:bodyPr/>
          <a:lstStyle/>
          <a:p>
            <a:r>
              <a:rPr lang="en-US" sz="4000" b="1" dirty="0"/>
              <a:t>Prioritisation Principles</a:t>
            </a:r>
          </a:p>
        </p:txBody>
      </p:sp>
      <p:graphicFrame>
        <p:nvGraphicFramePr>
          <p:cNvPr id="6" name="Table 5">
            <a:extLst>
              <a:ext uri="{FF2B5EF4-FFF2-40B4-BE49-F238E27FC236}">
                <a16:creationId xmlns:a16="http://schemas.microsoft.com/office/drawing/2014/main" id="{2ECDC8F7-3BC0-4622-997B-AB5D32CBB745}"/>
              </a:ext>
            </a:extLst>
          </p:cNvPr>
          <p:cNvGraphicFramePr>
            <a:graphicFrameLocks noGrp="1"/>
          </p:cNvGraphicFramePr>
          <p:nvPr>
            <p:extLst/>
          </p:nvPr>
        </p:nvGraphicFramePr>
        <p:xfrm>
          <a:off x="327081" y="845650"/>
          <a:ext cx="11611700" cy="4693911"/>
        </p:xfrm>
        <a:graphic>
          <a:graphicData uri="http://schemas.openxmlformats.org/drawingml/2006/table">
            <a:tbl>
              <a:tblPr firstRow="1" firstCol="1" bandRow="1">
                <a:tableStyleId>{5C22544A-7EE6-4342-B048-85BDC9FD1C3A}</a:tableStyleId>
              </a:tblPr>
              <a:tblGrid>
                <a:gridCol w="1804355">
                  <a:extLst>
                    <a:ext uri="{9D8B030D-6E8A-4147-A177-3AD203B41FA5}">
                      <a16:colId xmlns:a16="http://schemas.microsoft.com/office/drawing/2014/main" val="1995602754"/>
                    </a:ext>
                  </a:extLst>
                </a:gridCol>
                <a:gridCol w="9807345">
                  <a:extLst>
                    <a:ext uri="{9D8B030D-6E8A-4147-A177-3AD203B41FA5}">
                      <a16:colId xmlns:a16="http://schemas.microsoft.com/office/drawing/2014/main" val="3227837869"/>
                    </a:ext>
                  </a:extLst>
                </a:gridCol>
              </a:tblGrid>
              <a:tr h="1313748">
                <a:tc gridSpan="2">
                  <a:txBody>
                    <a:bodyPr/>
                    <a:lstStyle/>
                    <a:p>
                      <a:pPr algn="ctr">
                        <a:spcAft>
                          <a:spcPts val="0"/>
                        </a:spcAft>
                      </a:pPr>
                      <a:r>
                        <a:rPr lang="en-GB" sz="1600" dirty="0">
                          <a:effectLst/>
                          <a:latin typeface="Arial" panose="020B0604020202020204" pitchFamily="34" charset="0"/>
                          <a:cs typeface="Arial" panose="020B0604020202020204" pitchFamily="34" charset="0"/>
                        </a:rPr>
                        <a:t>Section 8: 8.19.1.(e) makes the following provision for the Panel and states “Having regard to the </a:t>
                      </a:r>
                      <a:r>
                        <a:rPr lang="en-GB" sz="1600" u="sng" dirty="0">
                          <a:effectLst/>
                          <a:latin typeface="Arial" panose="020B0604020202020204" pitchFamily="34" charset="0"/>
                          <a:cs typeface="Arial" panose="020B0604020202020204" pitchFamily="34" charset="0"/>
                        </a:rPr>
                        <a:t>complexity, importance and urgency </a:t>
                      </a:r>
                      <a:r>
                        <a:rPr lang="en-GB" sz="1600" dirty="0">
                          <a:effectLst/>
                          <a:latin typeface="Arial" panose="020B0604020202020204" pitchFamily="34" charset="0"/>
                          <a:cs typeface="Arial" panose="020B0604020202020204" pitchFamily="34" charset="0"/>
                        </a:rPr>
                        <a:t>of particular CUSC Modification Proposals, the CUSC Modifications Panel may determine the priority of CUSC Modification Proposals and may (subject to any objection from the Authority taking into account all those issues) adjust the priority of the relevant CUSC Modification Proposal accordingly”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hMerge="1">
                  <a:txBody>
                    <a:bodyPr/>
                    <a:lstStyle/>
                    <a:p>
                      <a:endParaRPr lang="en-GB"/>
                    </a:p>
                  </a:txBody>
                  <a:tcPr/>
                </a:tc>
                <a:extLst>
                  <a:ext uri="{0D108BD9-81ED-4DB2-BD59-A6C34878D82A}">
                    <a16:rowId xmlns:a16="http://schemas.microsoft.com/office/drawing/2014/main" val="2721454141"/>
                  </a:ext>
                </a:extLst>
              </a:tr>
              <a:tr h="1300063">
                <a:tc>
                  <a:txBody>
                    <a:bodyPr/>
                    <a:lstStyle/>
                    <a:p>
                      <a:pPr algn="ctr">
                        <a:spcAft>
                          <a:spcPts val="0"/>
                        </a:spcAft>
                      </a:pPr>
                      <a:r>
                        <a:rPr lang="en-GB" sz="1600" dirty="0">
                          <a:effectLst/>
                          <a:latin typeface="Arial" panose="020B0604020202020204" pitchFamily="34" charset="0"/>
                          <a:cs typeface="Arial" panose="020B0604020202020204" pitchFamily="34" charset="0"/>
                        </a:rPr>
                        <a:t>Complexity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modification is viewed as being resource intensive and will most likely require a higher than average number of workgroups to conclude the process. Additionally the modification defect is viewed to have implications for many different areas of the energy market which need to be taken into consideration throughout the process.</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811050732"/>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Importance</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perceived value &amp; risk associated with the proposed modification. The value / risk could be considered from a number of different perspectives i.e. financial / regulatory  / licence obligations both directly for customer and end consumers more generally.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2335386639"/>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Urgency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A modification which requires speedy consideration within the code governance process, both complexity and importance should be factors considered in evaluating urgency as well as the timescales for implementation within the respective code.   </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133352982"/>
                  </a:ext>
                </a:extLst>
              </a:tr>
            </a:tbl>
          </a:graphicData>
        </a:graphic>
      </p:graphicFrame>
    </p:spTree>
    <p:extLst>
      <p:ext uri="{BB962C8B-B14F-4D97-AF65-F5344CB8AC3E}">
        <p14:creationId xmlns:p14="http://schemas.microsoft.com/office/powerpoint/2010/main" val="2002425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3ABB-2784-754F-9768-56AE0EF7A5D5}"/>
              </a:ext>
            </a:extLst>
          </p:cNvPr>
          <p:cNvSpPr>
            <a:spLocks noGrp="1"/>
          </p:cNvSpPr>
          <p:nvPr>
            <p:ph type="title"/>
          </p:nvPr>
        </p:nvSpPr>
        <p:spPr>
          <a:xfrm>
            <a:off x="253219" y="222492"/>
            <a:ext cx="10570858" cy="649378"/>
          </a:xfrm>
        </p:spPr>
        <p:txBody>
          <a:bodyPr/>
          <a:lstStyle/>
          <a:p>
            <a:pPr algn="just"/>
            <a:r>
              <a:rPr lang="en-US" sz="3600" b="1" dirty="0" err="1"/>
              <a:t>Prioritisation</a:t>
            </a:r>
            <a:r>
              <a:rPr lang="en-US" sz="3600" b="1" dirty="0"/>
              <a:t> of CMP326, CMP328 and CMP315</a:t>
            </a:r>
          </a:p>
        </p:txBody>
      </p:sp>
      <p:graphicFrame>
        <p:nvGraphicFramePr>
          <p:cNvPr id="5" name="Diagram 4">
            <a:extLst>
              <a:ext uri="{FF2B5EF4-FFF2-40B4-BE49-F238E27FC236}">
                <a16:creationId xmlns:a16="http://schemas.microsoft.com/office/drawing/2014/main" id="{BF914713-5BD4-4C1D-A6C3-2208B519A4AC}"/>
              </a:ext>
            </a:extLst>
          </p:cNvPr>
          <p:cNvGraphicFramePr/>
          <p:nvPr>
            <p:extLst>
              <p:ext uri="{D42A27DB-BD31-4B8C-83A1-F6EECF244321}">
                <p14:modId xmlns:p14="http://schemas.microsoft.com/office/powerpoint/2010/main" val="446969216"/>
              </p:ext>
            </p:extLst>
          </p:nvPr>
        </p:nvGraphicFramePr>
        <p:xfrm>
          <a:off x="382772" y="1052624"/>
          <a:ext cx="11408735" cy="46570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198854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solidFill>
                  <a:srgbClr val="FFC000"/>
                </a:solidFill>
              </a:rPr>
              <a:t>Timeline for CMP326 V1</a:t>
            </a:r>
          </a:p>
        </p:txBody>
      </p:sp>
      <p:graphicFrame>
        <p:nvGraphicFramePr>
          <p:cNvPr id="7" name="Table 6">
            <a:extLst>
              <a:ext uri="{FF2B5EF4-FFF2-40B4-BE49-F238E27FC236}">
                <a16:creationId xmlns:a16="http://schemas.microsoft.com/office/drawing/2014/main" id="{7BE44EE5-25E9-49FA-BAC5-ED9CA495B1DD}"/>
              </a:ext>
            </a:extLst>
          </p:cNvPr>
          <p:cNvGraphicFramePr>
            <a:graphicFrameLocks noGrp="1"/>
          </p:cNvGraphicFramePr>
          <p:nvPr>
            <p:extLst>
              <p:ext uri="{D42A27DB-BD31-4B8C-83A1-F6EECF244321}">
                <p14:modId xmlns:p14="http://schemas.microsoft.com/office/powerpoint/2010/main" val="1137772216"/>
              </p:ext>
            </p:extLst>
          </p:nvPr>
        </p:nvGraphicFramePr>
        <p:xfrm>
          <a:off x="431400" y="835095"/>
          <a:ext cx="11466434" cy="5882414"/>
        </p:xfrm>
        <a:graphic>
          <a:graphicData uri="http://schemas.openxmlformats.org/drawingml/2006/table">
            <a:tbl>
              <a:tblPr firstRow="1" bandRow="1">
                <a:tableStyleId>{93296810-A885-4BE3-A3E7-6D5BEEA58F35}</a:tableStyleId>
              </a:tblPr>
              <a:tblGrid>
                <a:gridCol w="3276103">
                  <a:extLst>
                    <a:ext uri="{9D8B030D-6E8A-4147-A177-3AD203B41FA5}">
                      <a16:colId xmlns:a16="http://schemas.microsoft.com/office/drawing/2014/main" val="2043401118"/>
                    </a:ext>
                  </a:extLst>
                </a:gridCol>
                <a:gridCol w="2441422">
                  <a:extLst>
                    <a:ext uri="{9D8B030D-6E8A-4147-A177-3AD203B41FA5}">
                      <a16:colId xmlns:a16="http://schemas.microsoft.com/office/drawing/2014/main" val="149780315"/>
                    </a:ext>
                  </a:extLst>
                </a:gridCol>
                <a:gridCol w="3475094">
                  <a:extLst>
                    <a:ext uri="{9D8B030D-6E8A-4147-A177-3AD203B41FA5}">
                      <a16:colId xmlns:a16="http://schemas.microsoft.com/office/drawing/2014/main" val="4112587689"/>
                    </a:ext>
                  </a:extLst>
                </a:gridCol>
                <a:gridCol w="2273815">
                  <a:extLst>
                    <a:ext uri="{9D8B030D-6E8A-4147-A177-3AD203B41FA5}">
                      <a16:colId xmlns:a16="http://schemas.microsoft.com/office/drawing/2014/main" val="722626711"/>
                    </a:ext>
                  </a:extLst>
                </a:gridCol>
              </a:tblGrid>
              <a:tr h="295039">
                <a:tc>
                  <a:txBody>
                    <a:bodyPr/>
                    <a:lstStyle/>
                    <a:p>
                      <a:r>
                        <a:rPr lang="en-GB" sz="1600" dirty="0"/>
                        <a:t>Milestone</a:t>
                      </a:r>
                    </a:p>
                  </a:txBody>
                  <a:tcPr marL="121920" marR="121920" marT="60960" marB="60960"/>
                </a:tc>
                <a:tc>
                  <a:txBody>
                    <a:bodyPr/>
                    <a:lstStyle/>
                    <a:p>
                      <a:r>
                        <a:rPr lang="en-GB" sz="1600" dirty="0"/>
                        <a:t>Date</a:t>
                      </a:r>
                    </a:p>
                  </a:txBody>
                  <a:tcPr marL="121920" marR="121920" marT="60960" marB="60960"/>
                </a:tc>
                <a:tc>
                  <a:txBody>
                    <a:bodyPr/>
                    <a:lstStyle/>
                    <a:p>
                      <a:r>
                        <a:rPr lang="en-GB" sz="1600" dirty="0"/>
                        <a:t>Milestone</a:t>
                      </a:r>
                    </a:p>
                  </a:txBody>
                  <a:tcPr marL="121920" marR="121920" marT="60960" marB="60960"/>
                </a:tc>
                <a:tc>
                  <a:txBody>
                    <a:bodyPr/>
                    <a:lstStyle/>
                    <a:p>
                      <a:r>
                        <a:rPr lang="en-GB" sz="1600" dirty="0"/>
                        <a:t>Date</a:t>
                      </a:r>
                    </a:p>
                  </a:txBody>
                  <a:tcPr marL="121920" marR="121920" marT="60960" marB="60960"/>
                </a:tc>
                <a:extLst>
                  <a:ext uri="{0D108BD9-81ED-4DB2-BD59-A6C34878D82A}">
                    <a16:rowId xmlns:a16="http://schemas.microsoft.com/office/drawing/2014/main" val="383155423"/>
                  </a:ext>
                </a:extLst>
              </a:tr>
              <a:tr h="841304">
                <a:tc>
                  <a:txBody>
                    <a:bodyPr/>
                    <a:lstStyle/>
                    <a:p>
                      <a:r>
                        <a:rPr lang="en-GB" sz="1600" dirty="0"/>
                        <a:t>Workgroup 1 (understand proposal and solution, agree timeline and terms of reference)</a:t>
                      </a:r>
                    </a:p>
                  </a:txBody>
                  <a:tcPr marL="121920" marR="121920" marT="60960" marB="60960"/>
                </a:tc>
                <a:tc>
                  <a:txBody>
                    <a:bodyPr/>
                    <a:lstStyle/>
                    <a:p>
                      <a:r>
                        <a:rPr lang="en-GB" sz="1600" dirty="0"/>
                        <a:t>11 December 2020</a:t>
                      </a:r>
                    </a:p>
                  </a:txBody>
                  <a:tcPr marL="121920" marR="121920" marT="60960" marB="60960"/>
                </a:tc>
                <a:tc>
                  <a:txBody>
                    <a:bodyPr/>
                    <a:lstStyle/>
                    <a:p>
                      <a:r>
                        <a:rPr lang="en-GB" sz="1600" dirty="0"/>
                        <a:t>Code Administrator Consultation (1 month as impact on EBGL Terms and Conditions)</a:t>
                      </a:r>
                    </a:p>
                  </a:txBody>
                  <a:tcPr marL="121920" marR="121920" marT="60960" marB="60960"/>
                </a:tc>
                <a:tc>
                  <a:txBody>
                    <a:bodyPr/>
                    <a:lstStyle/>
                    <a:p>
                      <a:r>
                        <a:rPr lang="en-GB" sz="1600" dirty="0"/>
                        <a:t>6 April 2021 to 6 May 2021</a:t>
                      </a:r>
                    </a:p>
                  </a:txBody>
                  <a:tcPr marL="121920" marR="121920" marT="60960" marB="60960"/>
                </a:tc>
                <a:extLst>
                  <a:ext uri="{0D108BD9-81ED-4DB2-BD59-A6C34878D82A}">
                    <a16:rowId xmlns:a16="http://schemas.microsoft.com/office/drawing/2014/main" val="4083485395"/>
                  </a:ext>
                </a:extLst>
              </a:tr>
              <a:tr h="885116">
                <a:tc>
                  <a:txBody>
                    <a:bodyPr/>
                    <a:lstStyle/>
                    <a:p>
                      <a:r>
                        <a:rPr lang="en-GB" sz="1600" dirty="0"/>
                        <a:t>Workgroup 2 (finalise solution to be consulted on and agree Workgroup Consultation questions)</a:t>
                      </a:r>
                    </a:p>
                  </a:txBody>
                  <a:tcPr marL="121920" marR="121920" marT="60960" marB="60960"/>
                </a:tc>
                <a:tc>
                  <a:txBody>
                    <a:bodyPr/>
                    <a:lstStyle/>
                    <a:p>
                      <a:r>
                        <a:rPr lang="en-GB" sz="1600" dirty="0"/>
                        <a:t>w/c 11 January 2021</a:t>
                      </a:r>
                    </a:p>
                  </a:txBody>
                  <a:tcPr marL="121920" marR="121920" marT="60960" marB="60960"/>
                </a:tc>
                <a:tc>
                  <a:txBody>
                    <a:bodyPr/>
                    <a:lstStyle/>
                    <a:p>
                      <a:r>
                        <a:rPr lang="en-GB" sz="1600" dirty="0"/>
                        <a:t>Draft Final Modification Report (DFMR) issued to Panel</a:t>
                      </a:r>
                    </a:p>
                  </a:txBody>
                  <a:tcPr marL="121920" marR="121920" marT="60960" marB="60960"/>
                </a:tc>
                <a:tc>
                  <a:txBody>
                    <a:bodyPr/>
                    <a:lstStyle/>
                    <a:p>
                      <a:r>
                        <a:rPr lang="en-GB" sz="1600" dirty="0"/>
                        <a:t>20 May 2021</a:t>
                      </a:r>
                    </a:p>
                  </a:txBody>
                  <a:tcPr marL="121920" marR="121920" marT="60960" marB="60960"/>
                </a:tc>
                <a:extLst>
                  <a:ext uri="{0D108BD9-81ED-4DB2-BD59-A6C34878D82A}">
                    <a16:rowId xmlns:a16="http://schemas.microsoft.com/office/drawing/2014/main" val="4024756809"/>
                  </a:ext>
                </a:extLst>
              </a:tr>
              <a:tr h="737314">
                <a:tc>
                  <a:txBody>
                    <a:bodyPr/>
                    <a:lstStyle/>
                    <a:p>
                      <a:r>
                        <a:rPr lang="en-GB" sz="1600" dirty="0"/>
                        <a:t>Workgroup Consultation (15 Working Days)</a:t>
                      </a:r>
                    </a:p>
                  </a:txBody>
                  <a:tcPr marL="121920" marR="121920" marT="60960" marB="60960"/>
                </a:tc>
                <a:tc>
                  <a:txBody>
                    <a:bodyPr/>
                    <a:lstStyle/>
                    <a:p>
                      <a:pPr algn="just"/>
                      <a:r>
                        <a:rPr lang="en-GB" sz="1600" dirty="0"/>
                        <a:t>25 January 2021 to 15 February 2021</a:t>
                      </a:r>
                    </a:p>
                  </a:txBody>
                  <a:tcPr marL="121920" marR="121920" marT="60960" marB="60960"/>
                </a:tc>
                <a:tc>
                  <a:txBody>
                    <a:bodyPr/>
                    <a:lstStyle/>
                    <a:p>
                      <a:r>
                        <a:rPr lang="en-GB" sz="1600" dirty="0"/>
                        <a:t>Panel</a:t>
                      </a:r>
                      <a:r>
                        <a:rPr lang="en-GB" sz="1600" baseline="0" dirty="0"/>
                        <a:t> undertake DFMR recommendation vote</a:t>
                      </a:r>
                      <a:endParaRPr lang="en-US" sz="1600" dirty="0"/>
                    </a:p>
                  </a:txBody>
                  <a:tcPr marL="121920" marR="121920" marT="60960" marB="60960"/>
                </a:tc>
                <a:tc>
                  <a:txBody>
                    <a:bodyPr/>
                    <a:lstStyle/>
                    <a:p>
                      <a:r>
                        <a:rPr lang="en-GB" sz="1600" dirty="0"/>
                        <a:t>28 May 2021</a:t>
                      </a:r>
                    </a:p>
                  </a:txBody>
                  <a:tcPr marL="121920" marR="121920" marT="60960" marB="60960"/>
                </a:tc>
                <a:extLst>
                  <a:ext uri="{0D108BD9-81ED-4DB2-BD59-A6C34878D82A}">
                    <a16:rowId xmlns:a16="http://schemas.microsoft.com/office/drawing/2014/main" val="3713368864"/>
                  </a:ext>
                </a:extLst>
              </a:tr>
              <a:tr h="688424">
                <a:tc>
                  <a:txBody>
                    <a:bodyPr/>
                    <a:lstStyle/>
                    <a:p>
                      <a:r>
                        <a:rPr lang="en-GB" sz="1600" dirty="0"/>
                        <a:t>Workgroup 3 - Assess Workgroup Consultation Responses and Workgroup Vote</a:t>
                      </a:r>
                    </a:p>
                  </a:txBody>
                  <a:tcPr marL="121920" marR="121920" marT="60960" marB="60960"/>
                </a:tc>
                <a:tc>
                  <a:txBody>
                    <a:bodyPr/>
                    <a:lstStyle/>
                    <a:p>
                      <a:r>
                        <a:rPr lang="en-GB" sz="1600" dirty="0"/>
                        <a:t>24 February 2021</a:t>
                      </a:r>
                    </a:p>
                  </a:txBody>
                  <a:tcPr marL="121920" marR="121920" marT="60960" marB="60960"/>
                </a:tc>
                <a:tc>
                  <a:txBody>
                    <a:bodyPr/>
                    <a:lstStyle/>
                    <a:p>
                      <a:r>
                        <a:rPr lang="en-US" sz="1600" dirty="0"/>
                        <a:t>Final Modification Report issued to Panel to check votes recorded correctly (5 working days)</a:t>
                      </a:r>
                      <a:endParaRPr lang="en-GB" sz="1600" dirty="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t>1 June 2021</a:t>
                      </a:r>
                      <a:endParaRPr lang="en-US" sz="1600" dirty="0"/>
                    </a:p>
                  </a:txBody>
                  <a:tcPr marL="121920" marR="121920" marT="60960" marB="60960"/>
                </a:tc>
                <a:extLst>
                  <a:ext uri="{0D108BD9-81ED-4DB2-BD59-A6C34878D82A}">
                    <a16:rowId xmlns:a16="http://schemas.microsoft.com/office/drawing/2014/main" val="2726378177"/>
                  </a:ext>
                </a:extLst>
              </a:tr>
              <a:tr h="654348">
                <a:tc>
                  <a:txBody>
                    <a:bodyPr/>
                    <a:lstStyle/>
                    <a:p>
                      <a:r>
                        <a:rPr lang="en-US" sz="1600" dirty="0"/>
                        <a:t>Workgroup report issued to Panel (5 working days)</a:t>
                      </a:r>
                      <a:endParaRPr lang="en-GB" sz="1600" dirty="0"/>
                    </a:p>
                  </a:txBody>
                  <a:tcPr marL="121920" marR="121920" marT="60960" marB="60960"/>
                </a:tc>
                <a:tc>
                  <a:txBody>
                    <a:bodyPr/>
                    <a:lstStyle/>
                    <a:p>
                      <a:r>
                        <a:rPr lang="en-GB" sz="1600" dirty="0"/>
                        <a:t>18 March 2021</a:t>
                      </a:r>
                    </a:p>
                  </a:txBody>
                  <a:tcPr marL="121920" marR="121920" marT="60960" marB="60960"/>
                </a:tc>
                <a:tc>
                  <a:txBody>
                    <a:bodyPr/>
                    <a:lstStyle/>
                    <a:p>
                      <a:r>
                        <a:rPr lang="en-US" sz="1600" dirty="0"/>
                        <a:t>Final Modification Report issued to Ofgem</a:t>
                      </a:r>
                      <a:endParaRPr lang="en-GB" sz="1600" dirty="0"/>
                    </a:p>
                  </a:txBody>
                  <a:tcPr marL="121920" marR="121920" marT="60960" marB="60960"/>
                </a:tc>
                <a:tc>
                  <a:txBody>
                    <a:bodyPr/>
                    <a:lstStyle/>
                    <a:p>
                      <a:r>
                        <a:rPr lang="en-GB" sz="1600" dirty="0"/>
                        <a:t>9 June 2021</a:t>
                      </a:r>
                    </a:p>
                  </a:txBody>
                  <a:tcPr marL="121920" marR="121920" marT="60960" marB="60960"/>
                </a:tc>
                <a:extLst>
                  <a:ext uri="{0D108BD9-81ED-4DB2-BD59-A6C34878D82A}">
                    <a16:rowId xmlns:a16="http://schemas.microsoft.com/office/drawing/2014/main" val="2461474842"/>
                  </a:ext>
                </a:extLst>
              </a:tr>
              <a:tr h="688424">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t>Panel</a:t>
                      </a:r>
                      <a:r>
                        <a:rPr lang="en-GB" sz="1600" baseline="0" dirty="0"/>
                        <a:t> sign off that Workgroup Report has met its Terms of Reference </a:t>
                      </a:r>
                      <a:endParaRPr lang="en-GB" sz="1600" dirty="0"/>
                    </a:p>
                  </a:txBody>
                  <a:tcPr marL="121920" marR="121920" marT="60960" marB="60960"/>
                </a:tc>
                <a:tc>
                  <a:txBody>
                    <a:bodyPr/>
                    <a:lstStyle/>
                    <a:p>
                      <a:r>
                        <a:rPr lang="en-GB" sz="1600" dirty="0"/>
                        <a:t>26 March 2021</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t>Ofgem decision </a:t>
                      </a:r>
                    </a:p>
                  </a:txBody>
                  <a:tcPr marL="121920" marR="121920" marT="60960" marB="60960"/>
                </a:tc>
                <a:tc>
                  <a:txBody>
                    <a:bodyPr/>
                    <a:lstStyle/>
                    <a:p>
                      <a:r>
                        <a:rPr lang="en-GB" sz="1600" dirty="0"/>
                        <a:t>TBC</a:t>
                      </a:r>
                    </a:p>
                  </a:txBody>
                  <a:tcPr marL="121920" marR="121920" marT="60960" marB="60960"/>
                </a:tc>
                <a:extLst>
                  <a:ext uri="{0D108BD9-81ED-4DB2-BD59-A6C34878D82A}">
                    <a16:rowId xmlns:a16="http://schemas.microsoft.com/office/drawing/2014/main" val="1338958629"/>
                  </a:ext>
                </a:extLst>
              </a:tr>
              <a:tr h="467392">
                <a:tc>
                  <a:txBody>
                    <a:bodyPr/>
                    <a:lstStyle/>
                    <a:p>
                      <a:endParaRPr lang="en-GB" dirty="0"/>
                    </a:p>
                  </a:txBody>
                  <a:tcPr marL="121920" marR="121920" marT="60960" marB="60960"/>
                </a:tc>
                <a:tc>
                  <a:txBody>
                    <a:bodyPr/>
                    <a:lstStyle/>
                    <a:p>
                      <a:endParaRPr lang="en-GB" dirty="0"/>
                    </a:p>
                  </a:txBody>
                  <a:tcPr marL="121920" marR="121920" marT="60960" marB="60960"/>
                </a:tc>
                <a:tc>
                  <a:txBody>
                    <a:bodyPr/>
                    <a:lstStyle/>
                    <a:p>
                      <a:r>
                        <a:rPr lang="en-GB" sz="1600" dirty="0"/>
                        <a:t>Implementation Date</a:t>
                      </a:r>
                    </a:p>
                  </a:txBody>
                  <a:tcPr marL="121920" marR="121920" marT="60960" marB="60960"/>
                </a:tc>
                <a:tc>
                  <a:txBody>
                    <a:bodyPr/>
                    <a:lstStyle/>
                    <a:p>
                      <a:r>
                        <a:rPr lang="en-GB" sz="1600" dirty="0"/>
                        <a:t>TBC</a:t>
                      </a:r>
                    </a:p>
                  </a:txBody>
                  <a:tcPr marL="121920" marR="121920" marT="60960" marB="60960"/>
                </a:tc>
                <a:extLst>
                  <a:ext uri="{0D108BD9-81ED-4DB2-BD59-A6C34878D82A}">
                    <a16:rowId xmlns:a16="http://schemas.microsoft.com/office/drawing/2014/main" val="3799481148"/>
                  </a:ext>
                </a:extLst>
              </a:tr>
            </a:tbl>
          </a:graphicData>
        </a:graphic>
      </p:graphicFrame>
    </p:spTree>
    <p:extLst>
      <p:ext uri="{BB962C8B-B14F-4D97-AF65-F5344CB8AC3E}">
        <p14:creationId xmlns:p14="http://schemas.microsoft.com/office/powerpoint/2010/main" val="3789484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a:xfrm>
            <a:off x="431401" y="441140"/>
            <a:ext cx="11327999" cy="393955"/>
          </a:xfrm>
        </p:spPr>
        <p:txBody>
          <a:bodyPr/>
          <a:lstStyle/>
          <a:p>
            <a:r>
              <a:rPr lang="en-GB" dirty="0">
                <a:solidFill>
                  <a:srgbClr val="FFC000"/>
                </a:solidFill>
              </a:rPr>
              <a:t>CMP315 and new Modification – Governance Rules to be aware of</a:t>
            </a:r>
            <a:br>
              <a:rPr lang="en-GB" dirty="0">
                <a:solidFill>
                  <a:srgbClr val="FFC000"/>
                </a:solidFill>
              </a:rPr>
            </a:br>
            <a:br>
              <a:rPr lang="en-GB" dirty="0">
                <a:solidFill>
                  <a:srgbClr val="FFC000"/>
                </a:solidFill>
              </a:rPr>
            </a:br>
            <a:br>
              <a:rPr lang="en-GB" dirty="0">
                <a:solidFill>
                  <a:srgbClr val="FFC000"/>
                </a:solidFill>
              </a:rPr>
            </a:br>
            <a:br>
              <a:rPr lang="en-GB" dirty="0">
                <a:solidFill>
                  <a:srgbClr val="FFC000"/>
                </a:solidFill>
              </a:rPr>
            </a:br>
            <a:br>
              <a:rPr lang="en-GB" dirty="0">
                <a:solidFill>
                  <a:srgbClr val="FFC000"/>
                </a:solidFill>
              </a:rPr>
            </a:br>
            <a:endParaRPr lang="en-GB" dirty="0">
              <a:solidFill>
                <a:srgbClr val="FFC000"/>
              </a:solidFill>
            </a:endParaRPr>
          </a:p>
        </p:txBody>
      </p:sp>
      <p:pic>
        <p:nvPicPr>
          <p:cNvPr id="12" name="Picture 11">
            <a:extLst>
              <a:ext uri="{FF2B5EF4-FFF2-40B4-BE49-F238E27FC236}">
                <a16:creationId xmlns:a16="http://schemas.microsoft.com/office/drawing/2014/main" id="{BEEDCC09-D4AD-475C-827F-F90D74192B79}"/>
              </a:ext>
            </a:extLst>
          </p:cNvPr>
          <p:cNvPicPr>
            <a:picLocks noChangeAspect="1"/>
          </p:cNvPicPr>
          <p:nvPr/>
        </p:nvPicPr>
        <p:blipFill>
          <a:blip r:embed="rId2"/>
          <a:stretch>
            <a:fillRect/>
          </a:stretch>
        </p:blipFill>
        <p:spPr>
          <a:xfrm>
            <a:off x="431401" y="2112774"/>
            <a:ext cx="11601111" cy="2058442"/>
          </a:xfrm>
          <a:prstGeom prst="rect">
            <a:avLst/>
          </a:prstGeom>
        </p:spPr>
      </p:pic>
      <p:sp>
        <p:nvSpPr>
          <p:cNvPr id="13" name="Rectangle 12">
            <a:extLst>
              <a:ext uri="{FF2B5EF4-FFF2-40B4-BE49-F238E27FC236}">
                <a16:creationId xmlns:a16="http://schemas.microsoft.com/office/drawing/2014/main" id="{0B176A08-9C7C-4185-AF03-DE188A1E8D14}"/>
              </a:ext>
            </a:extLst>
          </p:cNvPr>
          <p:cNvSpPr/>
          <p:nvPr/>
        </p:nvSpPr>
        <p:spPr>
          <a:xfrm>
            <a:off x="431401" y="1351552"/>
            <a:ext cx="11487697" cy="808074"/>
          </a:xfrm>
          <a:prstGeom prst="rect">
            <a:avLst/>
          </a:prstGeom>
          <a:solidFill>
            <a:srgbClr val="FFC000"/>
          </a:solidFill>
          <a:ln>
            <a:solidFill>
              <a:schemeClr val="accent1"/>
            </a:solidFill>
          </a:ln>
        </p:spPr>
        <p:txBody>
          <a:bodyPr wrap="square" lIns="0" tIns="0" rIns="0" bIns="0" rtlCol="0" anchor="ctr">
            <a:noAutofit/>
          </a:bodyPr>
          <a:lstStyle/>
          <a:p>
            <a:pPr algn="just"/>
            <a:r>
              <a:rPr lang="en-GB" sz="1600" b="1" dirty="0">
                <a:cs typeface="Helvetica" charset="0"/>
              </a:rPr>
              <a:t>CMP315 is a “Pending CUSC Modification Proposal” and under 8.16.6 any new Modification Proposal (unless Directed by Authority) will be rejected by the Panel if it has “substantially the same effect” as CMP315</a:t>
            </a:r>
            <a:endParaRPr lang="en-GB" sz="1600" b="1" i="0" dirty="0">
              <a:cs typeface="Helvetica" charset="0"/>
            </a:endParaRPr>
          </a:p>
        </p:txBody>
      </p:sp>
      <p:sp>
        <p:nvSpPr>
          <p:cNvPr id="27" name="Rectangle 26">
            <a:extLst>
              <a:ext uri="{FF2B5EF4-FFF2-40B4-BE49-F238E27FC236}">
                <a16:creationId xmlns:a16="http://schemas.microsoft.com/office/drawing/2014/main" id="{7EBF9CD5-4240-434D-88FE-6FF85E9D2526}"/>
              </a:ext>
            </a:extLst>
          </p:cNvPr>
          <p:cNvSpPr/>
          <p:nvPr/>
        </p:nvSpPr>
        <p:spPr>
          <a:xfrm>
            <a:off x="431400" y="4266583"/>
            <a:ext cx="11487697" cy="808074"/>
          </a:xfrm>
          <a:prstGeom prst="rect">
            <a:avLst/>
          </a:prstGeom>
          <a:solidFill>
            <a:srgbClr val="FFC000"/>
          </a:solidFill>
          <a:ln>
            <a:solidFill>
              <a:schemeClr val="accent1"/>
            </a:solidFill>
          </a:ln>
        </p:spPr>
        <p:txBody>
          <a:bodyPr wrap="square" lIns="0" tIns="0" rIns="0" bIns="0" rtlCol="0" anchor="ctr">
            <a:noAutofit/>
          </a:bodyPr>
          <a:lstStyle/>
          <a:p>
            <a:pPr algn="just"/>
            <a:r>
              <a:rPr lang="en-GB" sz="1600" b="1" dirty="0">
                <a:cs typeface="Helvetica" charset="0"/>
              </a:rPr>
              <a:t>The new Modification Proposal can be amalgamated with CMP315 as per 8.19.2 and 8.19.3. Alternatively, Panel could follow the same approach as CMP324/325 </a:t>
            </a:r>
            <a:endParaRPr lang="en-GB" sz="1600" b="1" i="0" dirty="0">
              <a:cs typeface="Helvetica" charset="0"/>
            </a:endParaRPr>
          </a:p>
        </p:txBody>
      </p:sp>
      <p:pic>
        <p:nvPicPr>
          <p:cNvPr id="14" name="Picture 13">
            <a:extLst>
              <a:ext uri="{FF2B5EF4-FFF2-40B4-BE49-F238E27FC236}">
                <a16:creationId xmlns:a16="http://schemas.microsoft.com/office/drawing/2014/main" id="{C4B57347-A7A9-4F22-A9CF-193A4FA5CE40}"/>
              </a:ext>
            </a:extLst>
          </p:cNvPr>
          <p:cNvPicPr>
            <a:picLocks noChangeAspect="1"/>
          </p:cNvPicPr>
          <p:nvPr/>
        </p:nvPicPr>
        <p:blipFill>
          <a:blip r:embed="rId3"/>
          <a:stretch>
            <a:fillRect/>
          </a:stretch>
        </p:blipFill>
        <p:spPr>
          <a:xfrm>
            <a:off x="6031128" y="5336330"/>
            <a:ext cx="5887970" cy="1146920"/>
          </a:xfrm>
          <a:prstGeom prst="rect">
            <a:avLst/>
          </a:prstGeom>
        </p:spPr>
      </p:pic>
      <p:pic>
        <p:nvPicPr>
          <p:cNvPr id="15" name="Picture 14">
            <a:extLst>
              <a:ext uri="{FF2B5EF4-FFF2-40B4-BE49-F238E27FC236}">
                <a16:creationId xmlns:a16="http://schemas.microsoft.com/office/drawing/2014/main" id="{F54F6FC1-4942-4CF2-857A-C929BE50B48F}"/>
              </a:ext>
            </a:extLst>
          </p:cNvPr>
          <p:cNvPicPr>
            <a:picLocks noChangeAspect="1"/>
          </p:cNvPicPr>
          <p:nvPr/>
        </p:nvPicPr>
        <p:blipFill>
          <a:blip r:embed="rId4"/>
          <a:stretch>
            <a:fillRect/>
          </a:stretch>
        </p:blipFill>
        <p:spPr>
          <a:xfrm>
            <a:off x="272745" y="5275344"/>
            <a:ext cx="5758383" cy="1002829"/>
          </a:xfrm>
          <a:prstGeom prst="rect">
            <a:avLst/>
          </a:prstGeom>
        </p:spPr>
      </p:pic>
    </p:spTree>
    <p:extLst>
      <p:ext uri="{BB962C8B-B14F-4D97-AF65-F5344CB8AC3E}">
        <p14:creationId xmlns:p14="http://schemas.microsoft.com/office/powerpoint/2010/main" val="12149687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solidFill>
                  <a:srgbClr val="FFC000"/>
                </a:solidFill>
              </a:rPr>
              <a:t>CMP315</a:t>
            </a:r>
          </a:p>
        </p:txBody>
      </p:sp>
      <p:grpSp>
        <p:nvGrpSpPr>
          <p:cNvPr id="7" name="Group 6">
            <a:extLst>
              <a:ext uri="{FF2B5EF4-FFF2-40B4-BE49-F238E27FC236}">
                <a16:creationId xmlns:a16="http://schemas.microsoft.com/office/drawing/2014/main" id="{8DBDEEF4-2CF5-4185-BD92-69692C098EBD}"/>
              </a:ext>
            </a:extLst>
          </p:cNvPr>
          <p:cNvGrpSpPr/>
          <p:nvPr/>
        </p:nvGrpSpPr>
        <p:grpSpPr>
          <a:xfrm>
            <a:off x="6095400" y="906895"/>
            <a:ext cx="5782381" cy="5699779"/>
            <a:chOff x="22884" y="885755"/>
            <a:chExt cx="5782381" cy="5699779"/>
          </a:xfrm>
        </p:grpSpPr>
        <p:pic>
          <p:nvPicPr>
            <p:cNvPr id="5" name="Picture 4">
              <a:extLst>
                <a:ext uri="{FF2B5EF4-FFF2-40B4-BE49-F238E27FC236}">
                  <a16:creationId xmlns:a16="http://schemas.microsoft.com/office/drawing/2014/main" id="{085802F3-C1DD-418D-BF83-71AE71788D99}"/>
                </a:ext>
              </a:extLst>
            </p:cNvPr>
            <p:cNvPicPr>
              <a:picLocks noChangeAspect="1"/>
            </p:cNvPicPr>
            <p:nvPr/>
          </p:nvPicPr>
          <p:blipFill>
            <a:blip r:embed="rId2"/>
            <a:stretch>
              <a:fillRect/>
            </a:stretch>
          </p:blipFill>
          <p:spPr>
            <a:xfrm>
              <a:off x="22884" y="1350335"/>
              <a:ext cx="5782381" cy="5235199"/>
            </a:xfrm>
            <a:prstGeom prst="rect">
              <a:avLst/>
            </a:prstGeom>
          </p:spPr>
        </p:pic>
        <p:sp>
          <p:nvSpPr>
            <p:cNvPr id="6" name="Rectangle 5">
              <a:extLst>
                <a:ext uri="{FF2B5EF4-FFF2-40B4-BE49-F238E27FC236}">
                  <a16:creationId xmlns:a16="http://schemas.microsoft.com/office/drawing/2014/main" id="{76F80DCF-76EE-4815-BBAD-1A139E7BF244}"/>
                </a:ext>
              </a:extLst>
            </p:cNvPr>
            <p:cNvSpPr/>
            <p:nvPr/>
          </p:nvSpPr>
          <p:spPr>
            <a:xfrm>
              <a:off x="240015" y="885755"/>
              <a:ext cx="5565250" cy="560276"/>
            </a:xfrm>
            <a:prstGeom prst="rect">
              <a:avLst/>
            </a:prstGeom>
            <a:solidFill>
              <a:schemeClr val="bg1"/>
            </a:solidFill>
            <a:ln>
              <a:solidFill>
                <a:schemeClr val="accent1"/>
              </a:solidFill>
            </a:ln>
          </p:spPr>
          <p:txBody>
            <a:bodyPr wrap="square" lIns="0" tIns="0" rIns="0" bIns="0" rtlCol="0" anchor="ctr">
              <a:noAutofit/>
            </a:bodyPr>
            <a:lstStyle/>
            <a:p>
              <a:pPr algn="ctr"/>
              <a:r>
                <a:rPr lang="en-GB" sz="1600" b="1" i="0" dirty="0">
                  <a:cs typeface="Helvetica" charset="0"/>
                </a:rPr>
                <a:t>Terms of Reference</a:t>
              </a:r>
            </a:p>
          </p:txBody>
        </p:sp>
      </p:grpSp>
      <p:grpSp>
        <p:nvGrpSpPr>
          <p:cNvPr id="10" name="Group 9">
            <a:extLst>
              <a:ext uri="{FF2B5EF4-FFF2-40B4-BE49-F238E27FC236}">
                <a16:creationId xmlns:a16="http://schemas.microsoft.com/office/drawing/2014/main" id="{F616FBD6-2E97-4D75-8A4F-C8051EE3B7ED}"/>
              </a:ext>
            </a:extLst>
          </p:cNvPr>
          <p:cNvGrpSpPr/>
          <p:nvPr/>
        </p:nvGrpSpPr>
        <p:grpSpPr>
          <a:xfrm>
            <a:off x="431401" y="906895"/>
            <a:ext cx="5457933" cy="5626802"/>
            <a:chOff x="6386737" y="885755"/>
            <a:chExt cx="5457933" cy="5626802"/>
          </a:xfrm>
        </p:grpSpPr>
        <p:sp>
          <p:nvSpPr>
            <p:cNvPr id="9" name="Rectangle 8">
              <a:extLst>
                <a:ext uri="{FF2B5EF4-FFF2-40B4-BE49-F238E27FC236}">
                  <a16:creationId xmlns:a16="http://schemas.microsoft.com/office/drawing/2014/main" id="{4E23A5B2-9290-40E3-9CEC-FF4BCE5D179F}"/>
                </a:ext>
              </a:extLst>
            </p:cNvPr>
            <p:cNvSpPr/>
            <p:nvPr/>
          </p:nvSpPr>
          <p:spPr>
            <a:xfrm>
              <a:off x="6386737" y="885755"/>
              <a:ext cx="5457933" cy="560276"/>
            </a:xfrm>
            <a:prstGeom prst="rect">
              <a:avLst/>
            </a:prstGeom>
            <a:solidFill>
              <a:schemeClr val="bg1"/>
            </a:solidFill>
            <a:ln>
              <a:solidFill>
                <a:schemeClr val="accent1"/>
              </a:solidFill>
            </a:ln>
          </p:spPr>
          <p:txBody>
            <a:bodyPr wrap="square" lIns="0" tIns="0" rIns="0" bIns="0" rtlCol="0" anchor="ctr">
              <a:noAutofit/>
            </a:bodyPr>
            <a:lstStyle/>
            <a:p>
              <a:pPr algn="ctr"/>
              <a:r>
                <a:rPr lang="en-GB" sz="1600" b="1" i="0" dirty="0">
                  <a:cs typeface="Helvetica" charset="0"/>
                </a:rPr>
                <a:t>Defect</a:t>
              </a:r>
            </a:p>
          </p:txBody>
        </p:sp>
        <p:sp>
          <p:nvSpPr>
            <p:cNvPr id="4" name="Rectangle 3">
              <a:extLst>
                <a:ext uri="{FF2B5EF4-FFF2-40B4-BE49-F238E27FC236}">
                  <a16:creationId xmlns:a16="http://schemas.microsoft.com/office/drawing/2014/main" id="{97ADB871-47E7-402B-B874-388ED018003F}"/>
                </a:ext>
              </a:extLst>
            </p:cNvPr>
            <p:cNvSpPr/>
            <p:nvPr/>
          </p:nvSpPr>
          <p:spPr>
            <a:xfrm>
              <a:off x="6386737" y="1446031"/>
              <a:ext cx="5457933" cy="5066526"/>
            </a:xfrm>
            <a:prstGeom prst="rect">
              <a:avLst/>
            </a:prstGeom>
            <a:solidFill>
              <a:schemeClr val="bg1"/>
            </a:solidFill>
            <a:ln>
              <a:solidFill>
                <a:schemeClr val="accent1"/>
              </a:solidFill>
            </a:ln>
          </p:spPr>
          <p:txBody>
            <a:bodyPr wrap="square" lIns="0" tIns="0" rIns="0" bIns="0" rtlCol="0" anchor="ctr">
              <a:noAutofit/>
            </a:bodyPr>
            <a:lstStyle/>
            <a:p>
              <a:pPr algn="just"/>
              <a:r>
                <a:rPr lang="en-GB" sz="1600" dirty="0"/>
                <a:t>The locational element of the Transmission Network Use of System (</a:t>
              </a:r>
              <a:r>
                <a:rPr lang="en-GB" sz="1600" dirty="0" err="1"/>
                <a:t>TNUoS</a:t>
              </a:r>
              <a:r>
                <a:rPr lang="en-GB" sz="1600" dirty="0"/>
                <a:t>) charge converts the “</a:t>
              </a:r>
              <a:r>
                <a:rPr lang="en-GB" sz="1600" dirty="0" err="1"/>
                <a:t>MWkm</a:t>
              </a:r>
              <a:r>
                <a:rPr lang="en-GB" sz="1600" dirty="0"/>
                <a:t>” figure calculated by the locational model and converts this figure into a locational cost (GBP/kW) for connecting generation and/or demand at a particular node. There are two potential issues with this process: </a:t>
              </a:r>
            </a:p>
            <a:p>
              <a:pPr marL="400050" indent="-400050" algn="just">
                <a:buAutoNum type="romanLcPeriod"/>
              </a:pPr>
              <a:r>
                <a:rPr lang="en-GB" sz="1600" dirty="0"/>
                <a:t>Not all assets used by the transmission system are included in the calculation of the </a:t>
              </a:r>
              <a:r>
                <a:rPr lang="en-GB" sz="1600" dirty="0" err="1"/>
                <a:t>MWkm</a:t>
              </a:r>
              <a:r>
                <a:rPr lang="en-GB" sz="1600" dirty="0"/>
                <a:t> figure (for example 400/275 kV transformers are excluded); and </a:t>
              </a:r>
            </a:p>
            <a:p>
              <a:pPr marL="400050" indent="-400050" algn="just">
                <a:buAutoNum type="romanLcPeriod"/>
              </a:pPr>
              <a:r>
                <a:rPr lang="en-GB" sz="1600" dirty="0"/>
                <a:t>ii. The expansion constant (used to convert </a:t>
              </a:r>
              <a:r>
                <a:rPr lang="en-GB" sz="1600" dirty="0" err="1"/>
                <a:t>MWkm</a:t>
              </a:r>
              <a:r>
                <a:rPr lang="en-GB" sz="1600" dirty="0"/>
                <a:t> to GBP/kW) assumes that the life and capacity of and asset can be fully flexed to meet a </a:t>
              </a:r>
              <a:r>
                <a:rPr lang="en-GB" sz="1600" dirty="0" err="1"/>
                <a:t>connectee’s</a:t>
              </a:r>
              <a:r>
                <a:rPr lang="en-GB" sz="1600" dirty="0"/>
                <a:t> requirements (for example if a customer required 300 MW of capacity over 25 years, the TO may – as the most cost-effective solution – construct a 500 MW asset with a life of 55 years). Therefore, the </a:t>
              </a:r>
              <a:r>
                <a:rPr lang="en-GB" sz="1600" dirty="0" err="1"/>
                <a:t>connectee</a:t>
              </a:r>
              <a:r>
                <a:rPr lang="en-GB" sz="1600" dirty="0"/>
                <a:t> would only be charged a proportion of the costs actually incurred by the TO (the balance of the cost would be recovered through the residual)</a:t>
              </a:r>
              <a:endParaRPr lang="en-GB" sz="1600" i="0" dirty="0">
                <a:cs typeface="Helvetica" charset="0"/>
              </a:endParaRPr>
            </a:p>
          </p:txBody>
        </p:sp>
      </p:grpSp>
    </p:spTree>
    <p:extLst>
      <p:ext uri="{BB962C8B-B14F-4D97-AF65-F5344CB8AC3E}">
        <p14:creationId xmlns:p14="http://schemas.microsoft.com/office/powerpoint/2010/main" val="27925549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7D7BFD-1BE9-4CF1-A8C9-88CCB3FDC996}"/>
              </a:ext>
            </a:extLst>
          </p:cNvPr>
          <p:cNvSpPr>
            <a:spLocks noGrp="1"/>
          </p:cNvSpPr>
          <p:nvPr>
            <p:ph type="title"/>
          </p:nvPr>
        </p:nvSpPr>
        <p:spPr>
          <a:xfrm>
            <a:off x="517629" y="1623373"/>
            <a:ext cx="3139971" cy="774387"/>
          </a:xfrm>
        </p:spPr>
        <p:txBody>
          <a:bodyPr/>
          <a:lstStyle/>
          <a:p>
            <a:r>
              <a:rPr lang="en-GB" b="1" dirty="0"/>
              <a:t>BREAK</a:t>
            </a:r>
          </a:p>
        </p:txBody>
      </p:sp>
      <p:pic>
        <p:nvPicPr>
          <p:cNvPr id="2" name="Picture 1">
            <a:extLst>
              <a:ext uri="{FF2B5EF4-FFF2-40B4-BE49-F238E27FC236}">
                <a16:creationId xmlns:a16="http://schemas.microsoft.com/office/drawing/2014/main" id="{AD9875AD-5B49-4AA3-98EA-CDE57E65AD5D}"/>
              </a:ext>
            </a:extLst>
          </p:cNvPr>
          <p:cNvPicPr>
            <a:picLocks noChangeAspect="1"/>
          </p:cNvPicPr>
          <p:nvPr/>
        </p:nvPicPr>
        <p:blipFill>
          <a:blip r:embed="rId2"/>
          <a:stretch>
            <a:fillRect/>
          </a:stretch>
        </p:blipFill>
        <p:spPr>
          <a:xfrm>
            <a:off x="6150594" y="1085748"/>
            <a:ext cx="5523777" cy="3675823"/>
          </a:xfrm>
          <a:prstGeom prst="rect">
            <a:avLst/>
          </a:prstGeom>
        </p:spPr>
      </p:pic>
    </p:spTree>
    <p:extLst>
      <p:ext uri="{BB962C8B-B14F-4D97-AF65-F5344CB8AC3E}">
        <p14:creationId xmlns:p14="http://schemas.microsoft.com/office/powerpoint/2010/main" val="24955156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1" y="3569812"/>
            <a:ext cx="9824894" cy="2444907"/>
          </a:xfrm>
          <a:solidFill>
            <a:schemeClr val="bg1"/>
          </a:solidFill>
        </p:spPr>
        <p:txBody>
          <a:bodyPr/>
          <a:lstStyle/>
          <a:p>
            <a:pPr algn="just"/>
            <a:r>
              <a:rPr lang="en-GB" sz="2400" b="1" dirty="0">
                <a:solidFill>
                  <a:schemeClr val="accent1"/>
                </a:solidFill>
              </a:rPr>
              <a:t>CMP344 – </a:t>
            </a:r>
            <a:r>
              <a:rPr lang="en-GB" sz="2400" b="1" dirty="0"/>
              <a:t>Clarification of Transmission Licensee revenue recovery and the treatment of revenue adjustments in the Charging Methodology</a:t>
            </a:r>
            <a:endParaRPr lang="en-GB" sz="2400" b="1" dirty="0">
              <a:solidFill>
                <a:schemeClr val="accent1"/>
              </a:solidFill>
            </a:endParaRPr>
          </a:p>
          <a:p>
            <a:pPr algn="just"/>
            <a:r>
              <a:rPr lang="en-GB" sz="2400" b="1" dirty="0">
                <a:solidFill>
                  <a:schemeClr val="tx1"/>
                </a:solidFill>
                <a:latin typeface="Arial" panose="020B0604020202020204" pitchFamily="34" charset="0"/>
                <a:cs typeface="Times New Roman" panose="02020603050405020304" pitchFamily="18" charset="0"/>
              </a:rPr>
              <a:t>Joe Henry</a:t>
            </a:r>
            <a:endParaRPr lang="en-GB" sz="2400" b="1" dirty="0">
              <a:solidFill>
                <a:schemeClr val="tx1"/>
              </a:solidFil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7079318" cy="1227137"/>
          </a:xfrm>
          <a:solidFill>
            <a:schemeClr val="bg1"/>
          </a:solidFill>
        </p:spPr>
        <p:txBody>
          <a:bodyPr/>
          <a:lstStyle/>
          <a:p>
            <a:r>
              <a:rPr lang="en-GB" sz="4000" b="1" dirty="0"/>
              <a:t>Workgroup Reports</a:t>
            </a:r>
          </a:p>
        </p:txBody>
      </p:sp>
    </p:spTree>
    <p:extLst>
      <p:ext uri="{BB962C8B-B14F-4D97-AF65-F5344CB8AC3E}">
        <p14:creationId xmlns:p14="http://schemas.microsoft.com/office/powerpoint/2010/main" val="11416248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8640960" cy="1294863"/>
          </a:xfrm>
        </p:spPr>
        <p:txBody>
          <a:bodyPr/>
          <a:lstStyle/>
          <a:p>
            <a:r>
              <a:rPr lang="en-GB" altLang="en-US" sz="3733" dirty="0">
                <a:solidFill>
                  <a:srgbClr val="FFC000"/>
                </a:solidFill>
              </a:rPr>
              <a:t>CMP344 Background</a:t>
            </a:r>
            <a:endParaRPr lang="en-GB" altLang="en-US" sz="1867" b="0" dirty="0">
              <a:solidFill>
                <a:srgbClr val="FFC000"/>
              </a:solidFill>
            </a:endParaRPr>
          </a:p>
        </p:txBody>
      </p:sp>
      <p:sp>
        <p:nvSpPr>
          <p:cNvPr id="3" name="Rectangle 2"/>
          <p:cNvSpPr/>
          <p:nvPr/>
        </p:nvSpPr>
        <p:spPr>
          <a:xfrm>
            <a:off x="239349" y="900825"/>
            <a:ext cx="11521280" cy="3231654"/>
          </a:xfrm>
          <a:prstGeom prst="rect">
            <a:avLst/>
          </a:prstGeom>
        </p:spPr>
        <p:txBody>
          <a:bodyPr wrap="square">
            <a:spAutoFit/>
          </a:bodyPr>
          <a:lstStyle/>
          <a:p>
            <a:pPr marL="342900" indent="-342900" defTabSz="554478">
              <a:buFont typeface="Arial" panose="020B0604020202020204" pitchFamily="34" charset="0"/>
              <a:buChar char="•"/>
              <a:defRPr/>
            </a:pPr>
            <a:r>
              <a:rPr lang="en-GB" sz="2000" dirty="0"/>
              <a:t>CMP344 was raised by RWE at May 2020 CUSC Panel. </a:t>
            </a:r>
          </a:p>
          <a:p>
            <a:pPr marL="342900" indent="-342900" defTabSz="554478">
              <a:buFont typeface="Arial" panose="020B0604020202020204" pitchFamily="34" charset="0"/>
              <a:buChar char="•"/>
              <a:defRPr/>
            </a:pPr>
            <a:endParaRPr lang="en-GB" sz="2000" dirty="0"/>
          </a:p>
          <a:p>
            <a:pPr marL="342900" indent="-342900" algn="just" defTabSz="554478">
              <a:buFont typeface="Arial" panose="020B0604020202020204" pitchFamily="34" charset="0"/>
              <a:buChar char="•"/>
              <a:defRPr/>
            </a:pPr>
            <a:r>
              <a:rPr lang="en-GB" sz="2000" dirty="0"/>
              <a:t>This modification proposal clarifies that the allowed revenue for Transmission Owners recovered from Transmission Users under the Charging Methodologies is fixed for each onshore price control period for onshore transmission licensees and at the point of asset transfer for OFTOs.</a:t>
            </a:r>
          </a:p>
          <a:p>
            <a:pPr marL="342900" indent="-342900" defTabSz="554478">
              <a:buFont typeface="Arial" panose="020B0604020202020204" pitchFamily="34" charset="0"/>
              <a:buChar char="•"/>
              <a:defRPr/>
            </a:pPr>
            <a:endParaRPr lang="en-GB" sz="2000" dirty="0"/>
          </a:p>
          <a:p>
            <a:pPr marL="342900" indent="-342900" defTabSz="554478">
              <a:buFont typeface="Arial" panose="020B0604020202020204" pitchFamily="34" charset="0"/>
              <a:buChar char="•"/>
              <a:defRPr/>
            </a:pPr>
            <a:r>
              <a:rPr lang="en-GB" sz="2000" dirty="0"/>
              <a:t>CUSC Panel approved that the modification should be assessed by a workgroup. </a:t>
            </a:r>
          </a:p>
          <a:p>
            <a:pPr marL="342900" indent="-342900" defTabSz="554478">
              <a:buFont typeface="Arial" panose="020B0604020202020204" pitchFamily="34" charset="0"/>
              <a:buChar char="•"/>
              <a:defRPr/>
            </a:pPr>
            <a:endParaRPr lang="en-GB" sz="2000" dirty="0"/>
          </a:p>
          <a:p>
            <a:pPr marL="342900" indent="-342900" defTabSz="554478">
              <a:buFont typeface="Arial" panose="020B0604020202020204" pitchFamily="34" charset="0"/>
              <a:buChar char="•"/>
              <a:defRPr/>
            </a:pPr>
            <a:r>
              <a:rPr lang="en-GB" sz="2000" dirty="0"/>
              <a:t>The workgroup has met three times.</a:t>
            </a: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spTree>
    <p:extLst>
      <p:ext uri="{BB962C8B-B14F-4D97-AF65-F5344CB8AC3E}">
        <p14:creationId xmlns:p14="http://schemas.microsoft.com/office/powerpoint/2010/main" val="1370709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Approval of Panel Minutes </a:t>
            </a:r>
          </a:p>
        </p:txBody>
      </p:sp>
      <p:sp>
        <p:nvSpPr>
          <p:cNvPr id="4" name="TextBox 3">
            <a:extLst>
              <a:ext uri="{FF2B5EF4-FFF2-40B4-BE49-F238E27FC236}">
                <a16:creationId xmlns:a16="http://schemas.microsoft.com/office/drawing/2014/main" id="{E8B728F4-72B7-4C7C-80BE-E2F214E6E0E1}"/>
              </a:ext>
            </a:extLst>
          </p:cNvPr>
          <p:cNvSpPr txBox="1"/>
          <p:nvPr/>
        </p:nvSpPr>
        <p:spPr>
          <a:xfrm>
            <a:off x="323550" y="1192629"/>
            <a:ext cx="6077250" cy="1200329"/>
          </a:xfrm>
          <a:prstGeom prst="rect">
            <a:avLst/>
          </a:prstGeom>
        </p:spPr>
        <p:txBody>
          <a:bodyPr wrap="square" rtlCol="0">
            <a:spAutoFit/>
          </a:bodyPr>
          <a:lstStyle/>
          <a:p>
            <a:pPr algn="l"/>
            <a:r>
              <a:rPr lang="en-GB" sz="2400" b="1" dirty="0">
                <a:solidFill>
                  <a:srgbClr val="454545"/>
                </a:solidFill>
                <a:latin typeface="Arial" panose="020B0604020202020204" pitchFamily="34" charset="0"/>
                <a:cs typeface="Times New Roman" panose="02020603050405020304" pitchFamily="18" charset="0"/>
              </a:rPr>
              <a:t>Approval of Panel Minutes from the Meeting held 30 October 2020</a:t>
            </a:r>
          </a:p>
          <a:p>
            <a:pPr algn="l"/>
            <a:endParaRPr lang="en-GB" sz="2400" b="1" dirty="0">
              <a:solidFill>
                <a:srgbClr val="454545"/>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38846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6"/>
                </a:solidFill>
              </a:rPr>
              <a:t>CMP344 Workgroup Consultation Responses</a:t>
            </a:r>
            <a:endParaRPr lang="en-US" dirty="0">
              <a:solidFill>
                <a:schemeClr val="accent6"/>
              </a:solidFill>
            </a:endParaRPr>
          </a:p>
        </p:txBody>
      </p:sp>
      <p:sp>
        <p:nvSpPr>
          <p:cNvPr id="3" name="Text Placeholder 2"/>
          <p:cNvSpPr>
            <a:spLocks noGrp="1"/>
          </p:cNvSpPr>
          <p:nvPr>
            <p:ph type="body" sz="quarter" idx="16"/>
          </p:nvPr>
        </p:nvSpPr>
        <p:spPr>
          <a:xfrm>
            <a:off x="431401" y="927570"/>
            <a:ext cx="11327400" cy="4964692"/>
          </a:xfrm>
        </p:spPr>
        <p:txBody>
          <a:bodyPr vert="horz" wrap="square" lIns="0" tIns="0" rIns="0" bIns="0" rtlCol="0" anchor="t">
            <a:spAutoFit/>
          </a:bodyPr>
          <a:lstStyle/>
          <a:p>
            <a:pPr marL="228594" indent="-228594" algn="just">
              <a:buFont typeface="Arial" panose="020B0604020202020204" pitchFamily="34" charset="0"/>
              <a:buChar char="•"/>
              <a:defRPr/>
            </a:pPr>
            <a:r>
              <a:rPr lang="en-GB" sz="2133" b="0" dirty="0">
                <a:solidFill>
                  <a:schemeClr val="tx2">
                    <a:lumMod val="75000"/>
                  </a:schemeClr>
                </a:solidFill>
              </a:rPr>
              <a:t>CMP344 Workgroup Consultation was opened on 2 November 2020, and closed on 23 November 2020.</a:t>
            </a:r>
          </a:p>
          <a:p>
            <a:pPr algn="just">
              <a:defRPr/>
            </a:pPr>
            <a:endParaRPr lang="en-GB" sz="2133" b="0" dirty="0">
              <a:solidFill>
                <a:schemeClr val="tx2">
                  <a:lumMod val="75000"/>
                </a:schemeClr>
              </a:solidFill>
            </a:endParaRPr>
          </a:p>
          <a:p>
            <a:pPr marL="228594" indent="-228594" algn="just">
              <a:buFont typeface="Arial" panose="020B0604020202020204" pitchFamily="34" charset="0"/>
              <a:buChar char="•"/>
              <a:defRPr/>
            </a:pPr>
            <a:r>
              <a:rPr lang="en-GB" sz="2133" b="0" dirty="0">
                <a:solidFill>
                  <a:schemeClr val="tx2">
                    <a:lumMod val="75000"/>
                  </a:schemeClr>
                </a:solidFill>
                <a:ea typeface="+mn-lt"/>
                <a:cs typeface="+mn-lt"/>
              </a:rPr>
              <a:t>Responses were received from 8 parties:</a:t>
            </a:r>
          </a:p>
          <a:p>
            <a:pPr marL="380990" indent="-380990" algn="just">
              <a:buFontTx/>
              <a:buChar char="-"/>
              <a:defRPr/>
            </a:pPr>
            <a:r>
              <a:rPr lang="en-GB" sz="2133" b="0" dirty="0">
                <a:solidFill>
                  <a:schemeClr val="tx2">
                    <a:lumMod val="75000"/>
                  </a:schemeClr>
                </a:solidFill>
                <a:ea typeface="+mn-lt"/>
                <a:cs typeface="+mn-lt"/>
              </a:rPr>
              <a:t>RWE</a:t>
            </a:r>
          </a:p>
          <a:p>
            <a:pPr marL="380990" indent="-380990" algn="just">
              <a:buFontTx/>
              <a:buChar char="-"/>
              <a:defRPr/>
            </a:pPr>
            <a:r>
              <a:rPr lang="en-GB" sz="2133" b="0" dirty="0">
                <a:solidFill>
                  <a:schemeClr val="tx2">
                    <a:lumMod val="75000"/>
                  </a:schemeClr>
                </a:solidFill>
                <a:ea typeface="+mn-lt"/>
                <a:cs typeface="+mn-lt"/>
              </a:rPr>
              <a:t>EDF</a:t>
            </a:r>
          </a:p>
          <a:p>
            <a:pPr marL="380990" indent="-380990" algn="just">
              <a:buFontTx/>
              <a:buChar char="-"/>
              <a:defRPr/>
            </a:pPr>
            <a:r>
              <a:rPr lang="en-GB" sz="2133" b="0" dirty="0">
                <a:solidFill>
                  <a:schemeClr val="tx2">
                    <a:lumMod val="75000"/>
                  </a:schemeClr>
                </a:solidFill>
                <a:ea typeface="+mn-lt"/>
                <a:cs typeface="+mn-lt"/>
              </a:rPr>
              <a:t>Vattenfall</a:t>
            </a:r>
          </a:p>
          <a:p>
            <a:pPr marL="380990" indent="-380990" algn="just">
              <a:buFontTx/>
              <a:buChar char="-"/>
              <a:defRPr/>
            </a:pPr>
            <a:r>
              <a:rPr lang="en-GB" sz="2133" b="0" dirty="0">
                <a:solidFill>
                  <a:schemeClr val="tx2">
                    <a:lumMod val="75000"/>
                  </a:schemeClr>
                </a:solidFill>
                <a:ea typeface="+mn-lt"/>
                <a:cs typeface="+mn-lt"/>
              </a:rPr>
              <a:t>Orsted </a:t>
            </a:r>
          </a:p>
          <a:p>
            <a:pPr marL="380990" indent="-380990" algn="just">
              <a:buFontTx/>
              <a:buChar char="-"/>
              <a:defRPr/>
            </a:pPr>
            <a:r>
              <a:rPr lang="en-GB" sz="2133" b="0" dirty="0">
                <a:solidFill>
                  <a:schemeClr val="tx2">
                    <a:lumMod val="75000"/>
                  </a:schemeClr>
                </a:solidFill>
                <a:ea typeface="+mn-lt"/>
                <a:cs typeface="+mn-lt"/>
              </a:rPr>
              <a:t>Scottish Power Renewables</a:t>
            </a:r>
          </a:p>
          <a:p>
            <a:pPr marL="380990" indent="-380990" algn="just">
              <a:buFontTx/>
              <a:buChar char="-"/>
              <a:defRPr/>
            </a:pPr>
            <a:r>
              <a:rPr lang="en-GB" sz="2133" b="0" dirty="0">
                <a:solidFill>
                  <a:schemeClr val="tx2">
                    <a:lumMod val="75000"/>
                  </a:schemeClr>
                </a:solidFill>
                <a:ea typeface="+mn-lt"/>
                <a:cs typeface="+mn-lt"/>
              </a:rPr>
              <a:t>National Grid ESO </a:t>
            </a:r>
          </a:p>
          <a:p>
            <a:pPr marL="380990" indent="-380990" algn="just">
              <a:buFontTx/>
              <a:buChar char="-"/>
              <a:defRPr/>
            </a:pPr>
            <a:r>
              <a:rPr lang="en-GB" sz="2133" b="0" dirty="0">
                <a:solidFill>
                  <a:schemeClr val="tx2">
                    <a:lumMod val="75000"/>
                  </a:schemeClr>
                </a:solidFill>
                <a:ea typeface="+mn-lt"/>
                <a:cs typeface="+mn-lt"/>
              </a:rPr>
              <a:t>Statkraft </a:t>
            </a:r>
          </a:p>
          <a:p>
            <a:pPr marL="380990" indent="-380990" algn="just">
              <a:buFontTx/>
              <a:buChar char="-"/>
              <a:defRPr/>
            </a:pPr>
            <a:r>
              <a:rPr lang="en-GB" sz="2133" b="0" dirty="0">
                <a:solidFill>
                  <a:schemeClr val="tx2">
                    <a:lumMod val="75000"/>
                  </a:schemeClr>
                </a:solidFill>
                <a:ea typeface="+mn-lt"/>
                <a:cs typeface="+mn-lt"/>
              </a:rPr>
              <a:t>SSE</a:t>
            </a:r>
          </a:p>
        </p:txBody>
      </p:sp>
    </p:spTree>
    <p:extLst>
      <p:ext uri="{BB962C8B-B14F-4D97-AF65-F5344CB8AC3E}">
        <p14:creationId xmlns:p14="http://schemas.microsoft.com/office/powerpoint/2010/main" val="2316089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6"/>
                </a:solidFill>
              </a:rPr>
              <a:t>Q1. Do you believe that the CMP344 Original Proposal better facilitates the Applicable Objectives?</a:t>
            </a:r>
            <a:br>
              <a:rPr lang="en-GB" dirty="0">
                <a:solidFill>
                  <a:schemeClr val="accent6"/>
                </a:solidFill>
              </a:rPr>
            </a:br>
            <a:br>
              <a:rPr lang="en-GB" dirty="0">
                <a:solidFill>
                  <a:schemeClr val="accent6"/>
                </a:solidFill>
              </a:rPr>
            </a:br>
            <a:r>
              <a:rPr lang="en-GB" sz="2133" b="0" dirty="0">
                <a:solidFill>
                  <a:schemeClr val="tx1"/>
                </a:solidFill>
                <a:latin typeface="+mn-lt"/>
              </a:rPr>
              <a:t>Of the 8 responses received, 7 responses were fully supportive. </a:t>
            </a:r>
            <a:br>
              <a:rPr lang="en-GB" sz="2133" b="0" dirty="0">
                <a:solidFill>
                  <a:schemeClr val="tx1"/>
                </a:solidFill>
                <a:latin typeface="+mn-lt"/>
              </a:rPr>
            </a:br>
            <a:br>
              <a:rPr lang="en-GB" sz="2133" b="0" dirty="0">
                <a:solidFill>
                  <a:schemeClr val="tx1"/>
                </a:solidFill>
                <a:latin typeface="+mn-lt"/>
              </a:rPr>
            </a:br>
            <a:r>
              <a:rPr lang="en-GB" sz="2133" b="0" dirty="0">
                <a:solidFill>
                  <a:schemeClr val="tx1"/>
                </a:solidFill>
                <a:latin typeface="+mn-lt"/>
              </a:rPr>
              <a:t>The ESO, were supportive of the consistency the modification would bring but noted </a:t>
            </a:r>
            <a:br>
              <a:rPr lang="en-GB" sz="2133" b="0" dirty="0">
                <a:solidFill>
                  <a:schemeClr val="tx1"/>
                </a:solidFill>
                <a:latin typeface="+mn-lt"/>
              </a:rPr>
            </a:br>
            <a:r>
              <a:rPr lang="en-US" sz="2133" b="0" dirty="0">
                <a:solidFill>
                  <a:schemeClr val="tx1"/>
                </a:solidFill>
                <a:latin typeface="+mn-lt"/>
              </a:rPr>
              <a:t>that it may not better facilitate objective b due to concerns re: non cost reflectivity in recovery.</a:t>
            </a:r>
            <a:br>
              <a:rPr lang="en-US" sz="2133" b="0" dirty="0">
                <a:solidFill>
                  <a:schemeClr val="tx1"/>
                </a:solidFill>
                <a:latin typeface="+mn-lt"/>
              </a:rPr>
            </a:br>
            <a:br>
              <a:rPr lang="en-US" sz="2133" b="0" i="1" dirty="0">
                <a:solidFill>
                  <a:schemeClr val="tx1"/>
                </a:solidFill>
                <a:latin typeface="+mn-lt"/>
              </a:rPr>
            </a:br>
            <a:r>
              <a:rPr lang="en-US" sz="2000" b="0" i="1" dirty="0">
                <a:solidFill>
                  <a:schemeClr val="tx1"/>
                </a:solidFill>
                <a:latin typeface="+mn-lt"/>
              </a:rPr>
              <a:t>“</a:t>
            </a:r>
            <a:r>
              <a:rPr lang="en-GB" sz="2000" b="0" i="1" dirty="0">
                <a:solidFill>
                  <a:schemeClr val="tx1"/>
                </a:solidFill>
                <a:latin typeface="+mn-lt"/>
              </a:rPr>
              <a:t>Our concern is that this change will mean any adjustments associated with these costs will no longer be recovered via the user of the assets but rather through adjustments to the Demand Residual. This will ultimately impact end consumers tariffs which may not result in cost reflective recovery, which therefore may not better facilitate objective b”</a:t>
            </a:r>
            <a:br>
              <a:rPr lang="en-GB" b="0" i="1" dirty="0">
                <a:solidFill>
                  <a:schemeClr val="tx1"/>
                </a:solidFill>
              </a:rPr>
            </a:br>
            <a:br>
              <a:rPr lang="en-GB" dirty="0"/>
            </a:br>
            <a:endParaRPr lang="en-US" dirty="0"/>
          </a:p>
        </p:txBody>
      </p:sp>
    </p:spTree>
    <p:extLst>
      <p:ext uri="{BB962C8B-B14F-4D97-AF65-F5344CB8AC3E}">
        <p14:creationId xmlns:p14="http://schemas.microsoft.com/office/powerpoint/2010/main" val="29509146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401" y="441140"/>
            <a:ext cx="11327999" cy="898562"/>
          </a:xfrm>
        </p:spPr>
        <p:txBody>
          <a:bodyPr/>
          <a:lstStyle/>
          <a:p>
            <a:pPr algn="l"/>
            <a:r>
              <a:rPr lang="en-GB" dirty="0">
                <a:solidFill>
                  <a:schemeClr val="accent6"/>
                </a:solidFill>
              </a:rPr>
              <a:t>Q2. </a:t>
            </a:r>
            <a:r>
              <a:rPr lang="en-US" dirty="0">
                <a:solidFill>
                  <a:schemeClr val="accent6"/>
                </a:solidFill>
              </a:rPr>
              <a:t>Do you support the proposed implementation approach? </a:t>
            </a:r>
            <a:br>
              <a:rPr lang="en-GB" dirty="0"/>
            </a:br>
            <a:br>
              <a:rPr lang="en-GB" dirty="0"/>
            </a:br>
            <a:r>
              <a:rPr lang="en-GB" sz="2133" b="0" dirty="0">
                <a:solidFill>
                  <a:schemeClr val="tx1"/>
                </a:solidFill>
                <a:latin typeface="+mn-lt"/>
              </a:rPr>
              <a:t>All 8 responses were supportive of the implementation approach of April 2021 to some degree. Several responses highlighted that they believe that the modification should be implemented in line with the next price control period.  </a:t>
            </a:r>
            <a:br>
              <a:rPr lang="en-GB" sz="2133" b="0" dirty="0">
                <a:solidFill>
                  <a:schemeClr val="tx1"/>
                </a:solidFill>
                <a:latin typeface="+mn-lt"/>
              </a:rPr>
            </a:br>
            <a:br>
              <a:rPr lang="en-GB" sz="2133" b="0" dirty="0">
                <a:solidFill>
                  <a:schemeClr val="tx1"/>
                </a:solidFill>
                <a:latin typeface="+mn-lt"/>
              </a:rPr>
            </a:br>
            <a:r>
              <a:rPr lang="en-US" sz="2133" b="0" dirty="0">
                <a:solidFill>
                  <a:schemeClr val="tx1"/>
                </a:solidFill>
                <a:latin typeface="+mn-lt"/>
              </a:rPr>
              <a:t>The ESO highlighted that April 2021 would be achievable if a decision was made in enough time to finalise tariffs ahead of 31 January 2021. April 2022 was highlighted as an alternative date.</a:t>
            </a:r>
            <a:br>
              <a:rPr lang="en-US" sz="2133" b="0" dirty="0">
                <a:solidFill>
                  <a:schemeClr val="tx1"/>
                </a:solidFill>
                <a:latin typeface="+mn-lt"/>
              </a:rPr>
            </a:br>
            <a:br>
              <a:rPr lang="en-US" sz="2133" b="0" dirty="0">
                <a:solidFill>
                  <a:schemeClr val="tx1"/>
                </a:solidFill>
                <a:latin typeface="+mn-lt"/>
              </a:rPr>
            </a:br>
            <a:r>
              <a:rPr lang="en-US" sz="2133" b="0" dirty="0">
                <a:solidFill>
                  <a:schemeClr val="tx1"/>
                </a:solidFill>
                <a:latin typeface="+mn-lt"/>
              </a:rPr>
              <a:t>EDF noted that if April 2021 could not be achieved, it should be implemented later, but did not specify a date. </a:t>
            </a:r>
            <a:br>
              <a:rPr lang="en-GB" dirty="0"/>
            </a:br>
            <a:br>
              <a:rPr lang="en-GB" dirty="0"/>
            </a:br>
            <a:endParaRPr lang="en-US" dirty="0"/>
          </a:p>
        </p:txBody>
      </p:sp>
    </p:spTree>
    <p:extLst>
      <p:ext uri="{BB962C8B-B14F-4D97-AF65-F5344CB8AC3E}">
        <p14:creationId xmlns:p14="http://schemas.microsoft.com/office/powerpoint/2010/main" val="22502690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6"/>
                </a:solidFill>
              </a:rPr>
              <a:t>Q3. </a:t>
            </a:r>
            <a:r>
              <a:rPr lang="en-US" dirty="0">
                <a:solidFill>
                  <a:schemeClr val="accent6"/>
                </a:solidFill>
              </a:rPr>
              <a:t>Do you any further comments?</a:t>
            </a:r>
            <a:br>
              <a:rPr lang="en-GB" dirty="0"/>
            </a:br>
            <a:br>
              <a:rPr lang="en-GB" dirty="0"/>
            </a:br>
            <a:r>
              <a:rPr lang="en-GB" sz="2133" b="0" dirty="0">
                <a:solidFill>
                  <a:schemeClr val="tx1"/>
                </a:solidFill>
                <a:latin typeface="+mn-lt"/>
              </a:rPr>
              <a:t>“</a:t>
            </a:r>
            <a:r>
              <a:rPr lang="en-US" sz="2133" b="0" dirty="0">
                <a:solidFill>
                  <a:schemeClr val="tx1"/>
                </a:solidFill>
                <a:latin typeface="+mn-lt"/>
              </a:rPr>
              <a:t>The incentives to make sure the cable is good at manufacture, in laying, and thereafter, are all still strong with or without CMP344”. EDF</a:t>
            </a:r>
            <a:br>
              <a:rPr lang="en-US" sz="2133" b="0" dirty="0">
                <a:solidFill>
                  <a:schemeClr val="tx1"/>
                </a:solidFill>
                <a:latin typeface="+mn-lt"/>
              </a:rPr>
            </a:br>
            <a:br>
              <a:rPr lang="en-US" sz="2133" b="0" dirty="0">
                <a:solidFill>
                  <a:schemeClr val="tx1"/>
                </a:solidFill>
                <a:latin typeface="+mn-lt"/>
              </a:rPr>
            </a:br>
            <a:br>
              <a:rPr lang="en-GB" dirty="0"/>
            </a:br>
            <a:r>
              <a:rPr lang="en-GB" dirty="0">
                <a:solidFill>
                  <a:schemeClr val="accent6"/>
                </a:solidFill>
              </a:rPr>
              <a:t>Q4. Alternatives</a:t>
            </a:r>
            <a:br>
              <a:rPr lang="en-GB" dirty="0">
                <a:solidFill>
                  <a:schemeClr val="accent6"/>
                </a:solidFill>
              </a:rPr>
            </a:br>
            <a:br>
              <a:rPr lang="en-GB" dirty="0">
                <a:solidFill>
                  <a:schemeClr val="accent6"/>
                </a:solidFill>
              </a:rPr>
            </a:br>
            <a:r>
              <a:rPr lang="en-GB" sz="2130" b="0" dirty="0">
                <a:solidFill>
                  <a:schemeClr val="tx1"/>
                </a:solidFill>
              </a:rPr>
              <a:t>No alternatives were raised</a:t>
            </a:r>
            <a:br>
              <a:rPr lang="en-GB" dirty="0"/>
            </a:br>
            <a:endParaRPr lang="en-US" dirty="0"/>
          </a:p>
        </p:txBody>
      </p:sp>
    </p:spTree>
    <p:extLst>
      <p:ext uri="{BB962C8B-B14F-4D97-AF65-F5344CB8AC3E}">
        <p14:creationId xmlns:p14="http://schemas.microsoft.com/office/powerpoint/2010/main" val="36750644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dirty="0">
                <a:solidFill>
                  <a:srgbClr val="FFC000"/>
                </a:solidFill>
              </a:rPr>
              <a:t>CMP344 Terms of Reference</a:t>
            </a:r>
            <a:endParaRPr lang="en-GB" altLang="en-US" b="0" dirty="0">
              <a:solidFill>
                <a:srgbClr val="FFC000"/>
              </a:solidFill>
            </a:endParaRPr>
          </a:p>
        </p:txBody>
      </p:sp>
      <p:sp>
        <p:nvSpPr>
          <p:cNvPr id="3" name="Rectangle 2"/>
          <p:cNvSpPr/>
          <p:nvPr/>
        </p:nvSpPr>
        <p:spPr>
          <a:xfrm>
            <a:off x="239349" y="932723"/>
            <a:ext cx="11521280" cy="2431050"/>
          </a:xfrm>
          <a:prstGeom prst="rect">
            <a:avLst/>
          </a:prstGeom>
        </p:spPr>
        <p:txBody>
          <a:bodyPr wrap="square">
            <a:spAutoFit/>
          </a:bodyPr>
          <a:lstStyle/>
          <a:p>
            <a:pPr marL="228594" indent="-228594">
              <a:buFont typeface="Arial" panose="020B0604020202020204" pitchFamily="34" charset="0"/>
              <a:buChar char="•"/>
            </a:pPr>
            <a:r>
              <a:rPr lang="en-GB" altLang="en-US" sz="2133" dirty="0">
                <a:solidFill>
                  <a:srgbClr val="454545"/>
                </a:solidFill>
                <a:latin typeface="Arial" panose="020B0604020202020204"/>
              </a:rPr>
              <a:t>The Workgroup conclude that they have met their </a:t>
            </a:r>
            <a:r>
              <a:rPr lang="en-GB" altLang="en-US" sz="2133" dirty="0">
                <a:solidFill>
                  <a:srgbClr val="454545"/>
                </a:solidFill>
              </a:rPr>
              <a:t>Terms of Reference and </a:t>
            </a:r>
            <a:r>
              <a:rPr lang="en-GB" altLang="en-US" sz="2133" dirty="0">
                <a:solidFill>
                  <a:srgbClr val="454545"/>
                </a:solidFill>
                <a:latin typeface="Arial" panose="020B0604020202020204"/>
              </a:rPr>
              <a:t>the references can be located below:</a:t>
            </a:r>
          </a:p>
          <a:p>
            <a:endParaRPr lang="en-GB" altLang="en-US" sz="2133" dirty="0">
              <a:solidFill>
                <a:srgbClr val="454545"/>
              </a:solidFill>
              <a:latin typeface="Arial" panose="020B0604020202020204"/>
            </a:endParaRPr>
          </a:p>
          <a:p>
            <a:pPr marL="228594" indent="-228594">
              <a:buFont typeface="Arial" panose="020B0604020202020204" pitchFamily="34" charset="0"/>
              <a:buChar cha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graphicFrame>
        <p:nvGraphicFramePr>
          <p:cNvPr id="5" name="Table 4">
            <a:extLst>
              <a:ext uri="{FF2B5EF4-FFF2-40B4-BE49-F238E27FC236}">
                <a16:creationId xmlns:a16="http://schemas.microsoft.com/office/drawing/2014/main" id="{00EDE62F-F154-4484-BBA7-8BC8A44EC0E1}"/>
              </a:ext>
            </a:extLst>
          </p:cNvPr>
          <p:cNvGraphicFramePr>
            <a:graphicFrameLocks noGrp="1"/>
          </p:cNvGraphicFramePr>
          <p:nvPr>
            <p:extLst>
              <p:ext uri="{D42A27DB-BD31-4B8C-83A1-F6EECF244321}">
                <p14:modId xmlns:p14="http://schemas.microsoft.com/office/powerpoint/2010/main" val="164132953"/>
              </p:ext>
            </p:extLst>
          </p:nvPr>
        </p:nvGraphicFramePr>
        <p:xfrm>
          <a:off x="492723" y="1700808"/>
          <a:ext cx="11206554" cy="3484932"/>
        </p:xfrm>
        <a:graphic>
          <a:graphicData uri="http://schemas.openxmlformats.org/drawingml/2006/table">
            <a:tbl>
              <a:tblPr firstRow="1" bandRow="1">
                <a:tableStyleId>{5C22544A-7EE6-4342-B048-85BDC9FD1C3A}</a:tableStyleId>
              </a:tblPr>
              <a:tblGrid>
                <a:gridCol w="5603277">
                  <a:extLst>
                    <a:ext uri="{9D8B030D-6E8A-4147-A177-3AD203B41FA5}">
                      <a16:colId xmlns:a16="http://schemas.microsoft.com/office/drawing/2014/main" val="3079787480"/>
                    </a:ext>
                  </a:extLst>
                </a:gridCol>
                <a:gridCol w="5603277">
                  <a:extLst>
                    <a:ext uri="{9D8B030D-6E8A-4147-A177-3AD203B41FA5}">
                      <a16:colId xmlns:a16="http://schemas.microsoft.com/office/drawing/2014/main" val="3524607334"/>
                    </a:ext>
                  </a:extLst>
                </a:gridCol>
              </a:tblGrid>
              <a:tr h="660426">
                <a:tc>
                  <a:txBody>
                    <a:bodyPr/>
                    <a:lstStyle/>
                    <a:p>
                      <a:r>
                        <a:rPr lang="en-GB" sz="1600" dirty="0"/>
                        <a:t>Terms of Reference</a:t>
                      </a:r>
                    </a:p>
                  </a:txBody>
                  <a:tcPr/>
                </a:tc>
                <a:tc>
                  <a:txBody>
                    <a:bodyPr/>
                    <a:lstStyle/>
                    <a:p>
                      <a:r>
                        <a:rPr lang="en-GB" sz="1600" dirty="0"/>
                        <a:t>Location in Workgroup Report</a:t>
                      </a:r>
                    </a:p>
                  </a:txBody>
                  <a:tcPr/>
                </a:tc>
                <a:extLst>
                  <a:ext uri="{0D108BD9-81ED-4DB2-BD59-A6C34878D82A}">
                    <a16:rowId xmlns:a16="http://schemas.microsoft.com/office/drawing/2014/main" val="3514863893"/>
                  </a:ext>
                </a:extLst>
              </a:tr>
              <a:tr h="66042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solidFill>
                            <a:schemeClr val="dk1"/>
                          </a:solidFill>
                          <a:effectLst/>
                          <a:latin typeface="+mn-lt"/>
                          <a:ea typeface="+mn-ea"/>
                          <a:cs typeface="+mn-cs"/>
                        </a:rPr>
                        <a:t>Explore adjustments (e.g. income adjustments) that need to be included and how these are recovered through the Transmission Demand Residual</a:t>
                      </a:r>
                      <a:endParaRPr lang="en-US" sz="1600" dirty="0">
                        <a:solidFill>
                          <a:schemeClr val="dk1"/>
                        </a:solidFill>
                        <a:effectLst/>
                        <a:latin typeface="+mn-lt"/>
                        <a:ea typeface="+mn-ea"/>
                        <a:cs typeface="+mn-cs"/>
                      </a:endParaRPr>
                    </a:p>
                    <a:p>
                      <a:endParaRPr lang="en-GB" sz="1600" dirty="0"/>
                    </a:p>
                  </a:txBody>
                  <a:tcPr/>
                </a:tc>
                <a:tc>
                  <a:txBody>
                    <a:bodyPr/>
                    <a:lstStyle/>
                    <a:p>
                      <a:r>
                        <a:rPr lang="en-GB" sz="1600" dirty="0"/>
                        <a:t>Page 8 </a:t>
                      </a:r>
                    </a:p>
                  </a:txBody>
                  <a:tcPr/>
                </a:tc>
                <a:extLst>
                  <a:ext uri="{0D108BD9-81ED-4DB2-BD59-A6C34878D82A}">
                    <a16:rowId xmlns:a16="http://schemas.microsoft.com/office/drawing/2014/main" val="1119431155"/>
                  </a:ext>
                </a:extLst>
              </a:tr>
              <a:tr h="66042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solidFill>
                            <a:schemeClr val="dk1"/>
                          </a:solidFill>
                          <a:effectLst/>
                          <a:latin typeface="+mn-lt"/>
                          <a:ea typeface="+mn-ea"/>
                          <a:cs typeface="+mn-cs"/>
                        </a:rPr>
                        <a:t>Take into account OFTO licence and price control considerations</a:t>
                      </a:r>
                      <a:endParaRPr lang="en-US" sz="1600" dirty="0">
                        <a:solidFill>
                          <a:schemeClr val="dk1"/>
                        </a:solidFill>
                        <a:effectLst/>
                        <a:latin typeface="+mn-lt"/>
                        <a:ea typeface="+mn-ea"/>
                        <a:cs typeface="+mn-cs"/>
                      </a:endParaRPr>
                    </a:p>
                  </a:txBody>
                  <a:tcPr marL="121920" marR="121920" marT="60960" marB="60960"/>
                </a:tc>
                <a:tc>
                  <a:txBody>
                    <a:bodyPr/>
                    <a:lstStyle/>
                    <a:p>
                      <a:r>
                        <a:rPr lang="en-GB" sz="1600" dirty="0"/>
                        <a:t>Throughout report, in particular pages 7-9</a:t>
                      </a:r>
                    </a:p>
                  </a:txBody>
                  <a:tcPr/>
                </a:tc>
                <a:extLst>
                  <a:ext uri="{0D108BD9-81ED-4DB2-BD59-A6C34878D82A}">
                    <a16:rowId xmlns:a16="http://schemas.microsoft.com/office/drawing/2014/main" val="1481966322"/>
                  </a:ext>
                </a:extLst>
              </a:tr>
              <a:tr h="66042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solidFill>
                            <a:schemeClr val="dk1"/>
                          </a:solidFill>
                          <a:effectLst/>
                          <a:latin typeface="+mn-lt"/>
                          <a:ea typeface="+mn-ea"/>
                          <a:cs typeface="+mn-cs"/>
                        </a:rPr>
                        <a:t>Take into account previous correspondence (e.g. from Ofgem and ESO’s letter dated 27 July 2017 clarifying how variations in OFTO revenues are recovered through </a:t>
                      </a:r>
                      <a:r>
                        <a:rPr lang="en-GB" sz="1600" dirty="0" err="1">
                          <a:solidFill>
                            <a:schemeClr val="dk1"/>
                          </a:solidFill>
                          <a:effectLst/>
                          <a:latin typeface="+mn-lt"/>
                          <a:ea typeface="+mn-ea"/>
                          <a:cs typeface="+mn-cs"/>
                        </a:rPr>
                        <a:t>TNUoS</a:t>
                      </a:r>
                      <a:r>
                        <a:rPr lang="en-GB" sz="1600" dirty="0">
                          <a:solidFill>
                            <a:schemeClr val="dk1"/>
                          </a:solidFill>
                          <a:effectLst/>
                          <a:latin typeface="+mn-lt"/>
                          <a:ea typeface="+mn-ea"/>
                          <a:cs typeface="+mn-cs"/>
                        </a:rPr>
                        <a:t> tariffs)</a:t>
                      </a:r>
                      <a:endParaRPr lang="en-US" sz="1600" dirty="0">
                        <a:solidFill>
                          <a:schemeClr val="dk1"/>
                        </a:solidFill>
                        <a:effectLst/>
                        <a:latin typeface="+mn-lt"/>
                        <a:ea typeface="+mn-ea"/>
                        <a:cs typeface="+mn-cs"/>
                      </a:endParaRPr>
                    </a:p>
                  </a:txBody>
                  <a:tcPr marL="121920" marR="121920" marT="60960" marB="60960"/>
                </a:tc>
                <a:tc>
                  <a:txBody>
                    <a:bodyPr/>
                    <a:lstStyle/>
                    <a:p>
                      <a:r>
                        <a:rPr lang="en-GB" sz="1600" dirty="0"/>
                        <a:t>Page 8</a:t>
                      </a:r>
                    </a:p>
                  </a:txBody>
                  <a:tcPr/>
                </a:tc>
                <a:extLst>
                  <a:ext uri="{0D108BD9-81ED-4DB2-BD59-A6C34878D82A}">
                    <a16:rowId xmlns:a16="http://schemas.microsoft.com/office/drawing/2014/main" val="2157020891"/>
                  </a:ext>
                </a:extLst>
              </a:tr>
            </a:tbl>
          </a:graphicData>
        </a:graphic>
      </p:graphicFrame>
    </p:spTree>
    <p:extLst>
      <p:ext uri="{BB962C8B-B14F-4D97-AF65-F5344CB8AC3E}">
        <p14:creationId xmlns:p14="http://schemas.microsoft.com/office/powerpoint/2010/main" val="20896917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dirty="0">
                <a:solidFill>
                  <a:srgbClr val="FFC000"/>
                </a:solidFill>
              </a:rPr>
              <a:t>CMP344 Terms of Reference</a:t>
            </a:r>
            <a:endParaRPr lang="en-GB" altLang="en-US" b="0" dirty="0">
              <a:solidFill>
                <a:srgbClr val="FFC000"/>
              </a:solidFill>
            </a:endParaRPr>
          </a:p>
        </p:txBody>
      </p:sp>
      <p:sp>
        <p:nvSpPr>
          <p:cNvPr id="3" name="Rectangle 2"/>
          <p:cNvSpPr/>
          <p:nvPr/>
        </p:nvSpPr>
        <p:spPr>
          <a:xfrm>
            <a:off x="239349" y="932723"/>
            <a:ext cx="11521280" cy="2431050"/>
          </a:xfrm>
          <a:prstGeom prst="rect">
            <a:avLst/>
          </a:prstGeom>
        </p:spPr>
        <p:txBody>
          <a:bodyPr wrap="square">
            <a:spAutoFit/>
          </a:bodyPr>
          <a:lstStyle/>
          <a:p>
            <a:pPr marL="228594" indent="-228594">
              <a:buFont typeface="Arial" panose="020B0604020202020204" pitchFamily="34" charset="0"/>
              <a:buChar char="•"/>
            </a:pPr>
            <a:r>
              <a:rPr lang="en-GB" altLang="en-US" sz="2133" dirty="0">
                <a:solidFill>
                  <a:srgbClr val="454545"/>
                </a:solidFill>
                <a:latin typeface="Arial" panose="020B0604020202020204"/>
              </a:rPr>
              <a:t>The Workgroup conclude that they have met their </a:t>
            </a:r>
            <a:r>
              <a:rPr lang="en-GB" altLang="en-US" sz="2133" dirty="0">
                <a:solidFill>
                  <a:srgbClr val="454545"/>
                </a:solidFill>
              </a:rPr>
              <a:t>Terms of Reference and </a:t>
            </a:r>
            <a:r>
              <a:rPr lang="en-GB" altLang="en-US" sz="2133" dirty="0">
                <a:solidFill>
                  <a:srgbClr val="454545"/>
                </a:solidFill>
                <a:latin typeface="Arial" panose="020B0604020202020204"/>
              </a:rPr>
              <a:t>the references can be located below:</a:t>
            </a:r>
          </a:p>
          <a:p>
            <a:endParaRPr lang="en-GB" altLang="en-US" sz="2133" dirty="0">
              <a:solidFill>
                <a:srgbClr val="454545"/>
              </a:solidFill>
              <a:latin typeface="Arial" panose="020B0604020202020204"/>
            </a:endParaRPr>
          </a:p>
          <a:p>
            <a:pPr marL="228594" indent="-228594">
              <a:buFont typeface="Arial" panose="020B0604020202020204" pitchFamily="34" charset="0"/>
              <a:buChar cha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graphicFrame>
        <p:nvGraphicFramePr>
          <p:cNvPr id="5" name="Table 4">
            <a:extLst>
              <a:ext uri="{FF2B5EF4-FFF2-40B4-BE49-F238E27FC236}">
                <a16:creationId xmlns:a16="http://schemas.microsoft.com/office/drawing/2014/main" id="{00EDE62F-F154-4484-BBA7-8BC8A44EC0E1}"/>
              </a:ext>
            </a:extLst>
          </p:cNvPr>
          <p:cNvGraphicFramePr>
            <a:graphicFrameLocks noGrp="1"/>
          </p:cNvGraphicFramePr>
          <p:nvPr>
            <p:extLst>
              <p:ext uri="{D42A27DB-BD31-4B8C-83A1-F6EECF244321}">
                <p14:modId xmlns:p14="http://schemas.microsoft.com/office/powerpoint/2010/main" val="2066176212"/>
              </p:ext>
            </p:extLst>
          </p:nvPr>
        </p:nvGraphicFramePr>
        <p:xfrm>
          <a:off x="492723" y="1700808"/>
          <a:ext cx="11206554" cy="4439946"/>
        </p:xfrm>
        <a:graphic>
          <a:graphicData uri="http://schemas.openxmlformats.org/drawingml/2006/table">
            <a:tbl>
              <a:tblPr firstRow="1" bandRow="1">
                <a:tableStyleId>{5C22544A-7EE6-4342-B048-85BDC9FD1C3A}</a:tableStyleId>
              </a:tblPr>
              <a:tblGrid>
                <a:gridCol w="5603277">
                  <a:extLst>
                    <a:ext uri="{9D8B030D-6E8A-4147-A177-3AD203B41FA5}">
                      <a16:colId xmlns:a16="http://schemas.microsoft.com/office/drawing/2014/main" val="3079787480"/>
                    </a:ext>
                  </a:extLst>
                </a:gridCol>
                <a:gridCol w="5603277">
                  <a:extLst>
                    <a:ext uri="{9D8B030D-6E8A-4147-A177-3AD203B41FA5}">
                      <a16:colId xmlns:a16="http://schemas.microsoft.com/office/drawing/2014/main" val="3524607334"/>
                    </a:ext>
                  </a:extLst>
                </a:gridCol>
              </a:tblGrid>
              <a:tr h="660426">
                <a:tc>
                  <a:txBody>
                    <a:bodyPr/>
                    <a:lstStyle/>
                    <a:p>
                      <a:r>
                        <a:rPr lang="en-GB" sz="1600" dirty="0"/>
                        <a:t>Terms of Reference</a:t>
                      </a:r>
                    </a:p>
                  </a:txBody>
                  <a:tcPr/>
                </a:tc>
                <a:tc>
                  <a:txBody>
                    <a:bodyPr/>
                    <a:lstStyle/>
                    <a:p>
                      <a:r>
                        <a:rPr lang="en-GB" sz="1600" dirty="0"/>
                        <a:t>Location in Workgroup Report</a:t>
                      </a:r>
                    </a:p>
                  </a:txBody>
                  <a:tcPr/>
                </a:tc>
                <a:extLst>
                  <a:ext uri="{0D108BD9-81ED-4DB2-BD59-A6C34878D82A}">
                    <a16:rowId xmlns:a16="http://schemas.microsoft.com/office/drawing/2014/main" val="3514863893"/>
                  </a:ext>
                </a:extLst>
              </a:tr>
              <a:tr h="660426">
                <a:tc>
                  <a:txBody>
                    <a:bodyPr/>
                    <a:lstStyle/>
                    <a:p>
                      <a:r>
                        <a:rPr lang="en-GB" sz="1600" dirty="0"/>
                        <a:t>Is the proposal seeking to ensure that changes to allowed revenues (MAR) during price control periods are recovered via demand charges </a:t>
                      </a:r>
                      <a:r>
                        <a:rPr lang="en-GB" sz="1600" dirty="0" err="1"/>
                        <a:t>inperiod</a:t>
                      </a:r>
                      <a:r>
                        <a:rPr lang="en-GB" sz="1600" dirty="0"/>
                        <a:t> and not via the generator residual; or is it seeking to ensure that changes to allowed revenues (MAR) during price control periods are not recovered through charges within that period but are deferred until the next price control period?</a:t>
                      </a:r>
                    </a:p>
                  </a:txBody>
                  <a:tcPr/>
                </a:tc>
                <a:tc>
                  <a:txBody>
                    <a:bodyPr/>
                    <a:lstStyle/>
                    <a:p>
                      <a:r>
                        <a:rPr lang="en-GB" sz="1600" dirty="0"/>
                        <a:t>Page 7</a:t>
                      </a:r>
                      <a:endParaRPr lang="en-GB" sz="1600" b="1" dirty="0"/>
                    </a:p>
                  </a:txBody>
                  <a:tcPr/>
                </a:tc>
                <a:extLst>
                  <a:ext uri="{0D108BD9-81ED-4DB2-BD59-A6C34878D82A}">
                    <a16:rowId xmlns:a16="http://schemas.microsoft.com/office/drawing/2014/main" val="4209483177"/>
                  </a:ext>
                </a:extLst>
              </a:tr>
              <a:tr h="518772">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solidFill>
                            <a:schemeClr val="dk1"/>
                          </a:solidFill>
                          <a:effectLst/>
                          <a:latin typeface="+mn-lt"/>
                          <a:ea typeface="+mn-ea"/>
                          <a:cs typeface="+mn-cs"/>
                        </a:rPr>
                        <a:t>Clarify why is it more appropriate to recover via the Transmission Demand Residual</a:t>
                      </a:r>
                      <a:endParaRPr lang="en-GB" sz="1600" dirty="0"/>
                    </a:p>
                  </a:txBody>
                  <a:tcPr/>
                </a:tc>
                <a:tc>
                  <a:txBody>
                    <a:bodyPr/>
                    <a:lstStyle/>
                    <a:p>
                      <a:r>
                        <a:rPr lang="en-GB" sz="1600" b="0" dirty="0"/>
                        <a:t>Page 8</a:t>
                      </a:r>
                    </a:p>
                  </a:txBody>
                  <a:tcPr/>
                </a:tc>
                <a:extLst>
                  <a:ext uri="{0D108BD9-81ED-4DB2-BD59-A6C34878D82A}">
                    <a16:rowId xmlns:a16="http://schemas.microsoft.com/office/drawing/2014/main" val="77387536"/>
                  </a:ext>
                </a:extLst>
              </a:tr>
              <a:tr h="666822">
                <a:tc>
                  <a:txBody>
                    <a:bodyPr/>
                    <a:lstStyle/>
                    <a:p>
                      <a:r>
                        <a:rPr lang="en-GB" sz="1600" dirty="0"/>
                        <a:t>Consider if the methodology for Offshore local circuit tariffs should be brought in line with the methodology for Onshore local circuit tariffs</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b="0" dirty="0"/>
                        <a:t>Page 8-9</a:t>
                      </a:r>
                    </a:p>
                    <a:p>
                      <a:endParaRPr lang="en-GB" sz="1600" b="0" dirty="0"/>
                    </a:p>
                  </a:txBody>
                  <a:tcPr/>
                </a:tc>
                <a:extLst>
                  <a:ext uri="{0D108BD9-81ED-4DB2-BD59-A6C34878D82A}">
                    <a16:rowId xmlns:a16="http://schemas.microsoft.com/office/drawing/2014/main" val="884771114"/>
                  </a:ext>
                </a:extLst>
              </a:tr>
              <a:tr h="518772">
                <a:tc>
                  <a:txBody>
                    <a:bodyPr/>
                    <a:lstStyle/>
                    <a:p>
                      <a:r>
                        <a:rPr lang="en-GB" sz="1600" dirty="0"/>
                        <a:t>Consider interactions with current ongoing Transmission Demand Residual modifications</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b="0" dirty="0"/>
                        <a:t>Page 9</a:t>
                      </a:r>
                    </a:p>
                    <a:p>
                      <a:endParaRPr lang="en-GB" sz="1600" b="0" dirty="0"/>
                    </a:p>
                  </a:txBody>
                  <a:tcPr/>
                </a:tc>
                <a:extLst>
                  <a:ext uri="{0D108BD9-81ED-4DB2-BD59-A6C34878D82A}">
                    <a16:rowId xmlns:a16="http://schemas.microsoft.com/office/drawing/2014/main" val="1688461957"/>
                  </a:ext>
                </a:extLst>
              </a:tr>
            </a:tbl>
          </a:graphicData>
        </a:graphic>
      </p:graphicFrame>
    </p:spTree>
    <p:extLst>
      <p:ext uri="{BB962C8B-B14F-4D97-AF65-F5344CB8AC3E}">
        <p14:creationId xmlns:p14="http://schemas.microsoft.com/office/powerpoint/2010/main" val="23627795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200" b="1" dirty="0">
                <a:solidFill>
                  <a:schemeClr val="accent1"/>
                </a:solidFill>
                <a:latin typeface="Helvetica Neue Condensed"/>
              </a:rPr>
              <a:t>CMP344 Timeline</a:t>
            </a:r>
          </a:p>
        </p:txBody>
      </p:sp>
      <p:sp>
        <p:nvSpPr>
          <p:cNvPr id="3" name="Rectangle 2"/>
          <p:cNvSpPr/>
          <p:nvPr/>
        </p:nvSpPr>
        <p:spPr>
          <a:xfrm>
            <a:off x="239349" y="932723"/>
            <a:ext cx="11521280" cy="1774588"/>
          </a:xfrm>
          <a:prstGeom prst="rect">
            <a:avLst/>
          </a:prstGeom>
        </p:spPr>
        <p:txBody>
          <a:bodyPr wrap="square" anchor="t">
            <a:spAutoFit/>
          </a:bodyPr>
          <a:lstStyle/>
          <a:p>
            <a:pPr marR="0" lvl="0" algn="l" defTabSz="554478" rtl="0" eaLnBrk="1" fontAlgn="auto" latinLnBrk="0" hangingPunct="1">
              <a:lnSpc>
                <a:spcPct val="100000"/>
              </a:lnSpc>
              <a:spcBef>
                <a:spcPts val="0"/>
              </a:spcBef>
              <a:spcAft>
                <a:spcPts val="0"/>
              </a:spcAft>
              <a:buClrTx/>
              <a:buSzTx/>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28594" marR="0" lvl="0" indent="-228594" algn="l"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EB7D2FD4-68D9-494A-967D-05746A2B7557}"/>
              </a:ext>
            </a:extLst>
          </p:cNvPr>
          <p:cNvGraphicFramePr>
            <a:graphicFrameLocks noGrp="1"/>
          </p:cNvGraphicFramePr>
          <p:nvPr>
            <p:extLst>
              <p:ext uri="{D42A27DB-BD31-4B8C-83A1-F6EECF244321}">
                <p14:modId xmlns:p14="http://schemas.microsoft.com/office/powerpoint/2010/main" val="2299148600"/>
              </p:ext>
            </p:extLst>
          </p:nvPr>
        </p:nvGraphicFramePr>
        <p:xfrm>
          <a:off x="558742" y="1028733"/>
          <a:ext cx="11266538" cy="4286021"/>
        </p:xfrm>
        <a:graphic>
          <a:graphicData uri="http://schemas.openxmlformats.org/drawingml/2006/table">
            <a:tbl>
              <a:tblPr firstRow="1" bandRow="1">
                <a:tableStyleId>{21E4AEA4-8DFA-4A89-87EB-49C32662AFE0}</a:tableStyleId>
              </a:tblPr>
              <a:tblGrid>
                <a:gridCol w="7167799">
                  <a:extLst>
                    <a:ext uri="{9D8B030D-6E8A-4147-A177-3AD203B41FA5}">
                      <a16:colId xmlns:a16="http://schemas.microsoft.com/office/drawing/2014/main" val="4112587689"/>
                    </a:ext>
                  </a:extLst>
                </a:gridCol>
                <a:gridCol w="4098739">
                  <a:extLst>
                    <a:ext uri="{9D8B030D-6E8A-4147-A177-3AD203B41FA5}">
                      <a16:colId xmlns:a16="http://schemas.microsoft.com/office/drawing/2014/main" val="722626711"/>
                    </a:ext>
                  </a:extLst>
                </a:gridCol>
              </a:tblGrid>
              <a:tr h="278781">
                <a:tc>
                  <a:txBody>
                    <a:bodyPr/>
                    <a:lstStyle/>
                    <a:p>
                      <a:r>
                        <a:rPr lang="en-GB" sz="1600" dirty="0">
                          <a:latin typeface="Arial" panose="020B0604020202020204" pitchFamily="34" charset="0"/>
                          <a:cs typeface="Arial" panose="020B0604020202020204" pitchFamily="34" charset="0"/>
                        </a:rPr>
                        <a:t>Milestone</a:t>
                      </a:r>
                    </a:p>
                  </a:txBody>
                  <a:tcPr/>
                </a:tc>
                <a:tc>
                  <a:txBody>
                    <a:bodyPr/>
                    <a:lstStyle/>
                    <a:p>
                      <a:r>
                        <a:rPr lang="en-GB" sz="16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473928">
                <a:tc>
                  <a:txBody>
                    <a:bodyPr/>
                    <a:lstStyle/>
                    <a:p>
                      <a:r>
                        <a:rPr lang="en-GB" sz="1600" dirty="0">
                          <a:latin typeface="Arial" panose="020B0604020202020204" pitchFamily="34" charset="0"/>
                          <a:cs typeface="Arial" panose="020B0604020202020204" pitchFamily="34" charset="0"/>
                        </a:rPr>
                        <a:t>Code Administrator Consultation </a:t>
                      </a:r>
                    </a:p>
                  </a:txBody>
                  <a:tcPr/>
                </a:tc>
                <a:tc>
                  <a:txBody>
                    <a:bodyPr/>
                    <a:lstStyle/>
                    <a:p>
                      <a:r>
                        <a:rPr lang="en-GB" sz="1600" dirty="0">
                          <a:latin typeface="Arial" panose="020B0604020202020204" pitchFamily="34" charset="0"/>
                          <a:cs typeface="Arial" panose="020B0604020202020204" pitchFamily="34" charset="0"/>
                        </a:rPr>
                        <a:t>1 December 2020 to 5pm on 22 December 2020</a:t>
                      </a:r>
                      <a:endParaRPr lang="en-GB" sz="1600" i="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83485395"/>
                  </a:ext>
                </a:extLst>
              </a:tr>
              <a:tr h="473928">
                <a:tc>
                  <a:txBody>
                    <a:bodyPr/>
                    <a:lstStyle/>
                    <a:p>
                      <a:r>
                        <a:rPr lang="en-GB" sz="1600" dirty="0">
                          <a:latin typeface="Arial" panose="020B0604020202020204" pitchFamily="34" charset="0"/>
                          <a:cs typeface="Arial" panose="020B0604020202020204" pitchFamily="34" charset="0"/>
                        </a:rPr>
                        <a:t>Draft Final Modification Report (DFMR) issued to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latin typeface="Arial" panose="020B0604020202020204" pitchFamily="34" charset="0"/>
                          <a:cs typeface="Arial" panose="020B0604020202020204" pitchFamily="34" charset="0"/>
                        </a:rPr>
                        <a:t>29 December 2020</a:t>
                      </a:r>
                    </a:p>
                    <a:p>
                      <a:endParaRPr lang="en-GB"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713368864"/>
                  </a:ext>
                </a:extLst>
              </a:tr>
              <a:tr h="473928">
                <a:tc>
                  <a:txBody>
                    <a:bodyPr/>
                    <a:lstStyle/>
                    <a:p>
                      <a:r>
                        <a:rPr lang="en-GB" sz="1600" dirty="0">
                          <a:latin typeface="Arial" panose="020B0604020202020204" pitchFamily="34" charset="0"/>
                          <a:cs typeface="Arial" panose="020B0604020202020204" pitchFamily="34" charset="0"/>
                        </a:rPr>
                        <a:t>Panel</a:t>
                      </a:r>
                      <a:r>
                        <a:rPr lang="en-GB" sz="1600" baseline="0" dirty="0">
                          <a:latin typeface="Arial" panose="020B0604020202020204" pitchFamily="34" charset="0"/>
                          <a:cs typeface="Arial" panose="020B0604020202020204" pitchFamily="34" charset="0"/>
                        </a:rPr>
                        <a:t> undertake DFMR recommendation vote (5 working days)</a:t>
                      </a:r>
                      <a:endParaRPr lang="en-US" sz="16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latin typeface="Arial" panose="020B0604020202020204" pitchFamily="34" charset="0"/>
                          <a:cs typeface="Arial" panose="020B0604020202020204" pitchFamily="34" charset="0"/>
                        </a:rPr>
                        <a:t>8 January 2021</a:t>
                      </a:r>
                    </a:p>
                  </a:txBody>
                  <a:tcPr/>
                </a:tc>
                <a:extLst>
                  <a:ext uri="{0D108BD9-81ED-4DB2-BD59-A6C34878D82A}">
                    <a16:rowId xmlns:a16="http://schemas.microsoft.com/office/drawing/2014/main" val="2726378177"/>
                  </a:ext>
                </a:extLst>
              </a:tr>
              <a:tr h="473928">
                <a:tc>
                  <a:txBody>
                    <a:bodyPr/>
                    <a:lstStyle/>
                    <a:p>
                      <a:r>
                        <a:rPr lang="en-US" sz="1600" dirty="0">
                          <a:latin typeface="Arial" panose="020B0604020202020204" pitchFamily="34" charset="0"/>
                          <a:cs typeface="Arial" panose="020B0604020202020204" pitchFamily="34" charset="0"/>
                        </a:rPr>
                        <a:t>Final Modification Report issued to Panel to check votes recorded correctly (1 working day)</a:t>
                      </a:r>
                      <a:endParaRPr lang="en-GB" sz="16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latin typeface="Arial" panose="020B0604020202020204" pitchFamily="34" charset="0"/>
                          <a:cs typeface="Arial" panose="020B0604020202020204" pitchFamily="34" charset="0"/>
                        </a:rPr>
                        <a:t>8 January 2021</a:t>
                      </a:r>
                    </a:p>
                  </a:txBody>
                  <a:tcPr/>
                </a:tc>
                <a:extLst>
                  <a:ext uri="{0D108BD9-81ED-4DB2-BD59-A6C34878D82A}">
                    <a16:rowId xmlns:a16="http://schemas.microsoft.com/office/drawing/2014/main" val="2461474842"/>
                  </a:ext>
                </a:extLst>
              </a:tr>
              <a:tr h="535356">
                <a:tc>
                  <a:txBody>
                    <a:bodyPr/>
                    <a:lstStyle/>
                    <a:p>
                      <a:r>
                        <a:rPr lang="en-US" sz="1600" dirty="0">
                          <a:latin typeface="Arial" panose="020B0604020202020204" pitchFamily="34" charset="0"/>
                          <a:cs typeface="Arial" panose="020B0604020202020204" pitchFamily="34" charset="0"/>
                        </a:rPr>
                        <a:t>Final Modification Report issued to Ofgem</a:t>
                      </a:r>
                      <a:endParaRPr lang="en-GB" sz="1600" dirty="0">
                        <a:latin typeface="Arial" panose="020B0604020202020204" pitchFamily="34" charset="0"/>
                        <a:cs typeface="Arial" panose="020B0604020202020204" pitchFamily="34" charset="0"/>
                      </a:endParaRPr>
                    </a:p>
                  </a:txBody>
                  <a:tcPr/>
                </a:tc>
                <a:tc>
                  <a:txBody>
                    <a:bodyPr/>
                    <a:lstStyle/>
                    <a:p>
                      <a:r>
                        <a:rPr lang="en-GB" sz="1600" dirty="0">
                          <a:latin typeface="Arial" panose="020B0604020202020204" pitchFamily="34" charset="0"/>
                          <a:cs typeface="Arial" panose="020B0604020202020204" pitchFamily="34" charset="0"/>
                        </a:rPr>
                        <a:t>12 January 2021</a:t>
                      </a:r>
                    </a:p>
                  </a:txBody>
                  <a:tcPr/>
                </a:tc>
                <a:extLst>
                  <a:ext uri="{0D108BD9-81ED-4DB2-BD59-A6C34878D82A}">
                    <a16:rowId xmlns:a16="http://schemas.microsoft.com/office/drawing/2014/main" val="1338958629"/>
                  </a:ext>
                </a:extLst>
              </a:tr>
              <a:tr h="535356">
                <a:tc>
                  <a:txBody>
                    <a:bodyPr/>
                    <a:lstStyle/>
                    <a:p>
                      <a:r>
                        <a:rPr lang="en-GB" sz="1600" dirty="0">
                          <a:latin typeface="Arial" panose="020B0604020202020204" pitchFamily="34" charset="0"/>
                          <a:cs typeface="Arial" panose="020B0604020202020204" pitchFamily="34" charset="0"/>
                        </a:rPr>
                        <a:t>Anticipated Ofgem decision date</a:t>
                      </a:r>
                    </a:p>
                  </a:txBody>
                  <a:tcPr/>
                </a:tc>
                <a:tc>
                  <a:txBody>
                    <a:bodyPr/>
                    <a:lstStyle/>
                    <a:p>
                      <a:r>
                        <a:rPr lang="en-GB" sz="1600" dirty="0">
                          <a:latin typeface="Arial" panose="020B0604020202020204" pitchFamily="34" charset="0"/>
                          <a:cs typeface="Arial" panose="020B0604020202020204" pitchFamily="34" charset="0"/>
                        </a:rPr>
                        <a:t>25 January 2021</a:t>
                      </a:r>
                    </a:p>
                  </a:txBody>
                  <a:tcPr/>
                </a:tc>
                <a:extLst>
                  <a:ext uri="{0D108BD9-81ED-4DB2-BD59-A6C34878D82A}">
                    <a16:rowId xmlns:a16="http://schemas.microsoft.com/office/drawing/2014/main" val="54008668"/>
                  </a:ext>
                </a:extLst>
              </a:tr>
              <a:tr h="668741">
                <a:tc>
                  <a:txBody>
                    <a:bodyPr/>
                    <a:lstStyle/>
                    <a:p>
                      <a:r>
                        <a:rPr lang="en-GB" sz="1600" dirty="0">
                          <a:latin typeface="Arial" panose="020B0604020202020204" pitchFamily="34" charset="0"/>
                          <a:cs typeface="Arial" panose="020B0604020202020204" pitchFamily="34" charset="0"/>
                        </a:rPr>
                        <a:t>Implementation Date</a:t>
                      </a:r>
                    </a:p>
                  </a:txBody>
                  <a:tcPr/>
                </a:tc>
                <a:tc>
                  <a:txBody>
                    <a:bodyPr/>
                    <a:lstStyle/>
                    <a:p>
                      <a:r>
                        <a:rPr lang="en-GB" sz="1600" dirty="0">
                          <a:latin typeface="Arial" panose="020B0604020202020204" pitchFamily="34" charset="0"/>
                          <a:cs typeface="Arial" panose="020B0604020202020204" pitchFamily="34" charset="0"/>
                        </a:rPr>
                        <a:t>1 April 2021</a:t>
                      </a:r>
                    </a:p>
                  </a:txBody>
                  <a:tcPr/>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3935026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640079" y="2053641"/>
            <a:ext cx="3669161" cy="2760098"/>
          </a:xfrm>
        </p:spPr>
        <p:txBody>
          <a:bodyPr vert="horz" lIns="91440" tIns="45720" rIns="91440" bIns="45720" rtlCol="0" anchor="ctr">
            <a:normAutofit/>
          </a:bodyPr>
          <a:lstStyle/>
          <a:p>
            <a:pPr algn="l" rtl="0">
              <a:lnSpc>
                <a:spcPct val="90000"/>
              </a:lnSpc>
              <a:spcBef>
                <a:spcPct val="0"/>
              </a:spcBef>
            </a:pPr>
            <a:r>
              <a:rPr lang="en-US" altLang="en-US" sz="4400" kern="1200" dirty="0">
                <a:solidFill>
                  <a:srgbClr val="FFFFFF"/>
                </a:solidFill>
                <a:latin typeface="+mj-lt"/>
                <a:ea typeface="+mj-ea"/>
                <a:cs typeface="+mj-cs"/>
              </a:rPr>
              <a:t>CMP344  - the asks of Panel</a:t>
            </a:r>
            <a:endParaRPr lang="en-US" altLang="en-US" sz="4400" b="0" kern="1200" dirty="0">
              <a:solidFill>
                <a:srgbClr val="FFFFFF"/>
              </a:solidFill>
              <a:latin typeface="+mj-lt"/>
              <a:ea typeface="+mj-ea"/>
              <a:cs typeface="+mj-cs"/>
            </a:endParaRPr>
          </a:p>
        </p:txBody>
      </p:sp>
      <p:sp>
        <p:nvSpPr>
          <p:cNvPr id="3" name="Rectangle 2"/>
          <p:cNvSpPr/>
          <p:nvPr/>
        </p:nvSpPr>
        <p:spPr>
          <a:xfrm>
            <a:off x="6090574" y="801866"/>
            <a:ext cx="5306084" cy="5230634"/>
          </a:xfrm>
          <a:prstGeom prst="rect">
            <a:avLst/>
          </a:prstGeom>
        </p:spPr>
        <p:txBody>
          <a:bodyPr vert="horz" lIns="91440" tIns="45720" rIns="91440" bIns="45720" rtlCol="0" anchor="ctr">
            <a:normAutofit lnSpcReduction="10000"/>
          </a:bodyPr>
          <a:lstStyle/>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r>
              <a:rPr kumimoji="0" lang="en-US" altLang="en-US" sz="2400" b="1" i="0" u="none" strike="noStrike" cap="none" spc="0" normalizeH="0" baseline="0" noProof="0" dirty="0">
                <a:ln>
                  <a:noFill/>
                </a:ln>
                <a:solidFill>
                  <a:srgbClr val="000000"/>
                </a:solidFill>
                <a:effectLst/>
                <a:uLnTx/>
                <a:uFillTx/>
              </a:rPr>
              <a:t>Do you agree that the CMP344 Workgroup have met their Terms of Reference?</a:t>
            </a: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endParaRPr lang="en-US" altLang="en-US" sz="2400" b="1" dirty="0">
              <a:solidFill>
                <a:srgbClr val="000000"/>
              </a:solidFill>
            </a:endParaRP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r>
              <a:rPr kumimoji="0" lang="en-US" altLang="en-US" sz="2400" b="1" i="0" u="none" strike="noStrike" cap="none" spc="0" normalizeH="0" baseline="0" noProof="0" dirty="0">
                <a:ln>
                  <a:noFill/>
                </a:ln>
                <a:solidFill>
                  <a:srgbClr val="000000"/>
                </a:solidFill>
                <a:effectLst/>
                <a:uLnTx/>
                <a:uFillTx/>
              </a:rPr>
              <a:t>Do you agree with the legal text changes proposed by the ESO?</a:t>
            </a: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1" i="0" u="none" strike="noStrike" cap="none" spc="0" normalizeH="0" baseline="0" noProof="0" dirty="0">
              <a:ln>
                <a:noFill/>
              </a:ln>
              <a:solidFill>
                <a:srgbClr val="000000"/>
              </a:solidFill>
              <a:effectLst/>
              <a:uLnTx/>
              <a:uFillTx/>
            </a:endParaRP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r>
              <a:rPr kumimoji="0" lang="en-US" altLang="en-US" sz="2400" b="1" i="0" u="none" strike="noStrike" cap="none" spc="0" normalizeH="0" baseline="0" noProof="0" dirty="0">
                <a:ln>
                  <a:noFill/>
                </a:ln>
                <a:solidFill>
                  <a:srgbClr val="000000"/>
                </a:solidFill>
                <a:effectLst/>
                <a:uLnTx/>
                <a:uFillTx/>
              </a:rPr>
              <a:t>Do you agree that once legal text agreed by </a:t>
            </a:r>
            <a:r>
              <a:rPr lang="en-US" altLang="en-US" sz="2400" b="1" dirty="0">
                <a:solidFill>
                  <a:srgbClr val="000000"/>
                </a:solidFill>
              </a:rPr>
              <a:t>Workgroup </a:t>
            </a:r>
            <a:r>
              <a:rPr kumimoji="0" lang="en-US" altLang="en-US" sz="2400" b="1" i="0" u="none" strike="noStrike" cap="none" spc="0" normalizeH="0" baseline="0" noProof="0" dirty="0">
                <a:ln>
                  <a:noFill/>
                </a:ln>
                <a:solidFill>
                  <a:srgbClr val="000000"/>
                </a:solidFill>
                <a:effectLst/>
                <a:uLnTx/>
                <a:uFillTx/>
              </a:rPr>
              <a:t>this can </a:t>
            </a:r>
            <a:r>
              <a:rPr lang="en-US" altLang="en-US" sz="2400" b="1" dirty="0">
                <a:solidFill>
                  <a:srgbClr val="000000"/>
                </a:solidFill>
              </a:rPr>
              <a:t>proceed to Code Administrator Consultation no later than 2 December 2020? – </a:t>
            </a:r>
            <a:r>
              <a:rPr lang="en-US" altLang="en-US" sz="2400" b="1" i="1" dirty="0">
                <a:solidFill>
                  <a:srgbClr val="000000"/>
                </a:solidFill>
              </a:rPr>
              <a:t>note that if Workgroup propose any changes, these will be sent via circulation for Panel Approval</a:t>
            </a:r>
            <a:endParaRPr kumimoji="0" lang="en-US" altLang="en-US" sz="2400" b="0" i="0" u="none" strike="noStrike"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3071542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1" y="3569812"/>
            <a:ext cx="9824894" cy="2444907"/>
          </a:xfrm>
          <a:solidFill>
            <a:schemeClr val="bg1"/>
          </a:solidFill>
        </p:spPr>
        <p:txBody>
          <a:bodyPr/>
          <a:lstStyle/>
          <a:p>
            <a:r>
              <a:rPr lang="en-GB" sz="2400" b="1" dirty="0"/>
              <a:t>CMP351 - Financial Securities – ‘Timescales for Provision of Cash Deposit into Escrow’</a:t>
            </a:r>
          </a:p>
          <a:p>
            <a:r>
              <a:rPr lang="en-GB" sz="2400" b="1" dirty="0">
                <a:solidFill>
                  <a:schemeClr val="tx1"/>
                </a:solidFill>
              </a:rPr>
              <a:t>Paul Mullen</a:t>
            </a: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7079318" cy="1227137"/>
          </a:xfrm>
          <a:solidFill>
            <a:schemeClr val="bg1"/>
          </a:solidFill>
        </p:spPr>
        <p:txBody>
          <a:bodyPr/>
          <a:lstStyle/>
          <a:p>
            <a:r>
              <a:rPr lang="en-GB" sz="4000" b="1" dirty="0"/>
              <a:t>Draft Final Modification Reports</a:t>
            </a:r>
          </a:p>
        </p:txBody>
      </p:sp>
    </p:spTree>
    <p:extLst>
      <p:ext uri="{BB962C8B-B14F-4D97-AF65-F5344CB8AC3E}">
        <p14:creationId xmlns:p14="http://schemas.microsoft.com/office/powerpoint/2010/main" val="42429991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8640960" cy="1294863"/>
          </a:xfrm>
        </p:spPr>
        <p:txBody>
          <a:bodyPr/>
          <a:lstStyle/>
          <a:p>
            <a:r>
              <a:rPr lang="en-GB" altLang="en-US" sz="3733" dirty="0">
                <a:solidFill>
                  <a:srgbClr val="FFC000"/>
                </a:solidFill>
              </a:rPr>
              <a:t>CMP351 Background</a:t>
            </a:r>
            <a:endParaRPr lang="en-GB" altLang="en-US" sz="1867" b="0" dirty="0">
              <a:solidFill>
                <a:srgbClr val="FFC000"/>
              </a:solidFill>
            </a:endParaRPr>
          </a:p>
        </p:txBody>
      </p:sp>
      <p:sp>
        <p:nvSpPr>
          <p:cNvPr id="3" name="Rectangle 2"/>
          <p:cNvSpPr/>
          <p:nvPr/>
        </p:nvSpPr>
        <p:spPr>
          <a:xfrm>
            <a:off x="239349" y="932723"/>
            <a:ext cx="11521280" cy="6935104"/>
          </a:xfrm>
          <a:prstGeom prst="rect">
            <a:avLst/>
          </a:prstGeom>
        </p:spPr>
        <p:txBody>
          <a:bodyPr wrap="square">
            <a:spAutoFit/>
          </a:bodyPr>
          <a:lstStyle/>
          <a:p>
            <a:pPr marL="285750" indent="-285750" algn="just">
              <a:buFont typeface="Arial" panose="020B0604020202020204" pitchFamily="34" charset="0"/>
              <a:buChar char="•"/>
            </a:pPr>
            <a:r>
              <a:rPr lang="en-GB" sz="2000" dirty="0"/>
              <a:t>CMP351 seeks to change the timescales (from 45 calendar days to 21 calendar days) by which Cash Deposits need to be provided to National Grid ESO through the bi-annual financial securities process. This modification will need to be implemented by 15 February 2021 to be effective for the next Securities period.</a:t>
            </a:r>
          </a:p>
          <a:p>
            <a:pPr marL="285750" indent="-285750" algn="just">
              <a:buFont typeface="Arial" panose="020B0604020202020204" pitchFamily="34" charset="0"/>
              <a:buChar char="•"/>
            </a:pPr>
            <a:endParaRPr lang="en-GB" sz="2000" dirty="0"/>
          </a:p>
          <a:p>
            <a:pPr marL="285750" indent="-285750" algn="just">
              <a:buFont typeface="Arial" panose="020B0604020202020204" pitchFamily="34" charset="0"/>
              <a:buChar char="•"/>
            </a:pPr>
            <a:r>
              <a:rPr lang="en-GB" sz="2000" dirty="0"/>
              <a:t>September Panel unanimously agreed that CMP351 should follow the standard governance route and proceed to Code Administrator Consultation.</a:t>
            </a:r>
          </a:p>
          <a:p>
            <a:pPr marL="285750" indent="-285750" algn="just">
              <a:buFont typeface="Arial" panose="020B0604020202020204" pitchFamily="34" charset="0"/>
              <a:buChar char="•"/>
            </a:pPr>
            <a:endParaRPr lang="en-GB" sz="2000" dirty="0"/>
          </a:p>
          <a:p>
            <a:pPr marL="285750" indent="-285750" algn="just">
              <a:buFont typeface="Arial" panose="020B0604020202020204" pitchFamily="34" charset="0"/>
              <a:buChar char="•"/>
            </a:pPr>
            <a:r>
              <a:rPr lang="en-GB" sz="2000" dirty="0"/>
              <a:t>Code Administrator Consultation was issued 22 October 2020 and closed on 12 November 2020. 3 responses received:</a:t>
            </a:r>
          </a:p>
          <a:p>
            <a:pPr marL="742950" lvl="1" indent="-285750" algn="just">
              <a:buFont typeface="Arial" panose="020B0604020202020204" pitchFamily="34" charset="0"/>
              <a:buChar char="•"/>
            </a:pPr>
            <a:r>
              <a:rPr lang="en-GB" sz="2000" dirty="0"/>
              <a:t>All 3 respondents stated that the change would better facilitate the Applicable CUSC Objectives. </a:t>
            </a:r>
          </a:p>
          <a:p>
            <a:pPr marL="1200150" lvl="2" indent="-285750" algn="just">
              <a:buFont typeface="Arial" panose="020B0604020202020204" pitchFamily="34" charset="0"/>
              <a:buChar char="•"/>
            </a:pPr>
            <a:r>
              <a:rPr lang="en-GB" sz="2000" dirty="0"/>
              <a:t>2 respondents believed that the reduced time period (21 days rather than 45 days) for providing cash securities is a suitable compromise between the needs of developers and National Grid ESO being able to carry out their Event of Default and the cancellation process.</a:t>
            </a:r>
          </a:p>
          <a:p>
            <a:pPr marL="742950" lvl="1" indent="-285750" algn="just">
              <a:buFont typeface="Arial" panose="020B0604020202020204" pitchFamily="34" charset="0"/>
              <a:buChar char="•"/>
            </a:pPr>
            <a:r>
              <a:rPr lang="en-GB" sz="2000" dirty="0"/>
              <a:t>All 3 respondents supported the implementation approach.</a:t>
            </a:r>
          </a:p>
          <a:p>
            <a:r>
              <a:rPr lang="en-GB" dirty="0"/>
              <a:t> </a:t>
            </a:r>
          </a:p>
          <a:p>
            <a:pPr marL="325872" marR="0" lvl="1"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BE64D"/>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52458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Actions Log </a:t>
            </a:r>
          </a:p>
        </p:txBody>
      </p:sp>
      <p:sp>
        <p:nvSpPr>
          <p:cNvPr id="9" name="TextBox 8">
            <a:extLst>
              <a:ext uri="{FF2B5EF4-FFF2-40B4-BE49-F238E27FC236}">
                <a16:creationId xmlns:a16="http://schemas.microsoft.com/office/drawing/2014/main" id="{2804E03A-ADBB-4617-B431-465E7E2DA3C4}"/>
              </a:ext>
            </a:extLst>
          </p:cNvPr>
          <p:cNvSpPr txBox="1"/>
          <p:nvPr/>
        </p:nvSpPr>
        <p:spPr>
          <a:xfrm>
            <a:off x="349945" y="1334869"/>
            <a:ext cx="6077250" cy="523220"/>
          </a:xfrm>
          <a:prstGeom prst="rect">
            <a:avLst/>
          </a:prstGeom>
        </p:spPr>
        <p:txBody>
          <a:bodyPr wrap="square" rtlCol="0">
            <a:spAutoFit/>
          </a:bodyPr>
          <a:lstStyle/>
          <a:p>
            <a:pPr algn="l"/>
            <a:r>
              <a:rPr lang="en-GB" sz="2800" b="1" dirty="0">
                <a:latin typeface="Arial" panose="020B0604020202020204" pitchFamily="34" charset="0"/>
                <a:cs typeface="Times New Roman" panose="02020603050405020304" pitchFamily="18" charset="0"/>
              </a:rPr>
              <a:t>Review of the actions log</a:t>
            </a:r>
          </a:p>
        </p:txBody>
      </p:sp>
    </p:spTree>
    <p:extLst>
      <p:ext uri="{BB962C8B-B14F-4D97-AF65-F5344CB8AC3E}">
        <p14:creationId xmlns:p14="http://schemas.microsoft.com/office/powerpoint/2010/main" val="18821926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372" y="287806"/>
            <a:ext cx="8651712" cy="637747"/>
          </a:xfrm>
        </p:spPr>
        <p:txBody>
          <a:bodyPr/>
          <a:lstStyle/>
          <a:p>
            <a:r>
              <a:rPr lang="en-GB" sz="3600" b="1" dirty="0"/>
              <a:t>CMP351 Timeline</a:t>
            </a:r>
          </a:p>
        </p:txBody>
      </p:sp>
      <p:graphicFrame>
        <p:nvGraphicFramePr>
          <p:cNvPr id="4" name="Table 3">
            <a:extLst>
              <a:ext uri="{FF2B5EF4-FFF2-40B4-BE49-F238E27FC236}">
                <a16:creationId xmlns:a16="http://schemas.microsoft.com/office/drawing/2014/main" id="{CBD83B3D-3680-423E-BAED-52E4E6678DDC}"/>
              </a:ext>
            </a:extLst>
          </p:cNvPr>
          <p:cNvGraphicFramePr>
            <a:graphicFrameLocks noGrp="1"/>
          </p:cNvGraphicFramePr>
          <p:nvPr>
            <p:extLst>
              <p:ext uri="{D42A27DB-BD31-4B8C-83A1-F6EECF244321}">
                <p14:modId xmlns:p14="http://schemas.microsoft.com/office/powerpoint/2010/main" val="510467235"/>
              </p:ext>
            </p:extLst>
          </p:nvPr>
        </p:nvGraphicFramePr>
        <p:xfrm>
          <a:off x="368478" y="1105308"/>
          <a:ext cx="11518722" cy="4349194"/>
        </p:xfrm>
        <a:graphic>
          <a:graphicData uri="http://schemas.openxmlformats.org/drawingml/2006/table">
            <a:tbl>
              <a:tblPr firstRow="1" bandRow="1">
                <a:tableStyleId>{5C22544A-7EE6-4342-B048-85BDC9FD1C3A}</a:tableStyleId>
              </a:tblPr>
              <a:tblGrid>
                <a:gridCol w="5759361">
                  <a:extLst>
                    <a:ext uri="{9D8B030D-6E8A-4147-A177-3AD203B41FA5}">
                      <a16:colId xmlns:a16="http://schemas.microsoft.com/office/drawing/2014/main" val="2513154759"/>
                    </a:ext>
                  </a:extLst>
                </a:gridCol>
                <a:gridCol w="5759361">
                  <a:extLst>
                    <a:ext uri="{9D8B030D-6E8A-4147-A177-3AD203B41FA5}">
                      <a16:colId xmlns:a16="http://schemas.microsoft.com/office/drawing/2014/main" val="3952352042"/>
                    </a:ext>
                  </a:extLst>
                </a:gridCol>
              </a:tblGrid>
              <a:tr h="793614">
                <a:tc>
                  <a:txBody>
                    <a:bodyPr/>
                    <a:lstStyle/>
                    <a:p>
                      <a:r>
                        <a:rPr lang="en-GB" sz="2000" dirty="0">
                          <a:latin typeface="Helvetica Neue Condensed" panose="02000503000000020004"/>
                        </a:rPr>
                        <a:t>Stage Gate</a:t>
                      </a:r>
                    </a:p>
                  </a:txBody>
                  <a:tcPr/>
                </a:tc>
                <a:tc>
                  <a:txBody>
                    <a:bodyPr/>
                    <a:lstStyle/>
                    <a:p>
                      <a:r>
                        <a:rPr lang="en-GB" sz="2000" dirty="0">
                          <a:latin typeface="Helvetica Neue Condensed" panose="02000503000000020004"/>
                        </a:rPr>
                        <a:t>Date</a:t>
                      </a:r>
                    </a:p>
                  </a:txBody>
                  <a:tcPr/>
                </a:tc>
                <a:extLst>
                  <a:ext uri="{0D108BD9-81ED-4DB2-BD59-A6C34878D82A}">
                    <a16:rowId xmlns:a16="http://schemas.microsoft.com/office/drawing/2014/main" val="4049382407"/>
                  </a:ext>
                </a:extLst>
              </a:tr>
              <a:tr h="1164437">
                <a:tc>
                  <a:txBody>
                    <a:bodyPr/>
                    <a:lstStyle/>
                    <a:p>
                      <a:pPr marL="0" marR="0" lvl="0" indent="0" algn="l" defTabSz="914377" rtl="0" eaLnBrk="1" fontAlgn="auto" latinLnBrk="0" hangingPunct="1">
                        <a:lnSpc>
                          <a:spcPts val="1500"/>
                        </a:lnSpc>
                        <a:spcBef>
                          <a:spcPts val="200"/>
                        </a:spcBef>
                        <a:spcAft>
                          <a:spcPts val="200"/>
                        </a:spcAft>
                        <a:buClrTx/>
                        <a:buSzTx/>
                        <a:buFontTx/>
                        <a:buNone/>
                        <a:tabLst>
                          <a:tab pos="108585" algn="l"/>
                        </a:tabLst>
                        <a:defRPr/>
                      </a:pPr>
                      <a:r>
                        <a:rPr lang="en-GB" sz="1800" b="0" dirty="0">
                          <a:effectLst/>
                          <a:latin typeface="Arial" panose="020B0604020202020204" pitchFamily="34" charset="0"/>
                          <a:ea typeface="Times New Roman" panose="02020603050405020304" pitchFamily="18" charset="0"/>
                          <a:cs typeface="Arial" panose="020B0604020202020204" pitchFamily="34" charset="0"/>
                        </a:rPr>
                        <a:t>Issue </a:t>
                      </a:r>
                      <a:r>
                        <a:rPr lang="en-GB" sz="1800" b="0" dirty="0">
                          <a:latin typeface="Arial" panose="020B0604020202020204" pitchFamily="34" charset="0"/>
                          <a:cs typeface="Arial" panose="020B0604020202020204" pitchFamily="34" charset="0"/>
                        </a:rPr>
                        <a:t>Final Modification Report </a:t>
                      </a:r>
                      <a:r>
                        <a:rPr lang="en-GB" sz="1800" b="0" dirty="0">
                          <a:effectLst/>
                          <a:latin typeface="Arial" panose="020B0604020202020204" pitchFamily="34" charset="0"/>
                          <a:ea typeface="Times New Roman" panose="02020603050405020304" pitchFamily="18" charset="0"/>
                          <a:cs typeface="Arial" panose="020B0604020202020204" pitchFamily="34" charset="0"/>
                        </a:rPr>
                        <a:t>to Panel to confirm votes held at Panel (5 working days)</a:t>
                      </a: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1 December 2020</a:t>
                      </a:r>
                    </a:p>
                  </a:txBody>
                  <a:tcPr marL="68580" marR="68580" marT="0" marB="0" anchor="ctr"/>
                </a:tc>
                <a:extLst>
                  <a:ext uri="{0D108BD9-81ED-4DB2-BD59-A6C34878D82A}">
                    <a16:rowId xmlns:a16="http://schemas.microsoft.com/office/drawing/2014/main" val="573808274"/>
                  </a:ext>
                </a:extLst>
              </a:tr>
              <a:tr h="742740">
                <a:tc>
                  <a:txBody>
                    <a:bodyPr/>
                    <a:lstStyle/>
                    <a:p>
                      <a:pPr lvl="0"/>
                      <a:r>
                        <a:rPr lang="en-GB" sz="1800" b="0" dirty="0">
                          <a:effectLst/>
                          <a:latin typeface="Arial" panose="020B0604020202020204" pitchFamily="34" charset="0"/>
                          <a:ea typeface="Times New Roman" panose="02020603050405020304" pitchFamily="18" charset="0"/>
                          <a:cs typeface="Arial" panose="020B0604020202020204" pitchFamily="34" charset="0"/>
                        </a:rPr>
                        <a:t>Issue </a:t>
                      </a:r>
                      <a:r>
                        <a:rPr lang="en-GB" sz="1800" b="0" dirty="0">
                          <a:latin typeface="Arial" panose="020B0604020202020204" pitchFamily="34" charset="0"/>
                          <a:cs typeface="Arial" panose="020B0604020202020204" pitchFamily="34" charset="0"/>
                        </a:rPr>
                        <a:t>Final Modification Report </a:t>
                      </a:r>
                      <a:r>
                        <a:rPr lang="en-GB" sz="1800" b="0" dirty="0">
                          <a:effectLst/>
                          <a:latin typeface="Arial" panose="020B0604020202020204" pitchFamily="34" charset="0"/>
                          <a:ea typeface="Times New Roman" panose="02020603050405020304" pitchFamily="18" charset="0"/>
                          <a:cs typeface="Arial" panose="020B0604020202020204" pitchFamily="34" charset="0"/>
                        </a:rPr>
                        <a:t>to Ofgem</a:t>
                      </a:r>
                      <a:endParaRPr lang="en-GB" b="0" dirty="0">
                        <a:latin typeface="Arial" panose="020B0604020202020204" pitchFamily="34" charset="0"/>
                        <a:cs typeface="Arial" panose="020B0604020202020204" pitchFamily="34" charset="0"/>
                      </a:endParaRP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9 December 2020</a:t>
                      </a:r>
                    </a:p>
                  </a:txBody>
                  <a:tcPr marL="68580" marR="68580" marT="0" marB="0" anchor="ctr"/>
                </a:tc>
                <a:extLst>
                  <a:ext uri="{0D108BD9-81ED-4DB2-BD59-A6C34878D82A}">
                    <a16:rowId xmlns:a16="http://schemas.microsoft.com/office/drawing/2014/main" val="1946364116"/>
                  </a:ext>
                </a:extLst>
              </a:tr>
              <a:tr h="1648403">
                <a:tc>
                  <a:txBody>
                    <a:bodyPr/>
                    <a:lstStyle/>
                    <a:p>
                      <a:pPr algn="l">
                        <a:lnSpc>
                          <a:spcPts val="1500"/>
                        </a:lnSpc>
                        <a:spcBef>
                          <a:spcPts val="200"/>
                        </a:spcBef>
                        <a:spcAft>
                          <a:spcPts val="200"/>
                        </a:spcAft>
                        <a:tabLst>
                          <a:tab pos="108585" algn="l"/>
                        </a:tabLst>
                      </a:pPr>
                      <a:r>
                        <a:rPr lang="en-GB" sz="1800" b="0" dirty="0">
                          <a:effectLst/>
                          <a:latin typeface="Arial" panose="020B0604020202020204" pitchFamily="34" charset="0"/>
                          <a:ea typeface="Times New Roman" panose="02020603050405020304" pitchFamily="18" charset="0"/>
                          <a:cs typeface="Arial" panose="020B0604020202020204" pitchFamily="34" charset="0"/>
                        </a:rPr>
                        <a:t>Implementation Date</a:t>
                      </a: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By 15 February 2021</a:t>
                      </a:r>
                    </a:p>
                  </a:txBody>
                  <a:tcPr marL="68580" marR="68580" marT="0" marB="0" anchor="ctr"/>
                </a:tc>
                <a:extLst>
                  <a:ext uri="{0D108BD9-81ED-4DB2-BD59-A6C34878D82A}">
                    <a16:rowId xmlns:a16="http://schemas.microsoft.com/office/drawing/2014/main" val="148535058"/>
                  </a:ext>
                </a:extLst>
              </a:tr>
            </a:tbl>
          </a:graphicData>
        </a:graphic>
      </p:graphicFrame>
    </p:spTree>
    <p:extLst>
      <p:ext uri="{BB962C8B-B14F-4D97-AF65-F5344CB8AC3E}">
        <p14:creationId xmlns:p14="http://schemas.microsoft.com/office/powerpoint/2010/main" val="39094240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1" name="Rectangle 10">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13" name="Picture 12">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640079" y="2053641"/>
            <a:ext cx="3669161" cy="2760098"/>
          </a:xfrm>
        </p:spPr>
        <p:txBody>
          <a:bodyPr vert="horz" lIns="91440" tIns="45720" rIns="91440" bIns="45720" rtlCol="0" anchor="ctr">
            <a:normAutofit/>
          </a:bodyPr>
          <a:lstStyle/>
          <a:p>
            <a:pPr algn="l" rtl="0">
              <a:lnSpc>
                <a:spcPct val="90000"/>
              </a:lnSpc>
              <a:spcBef>
                <a:spcPct val="0"/>
              </a:spcBef>
            </a:pPr>
            <a:r>
              <a:rPr lang="en-US" altLang="en-US" sz="4400" kern="1200" dirty="0">
                <a:solidFill>
                  <a:srgbClr val="FFFFFF"/>
                </a:solidFill>
                <a:latin typeface="+mj-lt"/>
                <a:ea typeface="+mj-ea"/>
                <a:cs typeface="+mj-cs"/>
              </a:rPr>
              <a:t>CMP351  - the ask of Panel</a:t>
            </a:r>
            <a:endParaRPr lang="en-US" altLang="en-US" sz="4400" b="0" kern="1200" dirty="0">
              <a:solidFill>
                <a:srgbClr val="FFFFFF"/>
              </a:solidFill>
              <a:latin typeface="+mj-lt"/>
              <a:ea typeface="+mj-ea"/>
              <a:cs typeface="+mj-cs"/>
            </a:endParaRPr>
          </a:p>
        </p:txBody>
      </p:sp>
      <p:sp>
        <p:nvSpPr>
          <p:cNvPr id="3" name="Rectangle 2"/>
          <p:cNvSpPr/>
          <p:nvPr/>
        </p:nvSpPr>
        <p:spPr>
          <a:xfrm>
            <a:off x="6090574" y="801866"/>
            <a:ext cx="5116142" cy="5230634"/>
          </a:xfrm>
          <a:prstGeom prst="rect">
            <a:avLst/>
          </a:prstGeom>
        </p:spPr>
        <p:txBody>
          <a:bodyPr vert="horz" lIns="91440" tIns="45720" rIns="91440" bIns="45720" rtlCol="0" anchor="ctr">
            <a:normAutofit/>
          </a:bodyPr>
          <a:lstStyle/>
          <a:p>
            <a:pPr marL="228594" lvl="0" indent="-228600" defTabSz="914400">
              <a:lnSpc>
                <a:spcPct val="90000"/>
              </a:lnSpc>
              <a:spcAft>
                <a:spcPts val="600"/>
              </a:spcAft>
              <a:buFont typeface="Arial" panose="020B0604020202020204" pitchFamily="34" charset="0"/>
              <a:buChar char="•"/>
              <a:defRPr/>
            </a:pPr>
            <a:r>
              <a:rPr lang="en-US" altLang="en-US" sz="2400" b="1" dirty="0">
                <a:solidFill>
                  <a:srgbClr val="000000"/>
                </a:solidFill>
              </a:rPr>
              <a:t>Carry out CMP351 recommendation vote </a:t>
            </a:r>
          </a:p>
          <a:p>
            <a:pPr marL="685794" lvl="1" indent="-228600" defTabSz="914400">
              <a:lnSpc>
                <a:spcPct val="90000"/>
              </a:lnSpc>
              <a:spcAft>
                <a:spcPts val="600"/>
              </a:spcAft>
              <a:buFont typeface="Arial" panose="020B0604020202020204" pitchFamily="34" charset="0"/>
              <a:buChar char="•"/>
              <a:defRPr/>
            </a:pPr>
            <a:r>
              <a:rPr lang="en-US" altLang="en-US" sz="2400" b="1" i="1" dirty="0">
                <a:solidFill>
                  <a:srgbClr val="000000"/>
                </a:solidFill>
              </a:rPr>
              <a:t>Does the CMP351 Original proposal better facilitate the objectives than the current CUSC arrangements?</a:t>
            </a:r>
            <a:endParaRPr kumimoji="0" lang="en-US" altLang="en-US" sz="2400" b="1" i="1" u="none" strike="noStrike" kern="1200" cap="none" spc="0" normalizeH="0" baseline="0" noProof="0" dirty="0">
              <a:ln>
                <a:noFill/>
              </a:ln>
              <a:solidFill>
                <a:srgbClr val="000000"/>
              </a:solidFill>
              <a:effectLst/>
              <a:uLnTx/>
              <a:uFillTx/>
              <a:latin typeface="Arial" panose="020B0604020202020204"/>
              <a:ea typeface="+mn-ea"/>
              <a:cs typeface="+mn-cs"/>
            </a:endParaRPr>
          </a:p>
          <a:p>
            <a:pPr marR="0" lvl="0" algn="l" defTabSz="914400" rtl="0" eaLnBrk="1" fontAlgn="auto" latinLnBrk="0" hangingPunct="1">
              <a:lnSpc>
                <a:spcPct val="90000"/>
              </a:lnSpc>
              <a:spcBef>
                <a:spcPts val="0"/>
              </a:spcBef>
              <a:spcAft>
                <a:spcPts val="600"/>
              </a:spcAft>
              <a:buClrTx/>
              <a:buSzTx/>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228594"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highlight>
                <a:srgbClr val="FFFF00"/>
              </a:highligh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534785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70321"/>
            <a:ext cx="8544243" cy="1894813"/>
          </a:xfrm>
          <a:solidFill>
            <a:schemeClr val="bg1"/>
          </a:solidFill>
        </p:spPr>
        <p:txBody>
          <a:bodyPr/>
          <a:lstStyle/>
          <a:p>
            <a:r>
              <a:rPr lang="en-GB" sz="2400" b="1" dirty="0">
                <a:solidFill>
                  <a:schemeClr val="tx1"/>
                </a:solidFill>
                <a:cs typeface="Arial"/>
              </a:rPr>
              <a:t>Governance Standing Group – Garth Graham</a:t>
            </a:r>
          </a:p>
          <a:p>
            <a:r>
              <a:rPr lang="en-GB" sz="2400" b="1" dirty="0">
                <a:solidFill>
                  <a:schemeClr val="tx1"/>
                </a:solidFill>
                <a:cs typeface="Arial"/>
              </a:rPr>
              <a:t>TCMF – Jon Wisdom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1926712"/>
            <a:ext cx="8293806" cy="1227137"/>
          </a:xfrm>
          <a:solidFill>
            <a:schemeClr val="bg1"/>
          </a:solidFill>
        </p:spPr>
        <p:txBody>
          <a:bodyPr/>
          <a:lstStyle/>
          <a:p>
            <a:r>
              <a:rPr lang="en-GB" sz="4000" b="1" dirty="0"/>
              <a:t>Standing Groups </a:t>
            </a:r>
            <a:r>
              <a:rPr lang="en-GB" sz="4000" dirty="0"/>
              <a:t>- </a:t>
            </a:r>
            <a:r>
              <a:rPr lang="en-GB" sz="2400" i="1" dirty="0"/>
              <a:t>Updates on all standing groups relevant to CUSC panel e.g. potential for future governance changes or modifications</a:t>
            </a:r>
            <a:endParaRPr lang="en-GB" sz="2400" b="1" dirty="0">
              <a:solidFill>
                <a:schemeClr val="tx1"/>
              </a:solidFill>
            </a:endParaRPr>
          </a:p>
          <a:p>
            <a:endParaRPr lang="en-GB" sz="4000" b="1" dirty="0">
              <a:solidFill>
                <a:schemeClr val="tx1"/>
              </a:solidFill>
              <a:cs typeface="Arial"/>
            </a:endParaRPr>
          </a:p>
          <a:p>
            <a:endParaRPr lang="en-GB" sz="4000" b="1" dirty="0"/>
          </a:p>
        </p:txBody>
      </p:sp>
    </p:spTree>
    <p:extLst>
      <p:ext uri="{BB962C8B-B14F-4D97-AF65-F5344CB8AC3E}">
        <p14:creationId xmlns:p14="http://schemas.microsoft.com/office/powerpoint/2010/main" val="40608004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61908"/>
            <a:ext cx="8544243" cy="1894813"/>
          </a:xfrm>
          <a:solidFill>
            <a:schemeClr val="bg1"/>
          </a:solidFill>
        </p:spPr>
        <p:txBody>
          <a:bodyPr/>
          <a:lstStyle/>
          <a:p>
            <a:r>
              <a:rPr lang="en-GB" sz="2400" b="1" dirty="0">
                <a:solidFill>
                  <a:schemeClr val="tx1"/>
                </a:solidFill>
                <a:cs typeface="Arial"/>
              </a:rPr>
              <a:t>European Code Development – Nadir Hafeez</a:t>
            </a:r>
          </a:p>
          <a:p>
            <a:r>
              <a:rPr lang="en-GB" sz="2400" b="1" dirty="0">
                <a:solidFill>
                  <a:schemeClr val="tx1"/>
                </a:solidFill>
                <a:cs typeface="Arial"/>
              </a:rPr>
              <a:t>Joint European Stakeholder Group – Garth Graham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8293806" cy="1227137"/>
          </a:xfrm>
          <a:solidFill>
            <a:schemeClr val="bg1"/>
          </a:solidFill>
        </p:spPr>
        <p:txBody>
          <a:bodyPr/>
          <a:lstStyle/>
          <a:p>
            <a:r>
              <a:rPr lang="en-GB" sz="4000" b="1" dirty="0"/>
              <a:t>European Updates </a:t>
            </a:r>
            <a:r>
              <a:rPr lang="en-GB" sz="4000" dirty="0"/>
              <a:t>- </a:t>
            </a:r>
            <a:r>
              <a:rPr lang="en-GB" sz="2400" i="1" dirty="0"/>
              <a:t>Updates on all European developments relevant to CUSC panel e.g. potential for future governance changes or modifications</a:t>
            </a:r>
            <a:endParaRPr lang="en-GB" sz="2400" b="1" dirty="0">
              <a:solidFill>
                <a:schemeClr val="tx1"/>
              </a:solidFill>
            </a:endParaRPr>
          </a:p>
        </p:txBody>
      </p:sp>
    </p:spTree>
    <p:extLst>
      <p:ext uri="{BB962C8B-B14F-4D97-AF65-F5344CB8AC3E}">
        <p14:creationId xmlns:p14="http://schemas.microsoft.com/office/powerpoint/2010/main" val="13053683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795511" y="1899447"/>
            <a:ext cx="9270610" cy="759501"/>
          </a:xfrm>
        </p:spPr>
        <p:txBody>
          <a:bodyPr/>
          <a:lstStyle/>
          <a:p>
            <a:r>
              <a:rPr lang="en-GB" sz="4000" b="1" dirty="0"/>
              <a:t>Update on Other Industry Codes</a:t>
            </a:r>
          </a:p>
        </p:txBody>
      </p:sp>
      <p:sp>
        <p:nvSpPr>
          <p:cNvPr id="5" name="Text Placeholder 4">
            <a:extLst>
              <a:ext uri="{FF2B5EF4-FFF2-40B4-BE49-F238E27FC236}">
                <a16:creationId xmlns:a16="http://schemas.microsoft.com/office/drawing/2014/main" id="{AD6CB26E-436D-49E1-B5A7-EA405FE2293E}"/>
              </a:ext>
            </a:extLst>
          </p:cNvPr>
          <p:cNvSpPr>
            <a:spLocks noGrp="1"/>
          </p:cNvSpPr>
          <p:nvPr>
            <p:ph type="body" sz="quarter" idx="10"/>
          </p:nvPr>
        </p:nvSpPr>
        <p:spPr>
          <a:xfrm>
            <a:off x="1891204" y="2935658"/>
            <a:ext cx="7337856" cy="3220593"/>
          </a:xfrm>
          <a:solidFill>
            <a:schemeClr val="bg1"/>
          </a:solidFill>
        </p:spPr>
        <p:txBody>
          <a:bodyPr/>
          <a:lstStyle/>
          <a:p>
            <a:r>
              <a:rPr lang="en-GB" sz="2400" b="1" dirty="0">
                <a:solidFill>
                  <a:schemeClr val="tx1"/>
                </a:solidFill>
              </a:rPr>
              <a:t>Grid Code</a:t>
            </a:r>
          </a:p>
          <a:p>
            <a:pPr marL="342900" indent="-342900">
              <a:buFont typeface="Arial" panose="020B0604020202020204" pitchFamily="34" charset="0"/>
              <a:buChar char="•"/>
            </a:pPr>
            <a:r>
              <a:rPr lang="en-GB" sz="1800" b="1" dirty="0">
                <a:solidFill>
                  <a:schemeClr val="tx1"/>
                </a:solidFill>
              </a:rPr>
              <a:t>GC0131: ‘Quick Win’ Improvements to Grid Code Open Governance Arrangements’ decision received 11 November 2020 </a:t>
            </a:r>
          </a:p>
          <a:p>
            <a:r>
              <a:rPr lang="en-GB" sz="2400" b="1" dirty="0">
                <a:solidFill>
                  <a:schemeClr val="tx1"/>
                </a:solidFill>
              </a:rPr>
              <a:t>STC</a:t>
            </a:r>
          </a:p>
          <a:p>
            <a:r>
              <a:rPr lang="en-GB" sz="2400" b="1" dirty="0">
                <a:solidFill>
                  <a:schemeClr val="tx1"/>
                </a:solidFill>
              </a:rPr>
              <a:t>SQSS </a:t>
            </a:r>
          </a:p>
          <a:p>
            <a:r>
              <a:rPr lang="en-GB" sz="2400" b="1" dirty="0">
                <a:solidFill>
                  <a:schemeClr val="tx1"/>
                </a:solidFill>
              </a:rPr>
              <a:t>DCUSA</a:t>
            </a:r>
          </a:p>
          <a:p>
            <a:r>
              <a:rPr lang="en-GB" sz="2400" b="1" dirty="0">
                <a:solidFill>
                  <a:schemeClr val="tx1"/>
                </a:solidFill>
              </a:rPr>
              <a:t>BSC</a:t>
            </a:r>
          </a:p>
          <a:p>
            <a:r>
              <a:rPr lang="en-GB" sz="2400" b="1" dirty="0">
                <a:solidFill>
                  <a:srgbClr val="0070C0"/>
                </a:solidFill>
                <a:highlight>
                  <a:srgbClr val="FFFF00"/>
                </a:highlight>
              </a:rPr>
              <a:t> </a:t>
            </a:r>
          </a:p>
          <a:p>
            <a:endParaRPr lang="en-GB" sz="2400" b="1" dirty="0">
              <a:solidFill>
                <a:srgbClr val="0070C0"/>
              </a:solidFill>
            </a:endParaRPr>
          </a:p>
          <a:p>
            <a:endParaRPr lang="en-GB" sz="1800" b="1" dirty="0">
              <a:solidFill>
                <a:srgbClr val="0070C0"/>
              </a:solidFill>
            </a:endParaRPr>
          </a:p>
        </p:txBody>
      </p:sp>
    </p:spTree>
    <p:extLst>
      <p:ext uri="{BB962C8B-B14F-4D97-AF65-F5344CB8AC3E}">
        <p14:creationId xmlns:p14="http://schemas.microsoft.com/office/powerpoint/2010/main" val="11472549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Relevant Interruptions Claim Report</a:t>
            </a:r>
            <a:br>
              <a:rPr lang="en-GB" b="1" dirty="0"/>
            </a:br>
            <a:r>
              <a:rPr lang="en-GB" sz="2800" b="1" dirty="0">
                <a:solidFill>
                  <a:srgbClr val="0070C0"/>
                </a:solidFill>
                <a:latin typeface="Helvetica Neue LT Std 45 Light" panose="020B0403020202020204" pitchFamily="34" charset="0"/>
              </a:rPr>
              <a:t>(January, April, July, October)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5705371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792730" y="2895895"/>
            <a:ext cx="3647123" cy="1404620"/>
          </a:xfrm>
          <a:solidFill>
            <a:schemeClr val="bg1"/>
          </a:solidFill>
        </p:spPr>
        <p:txBody>
          <a:bodyPr/>
          <a:lstStyle/>
          <a:p>
            <a:r>
              <a:rPr lang="en-GB" sz="2400" b="1" dirty="0">
                <a:solidFill>
                  <a:schemeClr val="tx1"/>
                </a:solidFill>
              </a:rPr>
              <a:t>None</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Governance</a:t>
            </a:r>
          </a:p>
        </p:txBody>
      </p:sp>
    </p:spTree>
    <p:extLst>
      <p:ext uri="{BB962C8B-B14F-4D97-AF65-F5344CB8AC3E}">
        <p14:creationId xmlns:p14="http://schemas.microsoft.com/office/powerpoint/2010/main" val="685666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Horizon Scan</a:t>
            </a:r>
            <a:br>
              <a:rPr lang="en-GB" b="1" dirty="0"/>
            </a:br>
            <a:r>
              <a:rPr lang="en-GB" sz="2800" b="1" dirty="0">
                <a:solidFill>
                  <a:srgbClr val="0070C0"/>
                </a:solidFill>
                <a:latin typeface="Helvetica Neue LT Std 45 Light" panose="020B0403020202020204" pitchFamily="34" charset="0"/>
              </a:rPr>
              <a:t>(February, May, August, November)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24752382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3" name="TextBox 6157"/>
          <p:cNvSpPr txBox="1">
            <a:spLocks noChangeArrowheads="1"/>
          </p:cNvSpPr>
          <p:nvPr/>
        </p:nvSpPr>
        <p:spPr bwMode="auto">
          <a:xfrm>
            <a:off x="313391" y="153688"/>
            <a:ext cx="64817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rgbClr val="0079C1"/>
                </a:solidFill>
                <a:latin typeface="Arial" charset="0"/>
                <a:ea typeface="ＭＳ Ｐゴシック" pitchFamily="34" charset="-128"/>
              </a:defRPr>
            </a:lvl1pPr>
            <a:lvl2pPr marL="742950" indent="-285750" eaLnBrk="0" hangingPunct="0">
              <a:defRPr sz="2800" b="1">
                <a:solidFill>
                  <a:srgbClr val="0079C1"/>
                </a:solidFill>
                <a:latin typeface="Arial" charset="0"/>
                <a:ea typeface="ＭＳ Ｐゴシック" pitchFamily="34" charset="-128"/>
              </a:defRPr>
            </a:lvl2pPr>
            <a:lvl3pPr marL="1143000" indent="-228600" eaLnBrk="0" hangingPunct="0">
              <a:defRPr sz="2800" b="1">
                <a:solidFill>
                  <a:srgbClr val="0079C1"/>
                </a:solidFill>
                <a:latin typeface="Arial" charset="0"/>
                <a:ea typeface="ＭＳ Ｐゴシック" pitchFamily="34" charset="-128"/>
              </a:defRPr>
            </a:lvl3pPr>
            <a:lvl4pPr marL="1600200" indent="-228600" eaLnBrk="0" hangingPunct="0">
              <a:defRPr sz="2800" b="1">
                <a:solidFill>
                  <a:srgbClr val="0079C1"/>
                </a:solidFill>
                <a:latin typeface="Arial" charset="0"/>
                <a:ea typeface="ＭＳ Ｐゴシック" pitchFamily="34" charset="-128"/>
              </a:defRPr>
            </a:lvl4pPr>
            <a:lvl5pPr marL="2057400" indent="-228600" eaLnBrk="0" hangingPunct="0">
              <a:defRPr sz="2800" b="1">
                <a:solidFill>
                  <a:srgbClr val="0079C1"/>
                </a:solidFill>
                <a:latin typeface="Arial" charset="0"/>
                <a:ea typeface="ＭＳ Ｐゴシック" pitchFamily="34" charset="-128"/>
              </a:defRPr>
            </a:lvl5pPr>
            <a:lvl6pPr marL="2514600" indent="-228600" eaLnBrk="0" fontAlgn="base" hangingPunct="0">
              <a:spcBef>
                <a:spcPct val="0"/>
              </a:spcBef>
              <a:spcAft>
                <a:spcPct val="0"/>
              </a:spcAft>
              <a:defRPr sz="2800" b="1">
                <a:solidFill>
                  <a:srgbClr val="0079C1"/>
                </a:solidFill>
                <a:latin typeface="Arial" charset="0"/>
                <a:ea typeface="ＭＳ Ｐゴシック" pitchFamily="34" charset="-128"/>
              </a:defRPr>
            </a:lvl6pPr>
            <a:lvl7pPr marL="2971800" indent="-228600" eaLnBrk="0" fontAlgn="base" hangingPunct="0">
              <a:spcBef>
                <a:spcPct val="0"/>
              </a:spcBef>
              <a:spcAft>
                <a:spcPct val="0"/>
              </a:spcAft>
              <a:defRPr sz="2800" b="1">
                <a:solidFill>
                  <a:srgbClr val="0079C1"/>
                </a:solidFill>
                <a:latin typeface="Arial" charset="0"/>
                <a:ea typeface="ＭＳ Ｐゴシック" pitchFamily="34" charset="-128"/>
              </a:defRPr>
            </a:lvl7pPr>
            <a:lvl8pPr marL="3429000" indent="-228600" eaLnBrk="0" fontAlgn="base" hangingPunct="0">
              <a:spcBef>
                <a:spcPct val="0"/>
              </a:spcBef>
              <a:spcAft>
                <a:spcPct val="0"/>
              </a:spcAft>
              <a:defRPr sz="2800" b="1">
                <a:solidFill>
                  <a:srgbClr val="0079C1"/>
                </a:solidFill>
                <a:latin typeface="Arial" charset="0"/>
                <a:ea typeface="ＭＳ Ｐゴシック" pitchFamily="34" charset="-128"/>
              </a:defRPr>
            </a:lvl8pPr>
            <a:lvl9pPr marL="3886200" indent="-228600" eaLnBrk="0" fontAlgn="base" hangingPunct="0">
              <a:spcBef>
                <a:spcPct val="0"/>
              </a:spcBef>
              <a:spcAft>
                <a:spcPct val="0"/>
              </a:spcAft>
              <a:defRPr sz="2800" b="1">
                <a:solidFill>
                  <a:srgbClr val="0079C1"/>
                </a:solidFill>
                <a:latin typeface="Arial" charset="0"/>
                <a:ea typeface="ＭＳ Ｐゴシック" pitchFamily="34" charset="-128"/>
              </a:defRPr>
            </a:lvl9p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altLang="en-US" sz="2400" b="1" i="0" u="none" strike="noStrike" kern="1200" cap="none" spc="0" normalizeH="0" baseline="0" noProof="0" dirty="0">
                <a:ln>
                  <a:noFill/>
                </a:ln>
                <a:solidFill>
                  <a:srgbClr val="FFBF22"/>
                </a:solidFill>
                <a:effectLst/>
                <a:uLnTx/>
                <a:uFillTx/>
                <a:latin typeface="Arial" charset="0"/>
                <a:ea typeface="ＭＳ Ｐゴシック" pitchFamily="34" charset="-128"/>
                <a:cs typeface="+mn-cs"/>
              </a:rPr>
              <a:t>CUSC Horizon Scan - November 2020</a:t>
            </a:r>
          </a:p>
        </p:txBody>
      </p:sp>
      <p:sp>
        <p:nvSpPr>
          <p:cNvPr id="6" name="Rectangle 5">
            <a:extLst>
              <a:ext uri="{FF2B5EF4-FFF2-40B4-BE49-F238E27FC236}">
                <a16:creationId xmlns:a16="http://schemas.microsoft.com/office/drawing/2014/main" id="{1189F8B7-4B47-436A-92B3-6043BFBE9949}"/>
              </a:ext>
            </a:extLst>
          </p:cNvPr>
          <p:cNvSpPr/>
          <p:nvPr/>
        </p:nvSpPr>
        <p:spPr>
          <a:xfrm>
            <a:off x="409499" y="5305648"/>
            <a:ext cx="11239500" cy="655194"/>
          </a:xfrm>
          <a:prstGeom prst="rect">
            <a:avLst/>
          </a:prstGeom>
          <a:solidFill>
            <a:srgbClr val="FFBF22"/>
          </a:solidFill>
          <a:ln>
            <a:solidFill>
              <a:schemeClr val="accent1"/>
            </a:solidFill>
          </a:ln>
        </p:spPr>
        <p:txBody>
          <a:bodyPr wrap="square" lIns="0" tIns="0" rIns="0" bIns="0" rtlCol="0" anchor="ctr">
            <a:noAutofit/>
          </a:bodyPr>
          <a:lstStyle/>
          <a:p>
            <a:r>
              <a:rPr lang="en-GB" sz="2400" b="1" i="0" dirty="0">
                <a:solidFill>
                  <a:schemeClr val="bg1"/>
                </a:solidFill>
                <a:cs typeface="Helvetica" charset="0"/>
              </a:rPr>
              <a:t>Ask of Panel:  Is there anything else you were expecting to see on this list?</a:t>
            </a:r>
          </a:p>
        </p:txBody>
      </p:sp>
      <p:pic>
        <p:nvPicPr>
          <p:cNvPr id="10" name="Picture 9">
            <a:extLst>
              <a:ext uri="{FF2B5EF4-FFF2-40B4-BE49-F238E27FC236}">
                <a16:creationId xmlns:a16="http://schemas.microsoft.com/office/drawing/2014/main" id="{3AEEE175-0385-498D-AE6F-B637D2B0DCFF}"/>
              </a:ext>
            </a:extLst>
          </p:cNvPr>
          <p:cNvPicPr>
            <a:picLocks noChangeAspect="1"/>
          </p:cNvPicPr>
          <p:nvPr/>
        </p:nvPicPr>
        <p:blipFill>
          <a:blip r:embed="rId2"/>
          <a:stretch>
            <a:fillRect/>
          </a:stretch>
        </p:blipFill>
        <p:spPr>
          <a:xfrm>
            <a:off x="409499" y="788470"/>
            <a:ext cx="11210925" cy="4257675"/>
          </a:xfrm>
          <a:prstGeom prst="rect">
            <a:avLst/>
          </a:prstGeom>
        </p:spPr>
      </p:pic>
    </p:spTree>
    <p:extLst>
      <p:ext uri="{BB962C8B-B14F-4D97-AF65-F5344CB8AC3E}">
        <p14:creationId xmlns:p14="http://schemas.microsoft.com/office/powerpoint/2010/main" val="41276892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4995333-41E9-4E88-818A-F0DAA475A17C}"/>
              </a:ext>
            </a:extLst>
          </p:cNvPr>
          <p:cNvSpPr>
            <a:spLocks noGrp="1"/>
          </p:cNvSpPr>
          <p:nvPr>
            <p:ph type="body" sz="quarter" idx="11"/>
          </p:nvPr>
        </p:nvSpPr>
        <p:spPr>
          <a:xfrm>
            <a:off x="1402396" y="1455275"/>
            <a:ext cx="10112664" cy="2285456"/>
          </a:xfrm>
          <a:solidFill>
            <a:schemeClr val="bg1"/>
          </a:solidFill>
        </p:spPr>
        <p:txBody>
          <a:bodyPr/>
          <a:lstStyle/>
          <a:p>
            <a:r>
              <a:rPr lang="en-GB" b="1" dirty="0"/>
              <a:t>Forward Plan Update/Customer Journey)</a:t>
            </a:r>
          </a:p>
          <a:p>
            <a:r>
              <a:rPr lang="en-GB" sz="2800" b="1" dirty="0">
                <a:solidFill>
                  <a:srgbClr val="0070C0"/>
                </a:solidFill>
              </a:rPr>
              <a:t>(January, March, May, July, September, November)</a:t>
            </a:r>
          </a:p>
          <a:p>
            <a:r>
              <a:rPr lang="en-GB" sz="2800" b="1" dirty="0">
                <a:solidFill>
                  <a:srgbClr val="0070C0"/>
                </a:solidFill>
              </a:rPr>
              <a:t>(Critical Friend Quarterly Update in Panel Pack – January, April, July and October. To be discussed at Panel – January and July)</a:t>
            </a:r>
          </a:p>
          <a:p>
            <a:endParaRPr lang="en-GB" sz="2800" b="1" dirty="0">
              <a:solidFill>
                <a:srgbClr val="0070C0"/>
              </a:solidFill>
            </a:endParaRPr>
          </a:p>
          <a:p>
            <a:endParaRPr lang="en-GB" sz="2800" b="1" dirty="0">
              <a:solidFill>
                <a:srgbClr val="0070C0"/>
              </a:solidFill>
            </a:endParaRPr>
          </a:p>
          <a:p>
            <a:endParaRPr lang="en-GB" b="1" dirty="0">
              <a:solidFill>
                <a:srgbClr val="0070C0"/>
              </a:solidFill>
            </a:endParaRPr>
          </a:p>
        </p:txBody>
      </p:sp>
      <p:sp>
        <p:nvSpPr>
          <p:cNvPr id="4" name="Rectangle 3">
            <a:extLst>
              <a:ext uri="{FF2B5EF4-FFF2-40B4-BE49-F238E27FC236}">
                <a16:creationId xmlns:a16="http://schemas.microsoft.com/office/drawing/2014/main" id="{93BBCA40-69AD-4522-886D-4E24988DF3C1}"/>
              </a:ext>
            </a:extLst>
          </p:cNvPr>
          <p:cNvSpPr/>
          <p:nvPr/>
        </p:nvSpPr>
        <p:spPr>
          <a:xfrm>
            <a:off x="1402396" y="4802560"/>
            <a:ext cx="7007957" cy="1200329"/>
          </a:xfrm>
          <a:prstGeom prst="rect">
            <a:avLst/>
          </a:prstGeom>
          <a:solidFill>
            <a:schemeClr val="bg1"/>
          </a:solidFill>
        </p:spPr>
        <p:txBody>
          <a:bodyPr wrap="square">
            <a:spAutoFit/>
          </a:bodyPr>
          <a:lstStyle/>
          <a:p>
            <a:pPr marL="342900" indent="-342900">
              <a:buFont typeface="Arial" panose="020B0604020202020204" pitchFamily="34" charset="0"/>
              <a:buChar char="•"/>
            </a:pPr>
            <a:r>
              <a:rPr lang="en-GB" sz="2400" b="1" dirty="0">
                <a:latin typeface="Helvetica Neue Condensed"/>
              </a:rPr>
              <a:t>Code Admin Improvements (Paul Mullen)</a:t>
            </a:r>
          </a:p>
          <a:p>
            <a:pPr marL="342900" indent="-342900">
              <a:buFont typeface="Arial" panose="020B0604020202020204" pitchFamily="34" charset="0"/>
              <a:buChar char="•"/>
            </a:pPr>
            <a:r>
              <a:rPr lang="en-US" sz="2400" b="1" kern="0" dirty="0">
                <a:latin typeface="Arial" panose="020B0604020202020204"/>
              </a:rPr>
              <a:t>Consumer Benefit Analysis Guidance Update (</a:t>
            </a:r>
            <a:r>
              <a:rPr lang="en-GB" sz="2400" b="1" dirty="0">
                <a:latin typeface="Helvetica Neue Condensed"/>
              </a:rPr>
              <a:t>Jennie Groome)</a:t>
            </a:r>
          </a:p>
        </p:txBody>
      </p:sp>
    </p:spTree>
    <p:extLst>
      <p:ext uri="{BB962C8B-B14F-4D97-AF65-F5344CB8AC3E}">
        <p14:creationId xmlns:p14="http://schemas.microsoft.com/office/powerpoint/2010/main" val="12892242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a:extLst>
              <a:ext uri="{FF2B5EF4-FFF2-40B4-BE49-F238E27FC236}">
                <a16:creationId xmlns:a16="http://schemas.microsoft.com/office/drawing/2014/main" id="{45DDB010-78A5-4146-8B78-69A1B9B68416}"/>
              </a:ext>
            </a:extLst>
          </p:cNvPr>
          <p:cNvSpPr txBox="1">
            <a:spLocks/>
          </p:cNvSpPr>
          <p:nvPr/>
        </p:nvSpPr>
        <p:spPr>
          <a:xfrm>
            <a:off x="414990" y="523303"/>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Chair’s Update </a:t>
            </a:r>
          </a:p>
        </p:txBody>
      </p:sp>
      <p:sp>
        <p:nvSpPr>
          <p:cNvPr id="6" name="TextBox 5">
            <a:extLst>
              <a:ext uri="{FF2B5EF4-FFF2-40B4-BE49-F238E27FC236}">
                <a16:creationId xmlns:a16="http://schemas.microsoft.com/office/drawing/2014/main" id="{EF06A842-06AD-4DF9-9726-43736BBE6CE3}"/>
              </a:ext>
            </a:extLst>
          </p:cNvPr>
          <p:cNvSpPr txBox="1"/>
          <p:nvPr/>
        </p:nvSpPr>
        <p:spPr>
          <a:xfrm>
            <a:off x="414990" y="1993114"/>
            <a:ext cx="6077250" cy="1877437"/>
          </a:xfrm>
          <a:prstGeom prst="rect">
            <a:avLst/>
          </a:prstGeom>
        </p:spPr>
        <p:txBody>
          <a:bodyPr wrap="square" rtlCol="0">
            <a:spAutoFit/>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An update from the Chair about ongoing relevant work, discussions etc</a:t>
            </a:r>
            <a:r>
              <a:rPr lang="en-GB" sz="2800" i="1" dirty="0">
                <a:solidFill>
                  <a:srgbClr val="454545"/>
                </a:solidFill>
                <a:latin typeface="Arial" panose="020B0604020202020204" pitchFamily="34" charset="0"/>
                <a:ea typeface="Arial" panose="020B0604020202020204" pitchFamily="34" charset="0"/>
                <a:cs typeface="Times New Roman" panose="02020603050405020304" pitchFamily="18" charset="0"/>
              </a:rPr>
              <a:t>.</a:t>
            </a:r>
            <a:endParaRPr lang="en-GB" sz="2800" dirty="0"/>
          </a:p>
          <a:p>
            <a:pPr algn="l"/>
            <a:endParaRPr lang="en-GB" sz="3200" dirty="0">
              <a:solidFill>
                <a:srgbClr val="FFBF22"/>
              </a:solidFill>
              <a:latin typeface="Helvetica Neue LT Std 65 Medium" panose="020B0604020202020204" pitchFamily="34" charset="0"/>
            </a:endParaRPr>
          </a:p>
        </p:txBody>
      </p:sp>
    </p:spTree>
    <p:extLst>
      <p:ext uri="{BB962C8B-B14F-4D97-AF65-F5344CB8AC3E}">
        <p14:creationId xmlns:p14="http://schemas.microsoft.com/office/powerpoint/2010/main" val="33590155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771464" y="2821468"/>
            <a:ext cx="3647123" cy="1404620"/>
          </a:xfrm>
          <a:solidFill>
            <a:schemeClr val="bg1"/>
          </a:solidFill>
        </p:spPr>
        <p:txBody>
          <a:bodyPr/>
          <a:lstStyle/>
          <a:p>
            <a:r>
              <a:rPr lang="en-GB" sz="2400" b="1" dirty="0">
                <a:solidFill>
                  <a:schemeClr val="tx1"/>
                </a:solidFill>
              </a:rPr>
              <a:t>Paul Mullen</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Code Admin Improvements</a:t>
            </a:r>
          </a:p>
        </p:txBody>
      </p:sp>
    </p:spTree>
    <p:extLst>
      <p:ext uri="{BB962C8B-B14F-4D97-AF65-F5344CB8AC3E}">
        <p14:creationId xmlns:p14="http://schemas.microsoft.com/office/powerpoint/2010/main" val="1414730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12">
            <a:extLst>
              <a:ext uri="{FF2B5EF4-FFF2-40B4-BE49-F238E27FC236}">
                <a16:creationId xmlns:a16="http://schemas.microsoft.com/office/drawing/2014/main" id="{0288C6B4-AFC3-407F-A595-EFFD38D4CC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useBgFill="1">
        <p:nvSpPr>
          <p:cNvPr id="24" name="Freeform: Shape 14">
            <a:extLst>
              <a:ext uri="{FF2B5EF4-FFF2-40B4-BE49-F238E27FC236}">
                <a16:creationId xmlns:a16="http://schemas.microsoft.com/office/drawing/2014/main" id="{CF236821-17FE-429B-8D2C-08E13A64EA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25" name="Freeform: Shape 16">
            <a:extLst>
              <a:ext uri="{FF2B5EF4-FFF2-40B4-BE49-F238E27FC236}">
                <a16:creationId xmlns:a16="http://schemas.microsoft.com/office/drawing/2014/main" id="{C0BDBCD2-E081-43AB-9119-C55465E59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AC2E1F51-D529-499F-8B3F-1CCD8BB336D5}"/>
              </a:ext>
            </a:extLst>
          </p:cNvPr>
          <p:cNvSpPr>
            <a:spLocks noGrp="1"/>
          </p:cNvSpPr>
          <p:nvPr>
            <p:ph type="title"/>
          </p:nvPr>
        </p:nvSpPr>
        <p:spPr>
          <a:xfrm>
            <a:off x="371094" y="1161288"/>
            <a:ext cx="3438144" cy="1239012"/>
          </a:xfrm>
        </p:spPr>
        <p:txBody>
          <a:bodyPr vert="horz" lIns="91440" tIns="45720" rIns="91440" bIns="45720" rtlCol="0" anchor="ctr">
            <a:normAutofit/>
          </a:bodyPr>
          <a:lstStyle/>
          <a:p>
            <a:pPr defTabSz="914400"/>
            <a:r>
              <a:rPr lang="en-US" sz="2800" kern="1200" dirty="0">
                <a:solidFill>
                  <a:schemeClr val="tx1"/>
                </a:solidFill>
                <a:latin typeface="+mj-lt"/>
                <a:ea typeface="+mj-ea"/>
                <a:cs typeface="+mj-cs"/>
              </a:rPr>
              <a:t>A reminder of what happened </a:t>
            </a:r>
            <a:r>
              <a:rPr lang="en-US" sz="2800" dirty="0">
                <a:solidFill>
                  <a:schemeClr val="tx1"/>
                </a:solidFill>
                <a:latin typeface="+mj-lt"/>
                <a:ea typeface="+mj-ea"/>
                <a:cs typeface="+mj-cs"/>
              </a:rPr>
              <a:t>in 18/19</a:t>
            </a:r>
            <a:endParaRPr lang="en-US" sz="2800" kern="1200" dirty="0">
              <a:solidFill>
                <a:schemeClr val="tx1"/>
              </a:solidFill>
              <a:latin typeface="+mj-lt"/>
              <a:ea typeface="+mj-ea"/>
              <a:cs typeface="+mj-cs"/>
            </a:endParaRPr>
          </a:p>
        </p:txBody>
      </p:sp>
      <p:sp>
        <p:nvSpPr>
          <p:cNvPr id="26" name="Rectangle 18">
            <a:extLst>
              <a:ext uri="{FF2B5EF4-FFF2-40B4-BE49-F238E27FC236}">
                <a16:creationId xmlns:a16="http://schemas.microsoft.com/office/drawing/2014/main" id="{98E79BE4-34FE-485A-98A5-92CE8F7C47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426546"/>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Rectangle 20">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893" y="2443480"/>
            <a:ext cx="33832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A45841E-AC65-455A-AB87-23D08D3AFA88}"/>
              </a:ext>
            </a:extLst>
          </p:cNvPr>
          <p:cNvSpPr txBox="1"/>
          <p:nvPr/>
        </p:nvSpPr>
        <p:spPr>
          <a:xfrm>
            <a:off x="371094" y="2718054"/>
            <a:ext cx="3438906" cy="3207258"/>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700" b="0" i="0" u="none" strike="noStrike" kern="1200" cap="none" spc="0" normalizeH="0" baseline="0" noProof="0" dirty="0">
                <a:ln>
                  <a:noFill/>
                </a:ln>
                <a:solidFill>
                  <a:srgbClr val="000000"/>
                </a:solidFill>
                <a:effectLst/>
                <a:uLnTx/>
                <a:uFillTx/>
                <a:latin typeface="Calibri" panose="020F0502020204030204"/>
                <a:ea typeface="+mn-ea"/>
                <a:cs typeface="+mn-cs"/>
              </a:rPr>
              <a:t>The Code Admin team received disappointing results in the 2019 CACoP survey</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700" b="0" i="0" u="none" strike="noStrike" kern="1200" cap="none" spc="0" normalizeH="0" baseline="0" noProof="0" dirty="0">
                <a:ln>
                  <a:noFill/>
                </a:ln>
                <a:solidFill>
                  <a:srgbClr val="000000"/>
                </a:solidFill>
                <a:effectLst/>
                <a:uLnTx/>
                <a:uFillTx/>
                <a:latin typeface="Calibri" panose="020F0502020204030204"/>
                <a:ea typeface="+mn-ea"/>
                <a:cs typeface="+mn-cs"/>
              </a:rPr>
              <a:t>There was a noticeable decrease across all three codes in 18/19 compared previous years</a:t>
            </a:r>
          </a:p>
        </p:txBody>
      </p:sp>
      <p:graphicFrame>
        <p:nvGraphicFramePr>
          <p:cNvPr id="5" name="Table 4">
            <a:extLst>
              <a:ext uri="{FF2B5EF4-FFF2-40B4-BE49-F238E27FC236}">
                <a16:creationId xmlns:a16="http://schemas.microsoft.com/office/drawing/2014/main" id="{6FF71D82-E7B5-4E09-A0F4-E2238D368ECB}"/>
              </a:ext>
            </a:extLst>
          </p:cNvPr>
          <p:cNvGraphicFramePr>
            <a:graphicFrameLocks noGrp="1"/>
          </p:cNvGraphicFramePr>
          <p:nvPr/>
        </p:nvGraphicFramePr>
        <p:xfrm>
          <a:off x="4901184" y="2019023"/>
          <a:ext cx="6922010" cy="2920539"/>
        </p:xfrm>
        <a:graphic>
          <a:graphicData uri="http://schemas.openxmlformats.org/drawingml/2006/table">
            <a:tbl>
              <a:tblPr firstRow="1" bandRow="1">
                <a:noFill/>
                <a:tableStyleId>{5C22544A-7EE6-4342-B048-85BDC9FD1C3A}</a:tableStyleId>
              </a:tblPr>
              <a:tblGrid>
                <a:gridCol w="1854132">
                  <a:extLst>
                    <a:ext uri="{9D8B030D-6E8A-4147-A177-3AD203B41FA5}">
                      <a16:colId xmlns:a16="http://schemas.microsoft.com/office/drawing/2014/main" val="1427139959"/>
                    </a:ext>
                  </a:extLst>
                </a:gridCol>
                <a:gridCol w="2185897">
                  <a:extLst>
                    <a:ext uri="{9D8B030D-6E8A-4147-A177-3AD203B41FA5}">
                      <a16:colId xmlns:a16="http://schemas.microsoft.com/office/drawing/2014/main" val="4001647716"/>
                    </a:ext>
                  </a:extLst>
                </a:gridCol>
                <a:gridCol w="1588094">
                  <a:extLst>
                    <a:ext uri="{9D8B030D-6E8A-4147-A177-3AD203B41FA5}">
                      <a16:colId xmlns:a16="http://schemas.microsoft.com/office/drawing/2014/main" val="4235815146"/>
                    </a:ext>
                  </a:extLst>
                </a:gridCol>
                <a:gridCol w="1293887">
                  <a:extLst>
                    <a:ext uri="{9D8B030D-6E8A-4147-A177-3AD203B41FA5}">
                      <a16:colId xmlns:a16="http://schemas.microsoft.com/office/drawing/2014/main" val="3254339064"/>
                    </a:ext>
                  </a:extLst>
                </a:gridCol>
              </a:tblGrid>
              <a:tr h="745158">
                <a:tc>
                  <a:txBody>
                    <a:bodyPr/>
                    <a:lstStyle/>
                    <a:p>
                      <a:endParaRPr lang="en-GB" sz="2800" b="0" cap="none" spc="0" dirty="0">
                        <a:solidFill>
                          <a:schemeClr val="tx1"/>
                        </a:solidFill>
                      </a:endParaRPr>
                    </a:p>
                  </a:txBody>
                  <a:tcPr marL="180280" marR="180280" marT="126196" marB="126196">
                    <a:lnL w="12700" cmpd="sng">
                      <a:noFill/>
                    </a:lnL>
                    <a:lnR w="12700" cmpd="sng">
                      <a:noFill/>
                    </a:lnR>
                    <a:lnT w="28575" cap="flat" cmpd="sng" algn="ctr">
                      <a:solidFill>
                        <a:schemeClr val="tx1"/>
                      </a:solidFill>
                      <a:prstDash val="solid"/>
                    </a:lnT>
                    <a:lnB w="38100" cmpd="sng">
                      <a:noFill/>
                    </a:lnB>
                    <a:noFill/>
                  </a:tcPr>
                </a:tc>
                <a:tc>
                  <a:txBody>
                    <a:bodyPr/>
                    <a:lstStyle/>
                    <a:p>
                      <a:r>
                        <a:rPr lang="en-GB" sz="2800" b="0" cap="none" spc="0" dirty="0">
                          <a:solidFill>
                            <a:schemeClr val="tx1"/>
                          </a:solidFill>
                        </a:rPr>
                        <a:t>Grid Code</a:t>
                      </a:r>
                    </a:p>
                  </a:txBody>
                  <a:tcPr marL="180280" marR="180280" marT="126196" marB="126196">
                    <a:lnL w="12700" cmpd="sng">
                      <a:noFill/>
                    </a:lnL>
                    <a:lnR w="12700" cmpd="sng">
                      <a:noFill/>
                    </a:lnR>
                    <a:lnT w="28575" cap="flat" cmpd="sng" algn="ctr">
                      <a:solidFill>
                        <a:schemeClr val="tx1"/>
                      </a:solidFill>
                      <a:prstDash val="solid"/>
                    </a:lnT>
                    <a:lnB w="38100" cmpd="sng">
                      <a:noFill/>
                    </a:lnB>
                    <a:noFill/>
                  </a:tcPr>
                </a:tc>
                <a:tc>
                  <a:txBody>
                    <a:bodyPr/>
                    <a:lstStyle/>
                    <a:p>
                      <a:r>
                        <a:rPr lang="en-GB" sz="2800" b="0" cap="none" spc="0" dirty="0">
                          <a:solidFill>
                            <a:schemeClr val="tx1"/>
                          </a:solidFill>
                        </a:rPr>
                        <a:t>CUSC</a:t>
                      </a:r>
                    </a:p>
                  </a:txBody>
                  <a:tcPr marL="180280" marR="180280" marT="126196" marB="126196">
                    <a:lnL w="12700" cmpd="sng">
                      <a:noFill/>
                    </a:lnL>
                    <a:lnR w="12700" cmpd="sng">
                      <a:noFill/>
                    </a:lnR>
                    <a:lnT w="28575" cap="flat" cmpd="sng" algn="ctr">
                      <a:solidFill>
                        <a:schemeClr val="tx1"/>
                      </a:solidFill>
                      <a:prstDash val="solid"/>
                    </a:lnT>
                    <a:lnB w="38100" cmpd="sng">
                      <a:noFill/>
                    </a:lnB>
                    <a:noFill/>
                  </a:tcPr>
                </a:tc>
                <a:tc>
                  <a:txBody>
                    <a:bodyPr/>
                    <a:lstStyle/>
                    <a:p>
                      <a:r>
                        <a:rPr lang="en-GB" sz="2800" b="0" cap="none" spc="0" dirty="0">
                          <a:solidFill>
                            <a:schemeClr val="tx1"/>
                          </a:solidFill>
                        </a:rPr>
                        <a:t>STC</a:t>
                      </a:r>
                    </a:p>
                  </a:txBody>
                  <a:tcPr marL="180280" marR="180280" marT="126196" marB="126196">
                    <a:lnL w="12700" cmpd="sng">
                      <a:noFill/>
                    </a:lnL>
                    <a:lnR w="12700" cmpd="sng">
                      <a:noFill/>
                    </a:lnR>
                    <a:lnT w="28575" cap="flat" cmpd="sng" algn="ctr">
                      <a:solidFill>
                        <a:schemeClr val="tx1"/>
                      </a:solidFill>
                      <a:prstDash val="solid"/>
                    </a:lnT>
                    <a:lnB w="38100" cmpd="sng">
                      <a:noFill/>
                    </a:lnB>
                    <a:noFill/>
                  </a:tcPr>
                </a:tc>
                <a:extLst>
                  <a:ext uri="{0D108BD9-81ED-4DB2-BD59-A6C34878D82A}">
                    <a16:rowId xmlns:a16="http://schemas.microsoft.com/office/drawing/2014/main" val="3255186483"/>
                  </a:ext>
                </a:extLst>
              </a:tr>
              <a:tr h="745158">
                <a:tc>
                  <a:txBody>
                    <a:bodyPr/>
                    <a:lstStyle/>
                    <a:p>
                      <a:r>
                        <a:rPr lang="en-GB" sz="2800" cap="none" spc="0" dirty="0">
                          <a:solidFill>
                            <a:schemeClr val="tx1"/>
                          </a:solidFill>
                        </a:rPr>
                        <a:t>2016/17</a:t>
                      </a:r>
                    </a:p>
                  </a:txBody>
                  <a:tcPr marL="180280" marR="180280" marT="126196" marB="126196">
                    <a:lnL w="28575" cap="flat" cmpd="sng" algn="ctr">
                      <a:noFill/>
                      <a:prstDash val="solid"/>
                    </a:lnL>
                    <a:lnR w="12700" cmpd="sng">
                      <a:noFill/>
                      <a:prstDash val="solid"/>
                    </a:lnR>
                    <a:lnT w="38100" cmpd="sng">
                      <a:noFill/>
                    </a:lnT>
                    <a:lnB w="12700" cap="flat" cmpd="sng" algn="ctr">
                      <a:noFill/>
                      <a:prstDash val="solid"/>
                    </a:lnB>
                    <a:noFill/>
                  </a:tcPr>
                </a:tc>
                <a:tc>
                  <a:txBody>
                    <a:bodyPr/>
                    <a:lstStyle/>
                    <a:p>
                      <a:r>
                        <a:rPr lang="en-GB" sz="2800" cap="none" spc="0" dirty="0">
                          <a:solidFill>
                            <a:schemeClr val="tx1"/>
                          </a:solidFill>
                        </a:rPr>
                        <a:t>59</a:t>
                      </a:r>
                    </a:p>
                  </a:txBody>
                  <a:tcPr marL="180280" marR="180280" marT="126196" marB="126196">
                    <a:lnL w="12700" cmpd="sng">
                      <a:noFill/>
                      <a:prstDash val="solid"/>
                    </a:lnL>
                    <a:lnR w="12700" cmpd="sng">
                      <a:noFill/>
                      <a:prstDash val="solid"/>
                    </a:lnR>
                    <a:lnT w="38100" cmpd="sng">
                      <a:noFill/>
                    </a:lnT>
                    <a:lnB w="12700" cap="flat" cmpd="sng" algn="ctr">
                      <a:noFill/>
                      <a:prstDash val="solid"/>
                    </a:lnB>
                    <a:noFill/>
                  </a:tcPr>
                </a:tc>
                <a:tc>
                  <a:txBody>
                    <a:bodyPr/>
                    <a:lstStyle/>
                    <a:p>
                      <a:r>
                        <a:rPr lang="en-GB" sz="2800" cap="none" spc="0" dirty="0">
                          <a:solidFill>
                            <a:schemeClr val="tx1"/>
                          </a:solidFill>
                        </a:rPr>
                        <a:t>47</a:t>
                      </a:r>
                    </a:p>
                  </a:txBody>
                  <a:tcPr marL="180280" marR="180280" marT="126196" marB="126196">
                    <a:lnL w="12700" cmpd="sng">
                      <a:noFill/>
                      <a:prstDash val="solid"/>
                    </a:lnL>
                    <a:lnR w="12700" cmpd="sng">
                      <a:noFill/>
                      <a:prstDash val="solid"/>
                    </a:lnR>
                    <a:lnT w="38100" cmpd="sng">
                      <a:noFill/>
                    </a:lnT>
                    <a:lnB w="12700" cap="flat" cmpd="sng" algn="ctr">
                      <a:noFill/>
                      <a:prstDash val="solid"/>
                    </a:lnB>
                    <a:noFill/>
                  </a:tcPr>
                </a:tc>
                <a:tc>
                  <a:txBody>
                    <a:bodyPr/>
                    <a:lstStyle/>
                    <a:p>
                      <a:r>
                        <a:rPr lang="en-GB" sz="2800" cap="none" spc="0" dirty="0">
                          <a:solidFill>
                            <a:schemeClr val="tx1"/>
                          </a:solidFill>
                        </a:rPr>
                        <a:t>45</a:t>
                      </a:r>
                    </a:p>
                  </a:txBody>
                  <a:tcPr marL="180280" marR="180280" marT="126196" marB="126196">
                    <a:lnL w="12700" cmpd="sng">
                      <a:noFill/>
                      <a:prstDash val="solid"/>
                    </a:lnL>
                    <a:lnR w="28575" cap="flat" cmpd="sng" algn="ctr">
                      <a:noFill/>
                      <a:prstDash val="solid"/>
                    </a:lnR>
                    <a:lnT w="38100" cmpd="sng">
                      <a:noFill/>
                    </a:lnT>
                    <a:lnB w="12700" cap="flat" cmpd="sng" algn="ctr">
                      <a:noFill/>
                      <a:prstDash val="solid"/>
                    </a:lnB>
                    <a:noFill/>
                  </a:tcPr>
                </a:tc>
                <a:extLst>
                  <a:ext uri="{0D108BD9-81ED-4DB2-BD59-A6C34878D82A}">
                    <a16:rowId xmlns:a16="http://schemas.microsoft.com/office/drawing/2014/main" val="471726710"/>
                  </a:ext>
                </a:extLst>
              </a:tr>
              <a:tr h="685065">
                <a:tc>
                  <a:txBody>
                    <a:bodyPr/>
                    <a:lstStyle/>
                    <a:p>
                      <a:r>
                        <a:rPr lang="en-GB" sz="2400" cap="none" spc="0" dirty="0">
                          <a:solidFill>
                            <a:schemeClr val="tx1"/>
                          </a:solidFill>
                        </a:rPr>
                        <a:t>2017/18</a:t>
                      </a:r>
                    </a:p>
                  </a:txBody>
                  <a:tcPr marL="180280" marR="180280" marT="126196" marB="126196">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r>
                        <a:rPr lang="en-GB" sz="2400" cap="none" spc="0" dirty="0">
                          <a:solidFill>
                            <a:schemeClr val="tx1"/>
                          </a:solidFill>
                        </a:rPr>
                        <a:t>66</a:t>
                      </a:r>
                    </a:p>
                  </a:txBody>
                  <a:tcPr marL="180280" marR="180280" marT="126196" marB="126196">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r>
                        <a:rPr lang="en-GB" sz="2400" cap="none" spc="0" dirty="0">
                          <a:solidFill>
                            <a:schemeClr val="tx1"/>
                          </a:solidFill>
                        </a:rPr>
                        <a:t>65</a:t>
                      </a:r>
                    </a:p>
                  </a:txBody>
                  <a:tcPr marL="180280" marR="180280" marT="126196" marB="126196">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r>
                        <a:rPr lang="en-GB" sz="2400" cap="none" spc="0" dirty="0">
                          <a:solidFill>
                            <a:schemeClr val="tx1"/>
                          </a:solidFill>
                        </a:rPr>
                        <a:t>58</a:t>
                      </a:r>
                    </a:p>
                  </a:txBody>
                  <a:tcPr marL="180280" marR="180280" marT="126196" marB="126196">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4255184916"/>
                  </a:ext>
                </a:extLst>
              </a:tr>
              <a:tr h="745158">
                <a:tc>
                  <a:txBody>
                    <a:bodyPr/>
                    <a:lstStyle/>
                    <a:p>
                      <a:r>
                        <a:rPr lang="en-GB" sz="2800" cap="none" spc="0" dirty="0">
                          <a:solidFill>
                            <a:schemeClr val="tx1"/>
                          </a:solidFill>
                        </a:rPr>
                        <a:t>2018/19</a:t>
                      </a:r>
                    </a:p>
                  </a:txBody>
                  <a:tcPr marL="180280" marR="180280" marT="126196" marB="126196">
                    <a:lnL w="28575" cap="flat" cmpd="sng" algn="ctr">
                      <a:noFill/>
                      <a:prstDash val="solid"/>
                    </a:lnL>
                    <a:lnR w="12700" cmpd="sng">
                      <a:noFill/>
                      <a:prstDash val="solid"/>
                    </a:lnR>
                    <a:lnT w="12700" cmpd="sng">
                      <a:noFill/>
                      <a:prstDash val="solid"/>
                    </a:lnT>
                    <a:lnB w="28575" cap="flat" cmpd="sng" algn="ctr">
                      <a:noFill/>
                      <a:prstDash val="solid"/>
                    </a:lnB>
                    <a:noFill/>
                  </a:tcPr>
                </a:tc>
                <a:tc>
                  <a:txBody>
                    <a:bodyPr/>
                    <a:lstStyle/>
                    <a:p>
                      <a:r>
                        <a:rPr lang="en-GB" sz="2800" cap="none" spc="0" dirty="0">
                          <a:solidFill>
                            <a:schemeClr val="tx1"/>
                          </a:solidFill>
                        </a:rPr>
                        <a:t>46</a:t>
                      </a:r>
                    </a:p>
                  </a:txBody>
                  <a:tcPr marL="180280" marR="180280" marT="126196" marB="126196">
                    <a:lnL w="12700" cmpd="sng">
                      <a:noFill/>
                      <a:prstDash val="solid"/>
                    </a:lnL>
                    <a:lnR w="12700" cmpd="sng">
                      <a:noFill/>
                      <a:prstDash val="solid"/>
                    </a:lnR>
                    <a:lnT w="12700" cmpd="sng">
                      <a:noFill/>
                      <a:prstDash val="solid"/>
                    </a:lnT>
                    <a:lnB w="28575" cap="flat" cmpd="sng" algn="ctr">
                      <a:noFill/>
                      <a:prstDash val="solid"/>
                    </a:lnB>
                    <a:noFill/>
                  </a:tcPr>
                </a:tc>
                <a:tc>
                  <a:txBody>
                    <a:bodyPr/>
                    <a:lstStyle/>
                    <a:p>
                      <a:r>
                        <a:rPr lang="en-GB" sz="2800" cap="none" spc="0" dirty="0">
                          <a:solidFill>
                            <a:schemeClr val="tx1"/>
                          </a:solidFill>
                        </a:rPr>
                        <a:t>43</a:t>
                      </a:r>
                    </a:p>
                  </a:txBody>
                  <a:tcPr marL="180280" marR="180280" marT="126196" marB="126196">
                    <a:lnL w="12700" cmpd="sng">
                      <a:noFill/>
                      <a:prstDash val="solid"/>
                    </a:lnL>
                    <a:lnR w="12700" cmpd="sng">
                      <a:noFill/>
                      <a:prstDash val="solid"/>
                    </a:lnR>
                    <a:lnT w="12700" cmpd="sng">
                      <a:noFill/>
                      <a:prstDash val="solid"/>
                    </a:lnT>
                    <a:lnB w="28575" cap="flat" cmpd="sng" algn="ctr">
                      <a:noFill/>
                      <a:prstDash val="solid"/>
                    </a:lnB>
                    <a:noFill/>
                  </a:tcPr>
                </a:tc>
                <a:tc>
                  <a:txBody>
                    <a:bodyPr/>
                    <a:lstStyle/>
                    <a:p>
                      <a:r>
                        <a:rPr lang="en-GB" sz="2800" cap="none" spc="0" dirty="0">
                          <a:solidFill>
                            <a:schemeClr val="tx1"/>
                          </a:solidFill>
                        </a:rPr>
                        <a:t>44</a:t>
                      </a:r>
                    </a:p>
                  </a:txBody>
                  <a:tcPr marL="180280" marR="180280" marT="126196" marB="126196">
                    <a:lnL w="12700" cmpd="sng">
                      <a:noFill/>
                      <a:prstDash val="solid"/>
                    </a:lnL>
                    <a:lnR w="28575" cap="flat" cmpd="sng" algn="ctr">
                      <a:noFill/>
                      <a:prstDash val="solid"/>
                    </a:lnR>
                    <a:lnT w="12700" cmpd="sng">
                      <a:noFill/>
                      <a:prstDash val="solid"/>
                    </a:lnT>
                    <a:lnB w="28575" cap="flat" cmpd="sng" algn="ctr">
                      <a:noFill/>
                      <a:prstDash val="solid"/>
                    </a:lnB>
                    <a:noFill/>
                  </a:tcPr>
                </a:tc>
                <a:extLst>
                  <a:ext uri="{0D108BD9-81ED-4DB2-BD59-A6C34878D82A}">
                    <a16:rowId xmlns:a16="http://schemas.microsoft.com/office/drawing/2014/main" val="2320798479"/>
                  </a:ext>
                </a:extLst>
              </a:tr>
            </a:tbl>
          </a:graphicData>
        </a:graphic>
      </p:graphicFrame>
    </p:spTree>
    <p:extLst>
      <p:ext uri="{BB962C8B-B14F-4D97-AF65-F5344CB8AC3E}">
        <p14:creationId xmlns:p14="http://schemas.microsoft.com/office/powerpoint/2010/main" val="28640396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AC2E1F51-D529-499F-8B3F-1CCD8BB336D5}"/>
              </a:ext>
            </a:extLst>
          </p:cNvPr>
          <p:cNvSpPr>
            <a:spLocks noGrp="1"/>
          </p:cNvSpPr>
          <p:nvPr>
            <p:ph type="title"/>
          </p:nvPr>
        </p:nvSpPr>
        <p:spPr>
          <a:xfrm>
            <a:off x="686834" y="1153572"/>
            <a:ext cx="3200400" cy="4461163"/>
          </a:xfrm>
        </p:spPr>
        <p:txBody>
          <a:bodyPr vert="horz" lIns="91440" tIns="45720" rIns="91440" bIns="45720" rtlCol="0" anchor="ctr">
            <a:normAutofit/>
          </a:bodyPr>
          <a:lstStyle/>
          <a:p>
            <a:pPr defTabSz="914400"/>
            <a:r>
              <a:rPr lang="en-US" kern="1200" dirty="0">
                <a:solidFill>
                  <a:srgbClr val="FFFFFF"/>
                </a:solidFill>
                <a:latin typeface="+mj-lt"/>
                <a:ea typeface="+mj-ea"/>
                <a:cs typeface="+mj-cs"/>
              </a:rPr>
              <a:t>Our reflections on the </a:t>
            </a:r>
            <a:r>
              <a:rPr lang="en-US" dirty="0">
                <a:solidFill>
                  <a:srgbClr val="FFFFFF"/>
                </a:solidFill>
                <a:latin typeface="+mj-lt"/>
                <a:ea typeface="+mj-ea"/>
                <a:cs typeface="+mj-cs"/>
              </a:rPr>
              <a:t>18/</a:t>
            </a:r>
            <a:r>
              <a:rPr lang="en-US" kern="1200" dirty="0">
                <a:solidFill>
                  <a:srgbClr val="FFFFFF"/>
                </a:solidFill>
                <a:latin typeface="+mj-lt"/>
                <a:ea typeface="+mj-ea"/>
                <a:cs typeface="+mj-cs"/>
              </a:rPr>
              <a:t>19 scores</a:t>
            </a:r>
          </a:p>
        </p:txBody>
      </p:sp>
      <p:sp>
        <p:nvSpPr>
          <p:cNvPr id="17" name="Arc 16">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A45841E-AC65-455A-AB87-23D08D3AFA88}"/>
              </a:ext>
            </a:extLst>
          </p:cNvPr>
          <p:cNvSpPr txBox="1"/>
          <p:nvPr/>
        </p:nvSpPr>
        <p:spPr>
          <a:xfrm>
            <a:off x="4447308" y="591344"/>
            <a:ext cx="6906491" cy="5585619"/>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We had three main observations from the 2019 CACoP survey:</a:t>
            </a:r>
          </a:p>
          <a:p>
            <a:pPr marL="1714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971550" marR="0" lvl="1"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Reduced industry resource </a:t>
            </a: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 the survey saw a decrease of resource across industry which in turn meant that Code Administrators would need to provide better communications and a tailored service.</a:t>
            </a:r>
          </a:p>
          <a:p>
            <a:pPr marL="971550" marR="0" lvl="1"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ESO Code Governance seen to not be acting independently </a:t>
            </a: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 the data didn’t tell us if this was seen as a conflict of interest between ESO &amp; NGET or conflicts within the role of ESO. We felt for either of those, transparency was key in helping industry to see why &amp; how decisions would be made.</a:t>
            </a:r>
          </a:p>
          <a:p>
            <a:pPr marL="971550" marR="0" lvl="1"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Website improvements </a:t>
            </a: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 feedback told us our web pages were out of date or information was difficult to find. We pledged to make changes to improve our stakeholders’ experience</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466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Down Arrow 7">
            <a:extLst>
              <a:ext uri="{FF2B5EF4-FFF2-40B4-BE49-F238E27FC236}">
                <a16:creationId xmlns:a16="http://schemas.microsoft.com/office/drawing/2014/main" id="{73DE2CFE-42F2-48F0-8706-5264E012B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88521" y="381403"/>
            <a:ext cx="2200313" cy="3342508"/>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AC2E1F51-D529-499F-8B3F-1CCD8BB336D5}"/>
              </a:ext>
            </a:extLst>
          </p:cNvPr>
          <p:cNvSpPr>
            <a:spLocks noGrp="1"/>
          </p:cNvSpPr>
          <p:nvPr>
            <p:ph type="title"/>
          </p:nvPr>
        </p:nvSpPr>
        <p:spPr>
          <a:xfrm>
            <a:off x="966952" y="1204108"/>
            <a:ext cx="2669406" cy="1781175"/>
          </a:xfrm>
        </p:spPr>
        <p:txBody>
          <a:bodyPr vert="horz" lIns="91440" tIns="45720" rIns="91440" bIns="45720" rtlCol="0" anchor="ctr">
            <a:normAutofit/>
          </a:bodyPr>
          <a:lstStyle/>
          <a:p>
            <a:pPr defTabSz="914400"/>
            <a:r>
              <a:rPr lang="en-US" sz="3200" kern="1200" dirty="0">
                <a:solidFill>
                  <a:srgbClr val="FFFFFF"/>
                </a:solidFill>
                <a:latin typeface="+mj-lt"/>
                <a:ea typeface="+mj-ea"/>
                <a:cs typeface="+mj-cs"/>
              </a:rPr>
              <a:t>You said, we did….</a:t>
            </a:r>
          </a:p>
        </p:txBody>
      </p:sp>
      <p:sp>
        <p:nvSpPr>
          <p:cNvPr id="8" name="TextBox 7">
            <a:extLst>
              <a:ext uri="{FF2B5EF4-FFF2-40B4-BE49-F238E27FC236}">
                <a16:creationId xmlns:a16="http://schemas.microsoft.com/office/drawing/2014/main" id="{3A45841E-AC65-455A-AB87-23D08D3AFA88}"/>
              </a:ext>
            </a:extLst>
          </p:cNvPr>
          <p:cNvSpPr txBox="1"/>
          <p:nvPr/>
        </p:nvSpPr>
        <p:spPr>
          <a:xfrm>
            <a:off x="717423" y="3355130"/>
            <a:ext cx="3342509" cy="2427333"/>
          </a:xfrm>
          <a:prstGeom prst="rect">
            <a:avLst/>
          </a:prstGeom>
        </p:spPr>
        <p:txBody>
          <a:bodyPr vert="horz" lIns="91440" tIns="45720" rIns="91440" bIns="45720" rtlCol="0">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rPr>
              <a:t>The Code Admin team put together a list of improvements that it pledged to make directly from feedback received. Some key examples are here:</a:t>
            </a:r>
          </a:p>
        </p:txBody>
      </p:sp>
      <p:graphicFrame>
        <p:nvGraphicFramePr>
          <p:cNvPr id="2" name="Table 1">
            <a:extLst>
              <a:ext uri="{FF2B5EF4-FFF2-40B4-BE49-F238E27FC236}">
                <a16:creationId xmlns:a16="http://schemas.microsoft.com/office/drawing/2014/main" id="{41D6C022-A441-4703-853E-AFD94A39A8BD}"/>
              </a:ext>
            </a:extLst>
          </p:cNvPr>
          <p:cNvGraphicFramePr>
            <a:graphicFrameLocks noGrp="1"/>
          </p:cNvGraphicFramePr>
          <p:nvPr>
            <p:extLst>
              <p:ext uri="{D42A27DB-BD31-4B8C-83A1-F6EECF244321}">
                <p14:modId xmlns:p14="http://schemas.microsoft.com/office/powerpoint/2010/main" val="2399029774"/>
              </p:ext>
            </p:extLst>
          </p:nvPr>
        </p:nvGraphicFramePr>
        <p:xfrm>
          <a:off x="4309461" y="690334"/>
          <a:ext cx="7256364" cy="4955440"/>
        </p:xfrm>
        <a:graphic>
          <a:graphicData uri="http://schemas.openxmlformats.org/drawingml/2006/table">
            <a:tbl>
              <a:tblPr firstRow="1" bandRow="1">
                <a:noFill/>
                <a:tableStyleId>{5C22544A-7EE6-4342-B048-85BDC9FD1C3A}</a:tableStyleId>
              </a:tblPr>
              <a:tblGrid>
                <a:gridCol w="3118202">
                  <a:extLst>
                    <a:ext uri="{9D8B030D-6E8A-4147-A177-3AD203B41FA5}">
                      <a16:colId xmlns:a16="http://schemas.microsoft.com/office/drawing/2014/main" val="2273801246"/>
                    </a:ext>
                  </a:extLst>
                </a:gridCol>
                <a:gridCol w="4138162">
                  <a:extLst>
                    <a:ext uri="{9D8B030D-6E8A-4147-A177-3AD203B41FA5}">
                      <a16:colId xmlns:a16="http://schemas.microsoft.com/office/drawing/2014/main" val="4130281906"/>
                    </a:ext>
                  </a:extLst>
                </a:gridCol>
              </a:tblGrid>
              <a:tr h="374260">
                <a:tc>
                  <a:txBody>
                    <a:bodyPr/>
                    <a:lstStyle/>
                    <a:p>
                      <a:r>
                        <a:rPr lang="en-GB" sz="1400" b="1" dirty="0">
                          <a:ln>
                            <a:noFill/>
                          </a:ln>
                          <a:solidFill>
                            <a:schemeClr val="tx1">
                              <a:lumMod val="75000"/>
                              <a:lumOff val="25000"/>
                            </a:schemeClr>
                          </a:solidFill>
                        </a:rPr>
                        <a:t>Stakeholders told us:</a:t>
                      </a:r>
                    </a:p>
                  </a:txBody>
                  <a:tcPr marL="142045" marR="71022" marT="71022" marB="71022">
                    <a:lnL w="12700" cmpd="sng">
                      <a:noFill/>
                      <a:prstDash val="solid"/>
                    </a:lnL>
                    <a:lnR w="12700" cmpd="sng">
                      <a:noFill/>
                      <a:prstDash val="solid"/>
                    </a:lnR>
                    <a:lnT w="12700" cmpd="sng">
                      <a:noFill/>
                      <a:prstDash val="solid"/>
                    </a:lnT>
                    <a:lnB w="9525" cap="flat" cmpd="sng" algn="ctr">
                      <a:solidFill>
                        <a:srgbClr val="D8DCDC"/>
                      </a:solidFill>
                      <a:prstDash val="solid"/>
                    </a:lnB>
                    <a:noFill/>
                  </a:tcPr>
                </a:tc>
                <a:tc>
                  <a:txBody>
                    <a:bodyPr/>
                    <a:lstStyle/>
                    <a:p>
                      <a:r>
                        <a:rPr lang="en-GB" sz="1400" b="1" dirty="0">
                          <a:ln>
                            <a:noFill/>
                          </a:ln>
                          <a:solidFill>
                            <a:schemeClr val="tx1">
                              <a:lumMod val="75000"/>
                              <a:lumOff val="25000"/>
                            </a:schemeClr>
                          </a:solidFill>
                        </a:rPr>
                        <a:t>We responded by:</a:t>
                      </a:r>
                    </a:p>
                  </a:txBody>
                  <a:tcPr marL="142045" marR="71022" marT="71022" marB="71022">
                    <a:lnL w="12700" cmpd="sng">
                      <a:noFill/>
                      <a:prstDash val="solid"/>
                    </a:lnL>
                    <a:lnR w="12700" cmpd="sng">
                      <a:noFill/>
                      <a:prstDash val="solid"/>
                    </a:lnR>
                    <a:lnT w="12700" cmpd="sng">
                      <a:noFill/>
                      <a:prstDash val="solid"/>
                    </a:lnT>
                    <a:lnB w="9525" cap="flat" cmpd="sng" algn="ctr">
                      <a:solidFill>
                        <a:srgbClr val="D8DCDC"/>
                      </a:solidFill>
                      <a:prstDash val="solid"/>
                    </a:lnB>
                    <a:noFill/>
                  </a:tcPr>
                </a:tc>
                <a:extLst>
                  <a:ext uri="{0D108BD9-81ED-4DB2-BD59-A6C34878D82A}">
                    <a16:rowId xmlns:a16="http://schemas.microsoft.com/office/drawing/2014/main" val="1596015381"/>
                  </a:ext>
                </a:extLst>
              </a:tr>
              <a:tr h="565210">
                <a:tc>
                  <a:txBody>
                    <a:bodyPr/>
                    <a:lstStyle/>
                    <a:p>
                      <a:r>
                        <a:rPr lang="en-GB" sz="1400" b="1" dirty="0">
                          <a:ln>
                            <a:noFill/>
                          </a:ln>
                          <a:solidFill>
                            <a:schemeClr val="tx1">
                              <a:lumMod val="75000"/>
                              <a:lumOff val="25000"/>
                            </a:schemeClr>
                          </a:solidFill>
                        </a:rPr>
                        <a:t>Website needed major improvement</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tc>
                  <a:txBody>
                    <a:bodyPr/>
                    <a:lstStyle/>
                    <a:p>
                      <a:r>
                        <a:rPr lang="en-GB" sz="1400" dirty="0">
                          <a:ln>
                            <a:noFill/>
                          </a:ln>
                          <a:solidFill>
                            <a:schemeClr val="tx1">
                              <a:lumMod val="75000"/>
                              <a:lumOff val="25000"/>
                            </a:schemeClr>
                          </a:solidFill>
                        </a:rPr>
                        <a:t>Engaging with an external agency and our comms team to overhaul all code admin web pages.</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extLst>
                  <a:ext uri="{0D108BD9-81ED-4DB2-BD59-A6C34878D82A}">
                    <a16:rowId xmlns:a16="http://schemas.microsoft.com/office/drawing/2014/main" val="1336294078"/>
                  </a:ext>
                </a:extLst>
              </a:tr>
              <a:tr h="947108">
                <a:tc>
                  <a:txBody>
                    <a:bodyPr/>
                    <a:lstStyle/>
                    <a:p>
                      <a:r>
                        <a:rPr lang="en-GB" sz="1400" b="1" dirty="0">
                          <a:ln>
                            <a:noFill/>
                          </a:ln>
                          <a:solidFill>
                            <a:schemeClr val="tx1">
                              <a:lumMod val="75000"/>
                              <a:lumOff val="25000"/>
                            </a:schemeClr>
                          </a:solidFill>
                        </a:rPr>
                        <a:t>Our documents such as reports or proposal forms were repetitive, lengthy and hard to navigate</a:t>
                      </a:r>
                    </a:p>
                  </a:txBody>
                  <a:tcPr marL="142045" marR="71022" marT="71022" marB="71022">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CDC"/>
                      </a:solidFill>
                      <a:prstDash val="solid"/>
                    </a:lnB>
                    <a:noFill/>
                  </a:tcPr>
                </a:tc>
                <a:tc>
                  <a:txBody>
                    <a:bodyPr/>
                    <a:lstStyle/>
                    <a:p>
                      <a:r>
                        <a:rPr lang="en-GB" sz="1400" dirty="0">
                          <a:ln>
                            <a:noFill/>
                          </a:ln>
                          <a:solidFill>
                            <a:schemeClr val="tx1">
                              <a:lumMod val="75000"/>
                              <a:lumOff val="25000"/>
                            </a:schemeClr>
                          </a:solidFill>
                        </a:rPr>
                        <a:t>Redesigning all documents by engaging with stakeholders in a consultative approach. The team did Plain </a:t>
                      </a:r>
                      <a:r>
                        <a:rPr lang="en-GB" sz="1600" dirty="0">
                          <a:ln>
                            <a:noFill/>
                          </a:ln>
                          <a:solidFill>
                            <a:schemeClr val="tx1">
                              <a:lumMod val="75000"/>
                              <a:lumOff val="25000"/>
                            </a:schemeClr>
                          </a:solidFill>
                        </a:rPr>
                        <a:t>English</a:t>
                      </a:r>
                      <a:r>
                        <a:rPr lang="en-GB" sz="1400" dirty="0">
                          <a:ln>
                            <a:noFill/>
                          </a:ln>
                          <a:solidFill>
                            <a:schemeClr val="tx1">
                              <a:lumMod val="75000"/>
                              <a:lumOff val="25000"/>
                            </a:schemeClr>
                          </a:solidFill>
                        </a:rPr>
                        <a:t> training and a course to help improve the style of writing in the reports.</a:t>
                      </a:r>
                    </a:p>
                  </a:txBody>
                  <a:tcPr marL="142045" marR="71022" marT="71022" marB="71022">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CDC"/>
                      </a:solidFill>
                      <a:prstDash val="solid"/>
                    </a:lnB>
                    <a:solidFill>
                      <a:schemeClr val="bg1"/>
                    </a:solidFill>
                  </a:tcPr>
                </a:tc>
                <a:extLst>
                  <a:ext uri="{0D108BD9-81ED-4DB2-BD59-A6C34878D82A}">
                    <a16:rowId xmlns:a16="http://schemas.microsoft.com/office/drawing/2014/main" val="4294123175"/>
                  </a:ext>
                </a:extLst>
              </a:tr>
              <a:tr h="756159">
                <a:tc>
                  <a:txBody>
                    <a:bodyPr/>
                    <a:lstStyle/>
                    <a:p>
                      <a:r>
                        <a:rPr lang="en-GB" sz="1400" b="1" dirty="0">
                          <a:ln>
                            <a:noFill/>
                          </a:ln>
                          <a:solidFill>
                            <a:schemeClr val="tx1">
                              <a:lumMod val="75000"/>
                              <a:lumOff val="25000"/>
                            </a:schemeClr>
                          </a:solidFill>
                        </a:rPr>
                        <a:t>We could do more in our role as Critical Friend</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tc>
                  <a:txBody>
                    <a:bodyPr/>
                    <a:lstStyle/>
                    <a:p>
                      <a:r>
                        <a:rPr lang="en-GB" sz="1400" dirty="0">
                          <a:ln>
                            <a:noFill/>
                          </a:ln>
                          <a:solidFill>
                            <a:schemeClr val="tx1">
                              <a:lumMod val="75000"/>
                              <a:lumOff val="25000"/>
                            </a:schemeClr>
                          </a:solidFill>
                        </a:rPr>
                        <a:t>We have a robust process in place now to ensure we fulfil this role, supported by our updated and improved documents and training.</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extLst>
                  <a:ext uri="{0D108BD9-81ED-4DB2-BD59-A6C34878D82A}">
                    <a16:rowId xmlns:a16="http://schemas.microsoft.com/office/drawing/2014/main" val="1287171344"/>
                  </a:ext>
                </a:extLst>
              </a:tr>
              <a:tr h="1138057">
                <a:tc>
                  <a:txBody>
                    <a:bodyPr/>
                    <a:lstStyle/>
                    <a:p>
                      <a:r>
                        <a:rPr lang="en-GB" sz="1400" b="1" dirty="0">
                          <a:ln>
                            <a:noFill/>
                          </a:ln>
                          <a:solidFill>
                            <a:schemeClr val="tx1">
                              <a:lumMod val="75000"/>
                              <a:lumOff val="25000"/>
                            </a:schemeClr>
                          </a:solidFill>
                        </a:rPr>
                        <a:t>Information for industry as a whole could be better</a:t>
                      </a:r>
                    </a:p>
                  </a:txBody>
                  <a:tcPr marL="142045" marR="71022" marT="71022" marB="71022">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CDC"/>
                      </a:solidFill>
                      <a:prstDash val="solid"/>
                    </a:lnB>
                    <a:noFill/>
                  </a:tcPr>
                </a:tc>
                <a:tc>
                  <a:txBody>
                    <a:bodyPr/>
                    <a:lstStyle/>
                    <a:p>
                      <a:r>
                        <a:rPr lang="en-GB" sz="1400" dirty="0">
                          <a:ln>
                            <a:noFill/>
                          </a:ln>
                          <a:solidFill>
                            <a:schemeClr val="tx1">
                              <a:lumMod val="75000"/>
                              <a:lumOff val="25000"/>
                            </a:schemeClr>
                          </a:solidFill>
                        </a:rPr>
                        <a:t>We realised that along with increased numbers of modifications, more new entrants to industry had been engaging with us. We revamped all of our information that might be helpful to new parties wishing to get involved with code change.</a:t>
                      </a:r>
                    </a:p>
                  </a:txBody>
                  <a:tcPr marL="142045" marR="71022" marT="71022" marB="71022">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CDC"/>
                      </a:solidFill>
                      <a:prstDash val="solid"/>
                    </a:lnB>
                    <a:noFill/>
                  </a:tcPr>
                </a:tc>
                <a:extLst>
                  <a:ext uri="{0D108BD9-81ED-4DB2-BD59-A6C34878D82A}">
                    <a16:rowId xmlns:a16="http://schemas.microsoft.com/office/drawing/2014/main" val="1179173802"/>
                  </a:ext>
                </a:extLst>
              </a:tr>
              <a:tr h="947108">
                <a:tc>
                  <a:txBody>
                    <a:bodyPr/>
                    <a:lstStyle/>
                    <a:p>
                      <a:r>
                        <a:rPr lang="en-GB" sz="1400" b="1" dirty="0">
                          <a:ln>
                            <a:noFill/>
                          </a:ln>
                          <a:solidFill>
                            <a:schemeClr val="tx1">
                              <a:lumMod val="75000"/>
                              <a:lumOff val="25000"/>
                            </a:schemeClr>
                          </a:solidFill>
                        </a:rPr>
                        <a:t>Communications could be better</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tc>
                  <a:txBody>
                    <a:bodyPr/>
                    <a:lstStyle/>
                    <a:p>
                      <a:r>
                        <a:rPr lang="en-GB" sz="1400" dirty="0">
                          <a:ln>
                            <a:noFill/>
                          </a:ln>
                          <a:solidFill>
                            <a:schemeClr val="tx1">
                              <a:lumMod val="75000"/>
                              <a:lumOff val="25000"/>
                            </a:schemeClr>
                          </a:solidFill>
                        </a:rPr>
                        <a:t>We have overhauled our comms to industry so it is now consistent in its appearance and style. We ensure that all important updates are communicated in this way regularly to our distribution list.</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extLst>
                  <a:ext uri="{0D108BD9-81ED-4DB2-BD59-A6C34878D82A}">
                    <a16:rowId xmlns:a16="http://schemas.microsoft.com/office/drawing/2014/main" val="2726741715"/>
                  </a:ext>
                </a:extLst>
              </a:tr>
            </a:tbl>
          </a:graphicData>
        </a:graphic>
      </p:graphicFrame>
    </p:spTree>
    <p:extLst>
      <p:ext uri="{BB962C8B-B14F-4D97-AF65-F5344CB8AC3E}">
        <p14:creationId xmlns:p14="http://schemas.microsoft.com/office/powerpoint/2010/main" val="3211487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AC2E1F51-D529-499F-8B3F-1CCD8BB336D5}"/>
              </a:ext>
            </a:extLst>
          </p:cNvPr>
          <p:cNvSpPr>
            <a:spLocks noGrp="1"/>
          </p:cNvSpPr>
          <p:nvPr>
            <p:ph type="title"/>
          </p:nvPr>
        </p:nvSpPr>
        <p:spPr>
          <a:xfrm>
            <a:off x="841248" y="256032"/>
            <a:ext cx="10506456" cy="1014984"/>
          </a:xfrm>
        </p:spPr>
        <p:txBody>
          <a:bodyPr vert="horz" lIns="91440" tIns="45720" rIns="91440" bIns="45720" rtlCol="0" anchor="b">
            <a:normAutofit/>
          </a:bodyPr>
          <a:lstStyle/>
          <a:p>
            <a:pPr defTabSz="914400"/>
            <a:r>
              <a:rPr lang="en-US" kern="1200" dirty="0">
                <a:solidFill>
                  <a:schemeClr val="tx1"/>
                </a:solidFill>
                <a:latin typeface="+mj-lt"/>
                <a:ea typeface="+mj-ea"/>
                <a:cs typeface="+mj-cs"/>
              </a:rPr>
              <a:t>What’s next?</a:t>
            </a:r>
          </a:p>
        </p:txBody>
      </p:sp>
      <p:sp>
        <p:nvSpPr>
          <p:cNvPr id="16" name="Rectangle 15">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10" name="TextBox 7">
            <a:extLst>
              <a:ext uri="{FF2B5EF4-FFF2-40B4-BE49-F238E27FC236}">
                <a16:creationId xmlns:a16="http://schemas.microsoft.com/office/drawing/2014/main" id="{2D6230EB-EE56-44E5-BAA9-27A925B72C7F}"/>
              </a:ext>
            </a:extLst>
          </p:cNvPr>
          <p:cNvGraphicFramePr/>
          <p:nvPr>
            <p:extLst>
              <p:ext uri="{D42A27DB-BD31-4B8C-83A1-F6EECF244321}">
                <p14:modId xmlns:p14="http://schemas.microsoft.com/office/powerpoint/2010/main" val="3118511739"/>
              </p:ext>
            </p:extLst>
          </p:nvPr>
        </p:nvGraphicFramePr>
        <p:xfrm>
          <a:off x="838200" y="1926266"/>
          <a:ext cx="10515600" cy="43575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695978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697036" y="3321198"/>
            <a:ext cx="3647123" cy="1404620"/>
          </a:xfrm>
          <a:solidFill>
            <a:schemeClr val="bg1"/>
          </a:solidFill>
        </p:spPr>
        <p:txBody>
          <a:bodyPr/>
          <a:lstStyle/>
          <a:p>
            <a:r>
              <a:rPr lang="en-GB" sz="2400" b="1" dirty="0">
                <a:solidFill>
                  <a:schemeClr val="tx1"/>
                </a:solidFill>
              </a:rPr>
              <a:t>Jennie Groome</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Consumer Benefit</a:t>
            </a:r>
            <a:r>
              <a:rPr lang="en-US" sz="4000" b="1" kern="0" dirty="0">
                <a:latin typeface="Arial" panose="020B0604020202020204"/>
              </a:rPr>
              <a:t> Analysis Guidance Update </a:t>
            </a:r>
            <a:endParaRPr lang="en-GB" sz="4000" b="1" dirty="0"/>
          </a:p>
        </p:txBody>
      </p:sp>
    </p:spTree>
    <p:extLst>
      <p:ext uri="{BB962C8B-B14F-4D97-AF65-F5344CB8AC3E}">
        <p14:creationId xmlns:p14="http://schemas.microsoft.com/office/powerpoint/2010/main" val="33570012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1F34FE3-B939-468C-95BF-E25B465C555F}"/>
              </a:ext>
            </a:extLst>
          </p:cNvPr>
          <p:cNvSpPr>
            <a:spLocks noGrp="1"/>
          </p:cNvSpPr>
          <p:nvPr>
            <p:ph type="title"/>
          </p:nvPr>
        </p:nvSpPr>
        <p:spPr>
          <a:xfrm>
            <a:off x="248761" y="566815"/>
            <a:ext cx="11694477" cy="637747"/>
          </a:xfrm>
        </p:spPr>
        <p:txBody>
          <a:bodyPr anchor="t">
            <a:normAutofit fontScale="90000"/>
          </a:bodyPr>
          <a:lstStyle/>
          <a:p>
            <a:r>
              <a:rPr lang="en-GB" sz="3700" b="1" dirty="0"/>
              <a:t>Updated Consumer Benefits Section in Proposal Forms</a:t>
            </a:r>
          </a:p>
        </p:txBody>
      </p:sp>
      <p:sp>
        <p:nvSpPr>
          <p:cNvPr id="5" name="TextBox 4">
            <a:extLst>
              <a:ext uri="{FF2B5EF4-FFF2-40B4-BE49-F238E27FC236}">
                <a16:creationId xmlns:a16="http://schemas.microsoft.com/office/drawing/2014/main" id="{972DDD8A-AC94-4930-8EDE-28CFDA70D475}"/>
              </a:ext>
            </a:extLst>
          </p:cNvPr>
          <p:cNvSpPr txBox="1"/>
          <p:nvPr/>
        </p:nvSpPr>
        <p:spPr>
          <a:xfrm>
            <a:off x="497522" y="1249945"/>
            <a:ext cx="10664849" cy="5262979"/>
          </a:xfrm>
          <a:prstGeom prst="rect">
            <a:avLst/>
          </a:prstGeom>
        </p:spPr>
        <p:txBody>
          <a:bodyPr wrap="square" rtlCol="0">
            <a:spAutoFit/>
          </a:bodyPr>
          <a:lstStyle/>
          <a:p>
            <a:pPr marL="571500" indent="-571500" algn="just">
              <a:buFont typeface="Arial" panose="020B0604020202020204" pitchFamily="34" charset="0"/>
              <a:buChar char="•"/>
            </a:pPr>
            <a:r>
              <a:rPr lang="en-US" sz="2400" dirty="0">
                <a:latin typeface="Arial" panose="020B0604020202020204" pitchFamily="34" charset="0"/>
                <a:cs typeface="Arial" panose="020B0604020202020204" pitchFamily="34" charset="0"/>
              </a:rPr>
              <a:t>In August we presented our new Proposal forms to Panels and these were well received. We have since had good feedback from Proposers.</a:t>
            </a:r>
          </a:p>
          <a:p>
            <a:pPr marL="571500" indent="-571500" algn="just">
              <a:buFont typeface="Arial" panose="020B0604020202020204" pitchFamily="34" charset="0"/>
              <a:buChar char="•"/>
            </a:pPr>
            <a:r>
              <a:rPr lang="en-US" sz="2400" dirty="0">
                <a:latin typeface="Arial" panose="020B0604020202020204" pitchFamily="34" charset="0"/>
                <a:cs typeface="Arial" panose="020B0604020202020204" pitchFamily="34" charset="0"/>
              </a:rPr>
              <a:t>At the time, we said we were looking to add a consumer benefits section in line with discussions at the Code Administrators Code of Practice (CACoP) forum.</a:t>
            </a:r>
          </a:p>
          <a:p>
            <a:pPr marL="571500" indent="-571500" algn="just">
              <a:buFont typeface="Arial" panose="020B0604020202020204" pitchFamily="34" charset="0"/>
              <a:buChar char="•"/>
            </a:pPr>
            <a:r>
              <a:rPr lang="en-US" sz="2400" dirty="0">
                <a:latin typeface="Arial" panose="020B0604020202020204" pitchFamily="34" charset="0"/>
                <a:cs typeface="Arial" panose="020B0604020202020204" pitchFamily="34" charset="0"/>
              </a:rPr>
              <a:t>Since then, CACoP has put forward a recommendation for what the consumer benefits section could look like.</a:t>
            </a:r>
          </a:p>
          <a:p>
            <a:pPr marL="571500" indent="-571500" algn="just">
              <a:buFont typeface="Arial" panose="020B0604020202020204" pitchFamily="34" charset="0"/>
              <a:buChar char="•"/>
            </a:pPr>
            <a:r>
              <a:rPr lang="en-US" sz="2400" dirty="0">
                <a:latin typeface="Arial" panose="020B0604020202020204" pitchFamily="34" charset="0"/>
                <a:cs typeface="Arial" panose="020B0604020202020204" pitchFamily="34" charset="0"/>
              </a:rPr>
              <a:t>We have incorporated the guidance that CACoP have recommended within the consumer benefits section of our forms.</a:t>
            </a:r>
          </a:p>
          <a:p>
            <a:pPr marL="571500" indent="-571500" algn="just">
              <a:buFont typeface="Arial" panose="020B0604020202020204" pitchFamily="34" charset="0"/>
              <a:buChar char="•"/>
            </a:pPr>
            <a:r>
              <a:rPr lang="en-US" sz="2400" dirty="0">
                <a:latin typeface="Arial" panose="020B0604020202020204" pitchFamily="34" charset="0"/>
                <a:cs typeface="Arial" panose="020B0604020202020204" pitchFamily="34" charset="0"/>
              </a:rPr>
              <a:t>Any feedback is appreciated.</a:t>
            </a:r>
          </a:p>
          <a:p>
            <a:pPr marL="571500" indent="-571500">
              <a:buFont typeface="Arial" panose="020B0604020202020204" pitchFamily="34" charset="0"/>
              <a:buChar char="•"/>
            </a:pPr>
            <a:endParaRPr lang="en-US" sz="2400" dirty="0"/>
          </a:p>
          <a:p>
            <a:pPr marL="571500" indent="-571500">
              <a:buFont typeface="Arial" panose="020B0604020202020204" pitchFamily="34" charset="0"/>
              <a:buChar char="•"/>
            </a:pPr>
            <a:endParaRPr lang="en-US" sz="2400" dirty="0"/>
          </a:p>
          <a:p>
            <a:pPr marL="571500" indent="-571500">
              <a:buFont typeface="Arial" panose="020B0604020202020204" pitchFamily="34" charset="0"/>
              <a:buChar char="•"/>
            </a:pPr>
            <a:endParaRPr lang="en-US" sz="2400" dirty="0"/>
          </a:p>
          <a:p>
            <a:pPr algn="l"/>
            <a:endParaRPr lang="en-GB" sz="2400" b="0" i="0" dirty="0">
              <a:solidFill>
                <a:schemeClr val="bg1"/>
              </a:solidFill>
              <a:latin typeface="Helvetica Neue Light" panose="02000403000000020004" pitchFamily="2" charset="0"/>
              <a:ea typeface="Helvetica Neue Light" panose="02000403000000020004" pitchFamily="2" charset="0"/>
            </a:endParaRPr>
          </a:p>
        </p:txBody>
      </p:sp>
    </p:spTree>
    <p:extLst>
      <p:ext uri="{BB962C8B-B14F-4D97-AF65-F5344CB8AC3E}">
        <p14:creationId xmlns:p14="http://schemas.microsoft.com/office/powerpoint/2010/main" val="30342564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3" y="1871462"/>
            <a:ext cx="7079318" cy="773569"/>
          </a:xfrm>
        </p:spPr>
        <p:txBody>
          <a:bodyPr/>
          <a:lstStyle/>
          <a:p>
            <a:r>
              <a:rPr lang="en-GB" b="1" dirty="0"/>
              <a:t>AOB</a:t>
            </a:r>
          </a:p>
        </p:txBody>
      </p:sp>
      <p:sp>
        <p:nvSpPr>
          <p:cNvPr id="2" name="Rectangle 1">
            <a:extLst>
              <a:ext uri="{FF2B5EF4-FFF2-40B4-BE49-F238E27FC236}">
                <a16:creationId xmlns:a16="http://schemas.microsoft.com/office/drawing/2014/main" id="{B3092A0B-1CB9-47C9-8A53-DE5D46254E81}"/>
              </a:ext>
            </a:extLst>
          </p:cNvPr>
          <p:cNvSpPr/>
          <p:nvPr/>
        </p:nvSpPr>
        <p:spPr>
          <a:xfrm>
            <a:off x="1652488" y="2933189"/>
            <a:ext cx="7385186" cy="2308324"/>
          </a:xfrm>
          <a:prstGeom prst="rect">
            <a:avLst/>
          </a:prstGeom>
          <a:solidFill>
            <a:schemeClr val="bg1"/>
          </a:solidFill>
        </p:spPr>
        <p:txBody>
          <a:bodyPr wrap="square">
            <a:spAutoFit/>
          </a:bodyPr>
          <a:lstStyle/>
          <a:p>
            <a:pPr marL="342900" indent="-342900">
              <a:buFont typeface="+mj-lt"/>
              <a:buAutoNum type="arabicPeriod"/>
            </a:pPr>
            <a:endParaRPr lang="en-GB" sz="2400" b="1" kern="0" dirty="0">
              <a:solidFill>
                <a:srgbClr val="454545"/>
              </a:solidFill>
              <a:latin typeface="Arial" panose="020B0604020202020204" pitchFamily="34" charset="0"/>
              <a:ea typeface="+mj-ea"/>
              <a:cs typeface="Arial" panose="020B0604020202020204" pitchFamily="34" charset="0"/>
            </a:endParaRPr>
          </a:p>
          <a:p>
            <a:pPr marL="342900" indent="-342900">
              <a:buFont typeface="+mj-lt"/>
              <a:buAutoNum type="arabicPeriod"/>
            </a:pPr>
            <a:r>
              <a:rPr lang="en-GB" sz="2400" b="1" kern="0" dirty="0">
                <a:latin typeface="Arial" panose="020B0604020202020204" pitchFamily="34" charset="0"/>
                <a:ea typeface="+mj-ea"/>
                <a:cs typeface="Arial" panose="020B0604020202020204" pitchFamily="34" charset="0"/>
              </a:rPr>
              <a:t>General discussion on impacts of coronavirus outbreak (ALL)</a:t>
            </a:r>
          </a:p>
          <a:p>
            <a:pPr marL="800100" lvl="1"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Teams vs Face to Face Meetings</a:t>
            </a:r>
          </a:p>
          <a:p>
            <a:pPr lvl="1"/>
            <a:endParaRPr lang="en-GB" sz="2400" b="1" kern="0" dirty="0">
              <a:highlight>
                <a:srgbClr val="FFFF00"/>
              </a:highlight>
              <a:latin typeface="Arial" panose="020B0604020202020204" pitchFamily="34" charset="0"/>
              <a:ea typeface="+mj-ea"/>
              <a:cs typeface="Arial" panose="020B0604020202020204" pitchFamily="34" charset="0"/>
            </a:endParaRPr>
          </a:p>
          <a:p>
            <a:endParaRPr lang="en-GB" sz="2400" b="1" dirty="0">
              <a:latin typeface="Helvetica Neue LT Std 45 Light" panose="020B0403020202020204" pitchFamily="34" charset="0"/>
            </a:endParaRPr>
          </a:p>
        </p:txBody>
      </p:sp>
    </p:spTree>
    <p:extLst>
      <p:ext uri="{BB962C8B-B14F-4D97-AF65-F5344CB8AC3E}">
        <p14:creationId xmlns:p14="http://schemas.microsoft.com/office/powerpoint/2010/main" val="35130887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vert="horz" lIns="121920" tIns="60960" rIns="121920" bIns="60960" rtlCol="0" anchor="ctr">
            <a:normAutofit fontScale="90000"/>
          </a:bodyPr>
          <a:lstStyle/>
          <a:p>
            <a:pPr algn="l" rtl="0">
              <a:lnSpc>
                <a:spcPct val="90000"/>
              </a:lnSpc>
              <a:spcBef>
                <a:spcPct val="0"/>
              </a:spcBef>
            </a:pPr>
            <a:r>
              <a:rPr lang="en-US" altLang="en-US" sz="5867" dirty="0">
                <a:solidFill>
                  <a:srgbClr val="FFFFFF"/>
                </a:solidFill>
              </a:rPr>
              <a:t>Next Panel Meeting </a:t>
            </a:r>
          </a:p>
        </p:txBody>
      </p:sp>
      <p:sp>
        <p:nvSpPr>
          <p:cNvPr id="2" name="Text Placeholder 1">
            <a:extLst>
              <a:ext uri="{FF2B5EF4-FFF2-40B4-BE49-F238E27FC236}">
                <a16:creationId xmlns:a16="http://schemas.microsoft.com/office/drawing/2014/main" id="{F3C3EE97-EC12-464C-9594-7509F390CCE4}"/>
              </a:ext>
            </a:extLst>
          </p:cNvPr>
          <p:cNvSpPr>
            <a:spLocks noGrp="1"/>
          </p:cNvSpPr>
          <p:nvPr>
            <p:ph type="body" sz="quarter" idx="10"/>
          </p:nvPr>
        </p:nvSpPr>
        <p:spPr>
          <a:xfrm>
            <a:off x="884825" y="1592449"/>
            <a:ext cx="3341736" cy="1506339"/>
          </a:xfrm>
        </p:spPr>
        <p:txBody>
          <a:bodyPr/>
          <a:lstStyle/>
          <a:p>
            <a:r>
              <a:rPr lang="en-US" altLang="en-US" sz="4400" b="1" dirty="0">
                <a:solidFill>
                  <a:schemeClr val="accent2"/>
                </a:solidFill>
              </a:rPr>
              <a:t>Next Panel Meeting </a:t>
            </a:r>
            <a:endParaRPr lang="en-GB" sz="4400" b="1" dirty="0">
              <a:solidFill>
                <a:schemeClr val="accent2"/>
              </a:solidFill>
            </a:endParaRPr>
          </a:p>
        </p:txBody>
      </p:sp>
      <p:sp>
        <p:nvSpPr>
          <p:cNvPr id="90188" name="TextBox 1"/>
          <p:cNvSpPr txBox="1"/>
          <p:nvPr/>
        </p:nvSpPr>
        <p:spPr>
          <a:xfrm>
            <a:off x="6090574" y="801865"/>
            <a:ext cx="5306084" cy="5230635"/>
          </a:xfrm>
          <a:prstGeom prst="rect">
            <a:avLst/>
          </a:prstGeom>
        </p:spPr>
        <p:txBody>
          <a:bodyPr vert="horz" lIns="121920" tIns="60960" rIns="121920" bIns="60960" rtlCol="0" anchor="ctr">
            <a:normAutofit/>
          </a:bodyPr>
          <a:lstStyle/>
          <a:p>
            <a:pPr defTabSz="1219170">
              <a:lnSpc>
                <a:spcPct val="90000"/>
              </a:lnSpc>
              <a:spcAft>
                <a:spcPts val="800"/>
              </a:spcAft>
            </a:pPr>
            <a:endParaRPr lang="en-US" sz="2400" b="1" dirty="0">
              <a:solidFill>
                <a:srgbClr val="000000"/>
              </a:solidFill>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10am on 18 December 2020 via Teams</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Papers Day – 10 December 2020</a:t>
            </a:r>
          </a:p>
          <a:p>
            <a:pPr defTabSz="1219170">
              <a:lnSpc>
                <a:spcPct val="90000"/>
              </a:lnSpc>
              <a:spcAft>
                <a:spcPts val="800"/>
              </a:spcAft>
            </a:pPr>
            <a:endParaRPr lang="en-US" sz="2000"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Modification Proposals to be submitted by 3 December 2020</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TCMF </a:t>
            </a:r>
            <a:r>
              <a:rPr lang="en-US" sz="2000" b="1">
                <a:solidFill>
                  <a:srgbClr val="000000"/>
                </a:solidFill>
                <a:latin typeface="Arial" panose="020B0604020202020204" pitchFamily="34" charset="0"/>
                <a:cs typeface="Arial" panose="020B0604020202020204" pitchFamily="34" charset="0"/>
              </a:rPr>
              <a:t>- Postponed</a:t>
            </a: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endParaRPr lang="en-US" sz="2400" b="1" dirty="0">
              <a:solidFill>
                <a:srgbClr val="000000"/>
              </a:solidFill>
            </a:endParaRPr>
          </a:p>
        </p:txBody>
      </p:sp>
      <p:cxnSp>
        <p:nvCxnSpPr>
          <p:cNvPr id="4" name="Straight Connector 3">
            <a:extLst>
              <a:ext uri="{FF2B5EF4-FFF2-40B4-BE49-F238E27FC236}">
                <a16:creationId xmlns:a16="http://schemas.microsoft.com/office/drawing/2014/main" id="{F96CCCF4-4102-418C-8309-EC086D356EA4}"/>
              </a:ext>
            </a:extLst>
          </p:cNvPr>
          <p:cNvCxnSpPr/>
          <p:nvPr/>
        </p:nvCxnSpPr>
        <p:spPr>
          <a:xfrm>
            <a:off x="6082112" y="2429432"/>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E71DEAF8-4888-4784-9BDD-7EDD5F57D974}"/>
              </a:ext>
            </a:extLst>
          </p:cNvPr>
          <p:cNvCxnSpPr/>
          <p:nvPr/>
        </p:nvCxnSpPr>
        <p:spPr>
          <a:xfrm>
            <a:off x="6219597" y="3240556"/>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328CF5CF-FC5B-4721-A455-92EE4BCFA32E}"/>
              </a:ext>
            </a:extLst>
          </p:cNvPr>
          <p:cNvCxnSpPr/>
          <p:nvPr/>
        </p:nvCxnSpPr>
        <p:spPr>
          <a:xfrm>
            <a:off x="6109729" y="5140960"/>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4539921-E7B8-4F60-81AA-31A1BA5B5C80}"/>
              </a:ext>
            </a:extLst>
          </p:cNvPr>
          <p:cNvCxnSpPr/>
          <p:nvPr/>
        </p:nvCxnSpPr>
        <p:spPr>
          <a:xfrm>
            <a:off x="6219597" y="4347053"/>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2185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solidFill>
                  <a:srgbClr val="0070C0"/>
                </a:solidFill>
              </a:rPr>
              <a:t>Close</a:t>
            </a:r>
          </a:p>
        </p:txBody>
      </p:sp>
      <p:sp>
        <p:nvSpPr>
          <p:cNvPr id="3" name="Title 11">
            <a:extLst>
              <a:ext uri="{FF2B5EF4-FFF2-40B4-BE49-F238E27FC236}">
                <a16:creationId xmlns:a16="http://schemas.microsoft.com/office/drawing/2014/main" id="{AEF15936-8CBA-4447-AB7F-96BB7F568614}"/>
              </a:ext>
            </a:extLst>
          </p:cNvPr>
          <p:cNvSpPr txBox="1">
            <a:spLocks/>
          </p:cNvSpPr>
          <p:nvPr/>
        </p:nvSpPr>
        <p:spPr>
          <a:xfrm>
            <a:off x="404830" y="5065414"/>
            <a:ext cx="8495999" cy="1355705"/>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200" b="1" dirty="0">
                <a:solidFill>
                  <a:srgbClr val="0070C0"/>
                </a:solidFill>
              </a:rPr>
              <a:t>Trisha McAuley</a:t>
            </a:r>
          </a:p>
          <a:p>
            <a:r>
              <a:rPr lang="en-GB" sz="2000" b="1" dirty="0">
                <a:solidFill>
                  <a:schemeClr val="tx1"/>
                </a:solidFill>
              </a:rPr>
              <a:t>Independent Chair, GCRP </a:t>
            </a:r>
            <a:endParaRPr lang="en-GB" sz="1600" b="1" dirty="0">
              <a:solidFill>
                <a:schemeClr val="tx1"/>
              </a:solidFill>
            </a:endParaRPr>
          </a:p>
        </p:txBody>
      </p:sp>
    </p:spTree>
    <p:extLst>
      <p:ext uri="{BB962C8B-B14F-4D97-AF65-F5344CB8AC3E}">
        <p14:creationId xmlns:p14="http://schemas.microsoft.com/office/powerpoint/2010/main" val="897561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Authority Decisions </a:t>
            </a:r>
          </a:p>
        </p:txBody>
      </p:sp>
      <p:sp>
        <p:nvSpPr>
          <p:cNvPr id="5" name="Title 20">
            <a:extLst>
              <a:ext uri="{FF2B5EF4-FFF2-40B4-BE49-F238E27FC236}">
                <a16:creationId xmlns:a16="http://schemas.microsoft.com/office/drawing/2014/main" id="{CBFC64B9-63BE-4CA2-8BCC-E32AD634F51C}"/>
              </a:ext>
            </a:extLst>
          </p:cNvPr>
          <p:cNvSpPr txBox="1">
            <a:spLocks/>
          </p:cNvSpPr>
          <p:nvPr/>
        </p:nvSpPr>
        <p:spPr>
          <a:xfrm>
            <a:off x="498533" y="1266380"/>
            <a:ext cx="11459787" cy="4325239"/>
          </a:xfrm>
          <a:prstGeom prst="rect">
            <a:avLst/>
          </a:prstGeom>
          <a:noFill/>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400"/>
            <a:endParaRPr lang="en-GB" sz="2400"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Decisions Received since last Panel meeting</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CMP324/325 received 11 November 2020</a:t>
            </a: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Decisions Pending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CMP280, CMP292, CMP317/327, CMP339, CMP333, CMP334, CMP335/336 and CMP343/340</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CMP342 Self-Governance Appeal</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Received Final Modification Reports since last Panel Meeting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CMP353 (received 25 November 2020) – decision required by 2 December 2020</a:t>
            </a: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dirty="0">
              <a:solidFill>
                <a:schemeClr val="tx1"/>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t>.</a:t>
            </a:r>
          </a:p>
          <a:p>
            <a:pPr defTabSz="914400"/>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defTabSz="914400"/>
            <a:endParaRPr lang="en-GB" sz="2400"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663D52C8-04B7-4142-ACA8-F148AFC783C7}"/>
              </a:ext>
            </a:extLst>
          </p:cNvPr>
          <p:cNvPicPr>
            <a:picLocks noChangeAspect="1"/>
          </p:cNvPicPr>
          <p:nvPr/>
        </p:nvPicPr>
        <p:blipFill rotWithShape="1">
          <a:blip r:embed="rId2"/>
          <a:srcRect t="32397" b="31122"/>
          <a:stretch/>
        </p:blipFill>
        <p:spPr>
          <a:xfrm>
            <a:off x="9072880" y="194683"/>
            <a:ext cx="2482138" cy="905517"/>
          </a:xfrm>
          <a:prstGeom prst="rect">
            <a:avLst/>
          </a:prstGeom>
        </p:spPr>
      </p:pic>
    </p:spTree>
    <p:extLst>
      <p:ext uri="{BB962C8B-B14F-4D97-AF65-F5344CB8AC3E}">
        <p14:creationId xmlns:p14="http://schemas.microsoft.com/office/powerpoint/2010/main" val="1628705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954773" y="1775638"/>
            <a:ext cx="6608436" cy="4092294"/>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514350" lvl="0" indent="-285750" defTabSz="914400">
              <a:lnSpc>
                <a:spcPct val="90000"/>
              </a:lnSpc>
              <a:spcAft>
                <a:spcPts val="600"/>
              </a:spcAft>
              <a:buFont typeface="Arial" panose="020B0604020202020204" pitchFamily="34" charset="0"/>
              <a:buChar char="•"/>
            </a:pPr>
            <a:r>
              <a:rPr kumimoji="0" lang="en-GB" sz="240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CMP354: </a:t>
            </a:r>
            <a:r>
              <a:rPr lang="en-GB" sz="2400" dirty="0">
                <a:solidFill>
                  <a:srgbClr val="FFBF22"/>
                </a:solidFill>
                <a:latin typeface="Arial" panose="020B0604020202020204" pitchFamily="34" charset="0"/>
                <a:cs typeface="Arial" panose="020B0604020202020204" pitchFamily="34" charset="0"/>
              </a:rPr>
              <a:t>Capacity Allocation and Congestion Management Regulation (CACM) cost sharing consequential changes</a:t>
            </a:r>
          </a:p>
          <a:p>
            <a:pPr marL="228600" marR="0" lvl="0" algn="l" defTabSz="914400" rtl="0" eaLnBrk="1" fontAlgn="auto" latinLnBrk="0" hangingPunct="1">
              <a:lnSpc>
                <a:spcPct val="90000"/>
              </a:lnSpc>
              <a:spcBef>
                <a:spcPts val="0"/>
              </a:spcBef>
              <a:spcAft>
                <a:spcPts val="600"/>
              </a:spcAft>
              <a:buClrTx/>
              <a:buSzTx/>
              <a:tabLst/>
              <a:defRPr/>
            </a:pPr>
            <a:endParaRPr kumimoji="0" lang="en-GB" sz="2400" b="0" i="0" u="none" strike="noStrike" kern="1200" cap="none" spc="0" normalizeH="0" baseline="0" noProof="0" dirty="0">
              <a:ln>
                <a:noFill/>
              </a:ln>
              <a:solidFill>
                <a:srgbClr val="000000"/>
              </a:solidFill>
              <a:effectLst/>
              <a:highlight>
                <a:srgbClr val="FFFF00"/>
              </a:highligh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lang="en-GB" dirty="0">
                <a:solidFill>
                  <a:srgbClr val="000000"/>
                </a:solidFill>
                <a:latin typeface="Arial" panose="020B0604020202020204" pitchFamily="34" charset="0"/>
                <a:cs typeface="Arial" panose="020B0604020202020204" pitchFamily="34" charset="0"/>
              </a:rPr>
              <a:t>Katharina Birkner</a:t>
            </a: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National Grid ESO</a:t>
            </a: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122458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8145032" cy="657605"/>
          </a:xfrm>
        </p:spPr>
        <p:txBody>
          <a:bodyPr/>
          <a:lstStyle/>
          <a:p>
            <a:r>
              <a:rPr lang="en-GB" altLang="en-US" sz="3600" b="1" dirty="0"/>
              <a:t>Critical Friend Feedback – CMP354</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2783028047"/>
              </p:ext>
            </p:extLst>
          </p:nvPr>
        </p:nvGraphicFramePr>
        <p:xfrm>
          <a:off x="356663" y="946798"/>
          <a:ext cx="11521279" cy="4475807"/>
        </p:xfrm>
        <a:graphic>
          <a:graphicData uri="http://schemas.openxmlformats.org/drawingml/2006/table">
            <a:tbl>
              <a:tblPr firstRow="1" bandRow="1">
                <a:tableStyleId>{5C22544A-7EE6-4342-B048-85BDC9FD1C3A}</a:tableStyleId>
              </a:tblPr>
              <a:tblGrid>
                <a:gridCol w="5438545">
                  <a:extLst>
                    <a:ext uri="{9D8B030D-6E8A-4147-A177-3AD203B41FA5}">
                      <a16:colId xmlns:a16="http://schemas.microsoft.com/office/drawing/2014/main" val="2500286265"/>
                    </a:ext>
                  </a:extLst>
                </a:gridCol>
                <a:gridCol w="6082734">
                  <a:extLst>
                    <a:ext uri="{9D8B030D-6E8A-4147-A177-3AD203B41FA5}">
                      <a16:colId xmlns:a16="http://schemas.microsoft.com/office/drawing/2014/main" val="477721536"/>
                    </a:ext>
                  </a:extLst>
                </a:gridCol>
              </a:tblGrid>
              <a:tr h="710962">
                <a:tc>
                  <a:txBody>
                    <a:bodyPr/>
                    <a:lstStyle/>
                    <a:p>
                      <a:r>
                        <a:rPr lang="en-GB" baseline="0" dirty="0">
                          <a:latin typeface="Arial" panose="020B0604020202020204" pitchFamily="34" charset="0"/>
                          <a:cs typeface="Arial" panose="020B0604020202020204" pitchFamily="34" charset="0"/>
                        </a:rPr>
                        <a:t>Code Administrator comments</a:t>
                      </a:r>
                      <a:endParaRPr lang="en-US" dirty="0">
                        <a:latin typeface="Arial" panose="020B0604020202020204" pitchFamily="34" charset="0"/>
                        <a:cs typeface="Arial" panose="020B0604020202020204" pitchFamily="34" charset="0"/>
                      </a:endParaRPr>
                    </a:p>
                  </a:txBody>
                  <a:tcPr/>
                </a:tc>
                <a:tc>
                  <a:txBody>
                    <a:bodyPr/>
                    <a:lstStyle/>
                    <a:p>
                      <a:r>
                        <a:rPr lang="en-GB" dirty="0">
                          <a:latin typeface="Arial" panose="020B0604020202020204" pitchFamily="34" charset="0"/>
                          <a:cs typeface="Arial" panose="020B0604020202020204" pitchFamily="34" charset="0"/>
                        </a:rPr>
                        <a:t>Amendments made by the Proposer</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3764845">
                <a:tc>
                  <a:txBody>
                    <a:bodyPr/>
                    <a:lstStyle/>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Proposed changes to Title and overview</a:t>
                      </a:r>
                    </a:p>
                    <a:p>
                      <a:pPr marL="0" indent="0">
                        <a:buFont typeface="Wingdings" panose="05000000000000000000" pitchFamily="2" charset="2"/>
                        <a:buNone/>
                      </a:pPr>
                      <a:endParaRPr lang="en-GB" sz="180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Challenged justification for Self Governance route vs Standard Governance route</a:t>
                      </a:r>
                    </a:p>
                    <a:p>
                      <a:pPr marL="0" indent="0">
                        <a:buFont typeface="Wingdings" panose="05000000000000000000" pitchFamily="2" charset="2"/>
                        <a:buNone/>
                      </a:pPr>
                      <a:endParaRPr lang="en-GB" sz="180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Sought additional clarity on the rationale to proceed to Code Administrator Consultation</a:t>
                      </a:r>
                    </a:p>
                    <a:p>
                      <a:pPr marL="0" indent="0">
                        <a:buFont typeface="Wingdings" panose="05000000000000000000" pitchFamily="2" charset="2"/>
                        <a:buNone/>
                      </a:pPr>
                      <a:endParaRPr lang="en-GB" sz="180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Sought confirmation on when a decision is required by and the Implementation Date</a:t>
                      </a:r>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Proposer has addressed all these points and has added further justification as to why they are proposing the Self Governance route </a:t>
                      </a: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11786878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6D1A2CED-DA9B-4CCF-8215-CFC65FE71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562DFC44-A40C-4573-9230-B3EDB3EC8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260019"/>
            <a:ext cx="11167447" cy="5933012"/>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682564" y="500891"/>
            <a:ext cx="10232136" cy="1014984"/>
          </a:xfrm>
          <a:prstGeom prst="rect">
            <a:avLst/>
          </a:prstGeom>
        </p:spPr>
        <p:txBody>
          <a:bodyPr vert="horz" lIns="91440" tIns="45720" rIns="91440" bIns="45720" rtlCol="0" anchor="ctr">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sz="4000" kern="1200" dirty="0">
                <a:solidFill>
                  <a:schemeClr val="tx1"/>
                </a:solidFill>
                <a:latin typeface="+mj-lt"/>
                <a:ea typeface="+mj-ea"/>
                <a:cs typeface="+mj-cs"/>
              </a:rPr>
              <a:t>Background</a:t>
            </a:r>
          </a:p>
        </p:txBody>
      </p:sp>
      <p:sp>
        <p:nvSpPr>
          <p:cNvPr id="18" name="Rectangle 17">
            <a:extLst>
              <a:ext uri="{FF2B5EF4-FFF2-40B4-BE49-F238E27FC236}">
                <a16:creationId xmlns:a16="http://schemas.microsoft.com/office/drawing/2014/main" id="{15589D35-CF9F-4DE9-A792-8571A09E9B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6583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2"/>
          <a:stretch>
            <a:fillRect/>
          </a:stretch>
        </p:blipFill>
        <p:spPr>
          <a:xfrm>
            <a:off x="0" y="5743531"/>
            <a:ext cx="12192000" cy="1041400"/>
          </a:xfrm>
          <a:prstGeom prst="rect">
            <a:avLst/>
          </a:prstGeom>
        </p:spPr>
      </p:pic>
      <p:sp>
        <p:nvSpPr>
          <p:cNvPr id="5" name="Arrow: Pentagon 4">
            <a:extLst>
              <a:ext uri="{FF2B5EF4-FFF2-40B4-BE49-F238E27FC236}">
                <a16:creationId xmlns:a16="http://schemas.microsoft.com/office/drawing/2014/main" id="{5C5489F3-C906-4D08-853C-AAFF7F6CE113}"/>
              </a:ext>
            </a:extLst>
          </p:cNvPr>
          <p:cNvSpPr/>
          <p:nvPr/>
        </p:nvSpPr>
        <p:spPr>
          <a:xfrm>
            <a:off x="548973" y="5106567"/>
            <a:ext cx="2753027" cy="659526"/>
          </a:xfrm>
          <a:prstGeom prst="homePlat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Ofgem consultation on proposed licence changes</a:t>
            </a:r>
          </a:p>
        </p:txBody>
      </p:sp>
      <p:sp>
        <p:nvSpPr>
          <p:cNvPr id="6" name="Rectangle 5">
            <a:extLst>
              <a:ext uri="{FF2B5EF4-FFF2-40B4-BE49-F238E27FC236}">
                <a16:creationId xmlns:a16="http://schemas.microsoft.com/office/drawing/2014/main" id="{97B7D01C-D2E7-4109-9278-DB444C28419A}"/>
              </a:ext>
            </a:extLst>
          </p:cNvPr>
          <p:cNvSpPr/>
          <p:nvPr/>
        </p:nvSpPr>
        <p:spPr>
          <a:xfrm>
            <a:off x="3434413" y="5106567"/>
            <a:ext cx="1178227" cy="659526"/>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Ofgem decision</a:t>
            </a:r>
          </a:p>
        </p:txBody>
      </p:sp>
      <p:sp>
        <p:nvSpPr>
          <p:cNvPr id="7" name="Arrow: Pentagon 6">
            <a:extLst>
              <a:ext uri="{FF2B5EF4-FFF2-40B4-BE49-F238E27FC236}">
                <a16:creationId xmlns:a16="http://schemas.microsoft.com/office/drawing/2014/main" id="{47D3E0CD-C9ED-40C6-9A68-5A265974E461}"/>
              </a:ext>
            </a:extLst>
          </p:cNvPr>
          <p:cNvSpPr/>
          <p:nvPr/>
        </p:nvSpPr>
        <p:spPr>
          <a:xfrm>
            <a:off x="4784851" y="5106567"/>
            <a:ext cx="1991869" cy="65952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Licence changes</a:t>
            </a:r>
          </a:p>
        </p:txBody>
      </p:sp>
      <p:sp>
        <p:nvSpPr>
          <p:cNvPr id="8" name="Arrow: Pentagon 7">
            <a:extLst>
              <a:ext uri="{FF2B5EF4-FFF2-40B4-BE49-F238E27FC236}">
                <a16:creationId xmlns:a16="http://schemas.microsoft.com/office/drawing/2014/main" id="{FF34F8E4-64DC-42E9-9BEC-17E6614395E9}"/>
              </a:ext>
            </a:extLst>
          </p:cNvPr>
          <p:cNvSpPr/>
          <p:nvPr/>
        </p:nvSpPr>
        <p:spPr>
          <a:xfrm>
            <a:off x="9021571" y="5088786"/>
            <a:ext cx="2551259" cy="65952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CACM Cost Recovery</a:t>
            </a:r>
          </a:p>
        </p:txBody>
      </p:sp>
      <p:graphicFrame>
        <p:nvGraphicFramePr>
          <p:cNvPr id="10" name="TextBox 3">
            <a:extLst>
              <a:ext uri="{FF2B5EF4-FFF2-40B4-BE49-F238E27FC236}">
                <a16:creationId xmlns:a16="http://schemas.microsoft.com/office/drawing/2014/main" id="{6CC1F1F2-BED0-4E04-84AC-83B0EB6DA53C}"/>
              </a:ext>
            </a:extLst>
          </p:cNvPr>
          <p:cNvGraphicFramePr/>
          <p:nvPr>
            <p:extLst/>
          </p:nvPr>
        </p:nvGraphicFramePr>
        <p:xfrm>
          <a:off x="915735" y="1345768"/>
          <a:ext cx="10718055" cy="4334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Arrow: Pentagon 12">
            <a:extLst>
              <a:ext uri="{FF2B5EF4-FFF2-40B4-BE49-F238E27FC236}">
                <a16:creationId xmlns:a16="http://schemas.microsoft.com/office/drawing/2014/main" id="{ECD96CB8-A5E7-4662-B725-30036C5E1EDA}"/>
              </a:ext>
            </a:extLst>
          </p:cNvPr>
          <p:cNvSpPr/>
          <p:nvPr/>
        </p:nvSpPr>
        <p:spPr>
          <a:xfrm>
            <a:off x="6953336" y="5106567"/>
            <a:ext cx="1896024" cy="65952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CUSC changes</a:t>
            </a:r>
          </a:p>
        </p:txBody>
      </p:sp>
      <p:sp>
        <p:nvSpPr>
          <p:cNvPr id="29" name="Star: 5 Points 28">
            <a:extLst>
              <a:ext uri="{FF2B5EF4-FFF2-40B4-BE49-F238E27FC236}">
                <a16:creationId xmlns:a16="http://schemas.microsoft.com/office/drawing/2014/main" id="{05ABE28F-E397-451B-B05D-47FD16B680B4}"/>
              </a:ext>
            </a:extLst>
          </p:cNvPr>
          <p:cNvSpPr/>
          <p:nvPr/>
        </p:nvSpPr>
        <p:spPr>
          <a:xfrm>
            <a:off x="4417511" y="5435250"/>
            <a:ext cx="542795" cy="51148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083E7B89-5444-4B63-96BE-24797718F145}"/>
              </a:ext>
            </a:extLst>
          </p:cNvPr>
          <p:cNvSpPr txBox="1"/>
          <p:nvPr/>
        </p:nvSpPr>
        <p:spPr>
          <a:xfrm>
            <a:off x="4206396" y="5897410"/>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We are here</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95157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2MUorbDdSAu9Ug.6zw4z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lnQNXCMlRA6fye2uUelQ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6kfJHKLHS0ith1u8hhZm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7GkBBpfMSDGnyl0KoZfC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j2jMQE8SuKcUMrnPOMaeQ"/>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3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id="{EC2A9EB9-C553-4533-8816-4607755CA4A0}" vid="{7372FB52-645C-48CB-BA91-663538C78E52}"/>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sted">
  <a:themeElements>
    <a:clrScheme name="Orsted">
      <a:dk1>
        <a:srgbClr val="000000"/>
      </a:dk1>
      <a:lt1>
        <a:srgbClr val="FFFFFF"/>
      </a:lt1>
      <a:dk2>
        <a:srgbClr val="3B4956"/>
      </a:dk2>
      <a:lt2>
        <a:srgbClr val="F5F6F7"/>
      </a:lt2>
      <a:accent1>
        <a:srgbClr val="4099DA"/>
      </a:accent1>
      <a:accent2>
        <a:srgbClr val="8ECDC8"/>
      </a:accent2>
      <a:accent3>
        <a:srgbClr val="644C76"/>
      </a:accent3>
      <a:accent4>
        <a:srgbClr val="D8D1CA"/>
      </a:accent4>
      <a:accent5>
        <a:srgbClr val="B7ADA5"/>
      </a:accent5>
      <a:accent6>
        <a:srgbClr val="99A4AE"/>
      </a:accent6>
      <a:hlink>
        <a:srgbClr val="4099DA"/>
      </a:hlink>
      <a:folHlink>
        <a:srgbClr val="4099DA"/>
      </a:folHlink>
    </a:clrScheme>
    <a:fontScheme name="Orsted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lnSpc>
            <a:spcPct val="96000"/>
          </a:lnSpc>
          <a:defRPr sz="1300" noProof="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6000"/>
          </a:lnSpc>
          <a:spcBef>
            <a:spcPts val="1800"/>
          </a:spcBef>
          <a:defRPr sz="1300" dirty="0" smtClean="0">
            <a:solidFill>
              <a:schemeClr val="tx2"/>
            </a:solidFill>
          </a:defRPr>
        </a:defPPr>
      </a:lstStyle>
    </a:txDef>
  </a:objectDefaults>
  <a:extraClrSchemeLst/>
  <a:extLst>
    <a:ext uri="{05A4C25C-085E-4340-85A3-A5531E510DB2}">
      <thm15:themeFamily xmlns:thm15="http://schemas.microsoft.com/office/thememl/2012/main" name="16-9 Landscape Arial.potx" id="{0561035E-5CB3-4856-ABCE-8EBAD0463BD9}" vid="{7F2A9425-F1B4-4DF1-846A-F024CA7A0C1B}"/>
    </a:ext>
  </a:extLst>
</a:theme>
</file>

<file path=ppt/theme/theme3.xml><?xml version="1.0" encoding="utf-8"?>
<a:theme xmlns:a="http://schemas.openxmlformats.org/drawingml/2006/main" name="Fir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7.xml><?xml version="1.0" encoding="utf-8"?>
<a:theme xmlns:a="http://schemas.openxmlformats.org/drawingml/2006/main" name="4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Rivalland (ESO), Jessica</DisplayName>
        <AccountId>49</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4b53638bea34a38d749e5d1ad7dcb647">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5fde6207ad4f461e79c1ad85c02ad47f"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B36002-CCFD-4C5D-814A-FF8D96969B7A}">
  <ds:schemaRefs>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purl.org/dc/terms/"/>
    <ds:schemaRef ds:uri="f71abe4e-f5ff-49cd-8eff-5f4949acc510"/>
    <ds:schemaRef ds:uri="http://purl.org/dc/dcmitype/"/>
    <ds:schemaRef ds:uri="http://schemas.openxmlformats.org/package/2006/metadata/core-properties"/>
    <ds:schemaRef ds:uri="97b6fe81-1556-4112-94ca-31043ca39b71"/>
    <ds:schemaRef ds:uri="http://www.w3.org/XML/1998/namespace"/>
  </ds:schemaRefs>
</ds:datastoreItem>
</file>

<file path=customXml/itemProps2.xml><?xml version="1.0" encoding="utf-8"?>
<ds:datastoreItem xmlns:ds="http://schemas.openxmlformats.org/officeDocument/2006/customXml" ds:itemID="{4526808D-2B4C-4333-ABB4-74F13E7BF81E}">
  <ds:schemaRefs>
    <ds:schemaRef ds:uri="http://schemas.microsoft.com/sharepoint/v3/contenttype/forms"/>
  </ds:schemaRefs>
</ds:datastoreItem>
</file>

<file path=customXml/itemProps3.xml><?xml version="1.0" encoding="utf-8"?>
<ds:datastoreItem xmlns:ds="http://schemas.openxmlformats.org/officeDocument/2006/customXml" ds:itemID="{7892AB2D-6968-43B8-803A-5FE3C7FDA1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730</TotalTime>
  <Words>4178</Words>
  <Application>Microsoft Office PowerPoint</Application>
  <PresentationFormat>Widescreen</PresentationFormat>
  <Paragraphs>566</Paragraphs>
  <Slides>59</Slides>
  <Notes>11</Notes>
  <HiddenSlides>0</HiddenSlides>
  <MMClips>0</MMClips>
  <ScaleCrop>false</ScaleCrop>
  <HeadingPairs>
    <vt:vector size="8" baseType="variant">
      <vt:variant>
        <vt:lpstr>Fonts Used</vt:lpstr>
      </vt:variant>
      <vt:variant>
        <vt:i4>20</vt:i4>
      </vt:variant>
      <vt:variant>
        <vt:lpstr>Theme</vt:lpstr>
      </vt:variant>
      <vt:variant>
        <vt:i4>10</vt:i4>
      </vt:variant>
      <vt:variant>
        <vt:lpstr>Embedded OLE Servers</vt:lpstr>
      </vt:variant>
      <vt:variant>
        <vt:i4>1</vt:i4>
      </vt:variant>
      <vt:variant>
        <vt:lpstr>Slide Titles</vt:lpstr>
      </vt:variant>
      <vt:variant>
        <vt:i4>59</vt:i4>
      </vt:variant>
    </vt:vector>
  </HeadingPairs>
  <TitlesOfParts>
    <vt:vector size="90" baseType="lpstr">
      <vt:lpstr>ＭＳ Ｐゴシック</vt:lpstr>
      <vt:lpstr>Arial</vt:lpstr>
      <vt:lpstr>Calibri</vt:lpstr>
      <vt:lpstr>Calibri Light</vt:lpstr>
      <vt:lpstr>Helvetica</vt:lpstr>
      <vt:lpstr>Helvetica Neue Condensed</vt:lpstr>
      <vt:lpstr>Helvetica Neue Light</vt:lpstr>
      <vt:lpstr>Helvetica Neue LT Std 35 Thin</vt:lpstr>
      <vt:lpstr>Helvetica Neue LT Std 45 Light</vt:lpstr>
      <vt:lpstr>Helvetica Neue LT Std 55 Roman</vt:lpstr>
      <vt:lpstr>Helvetica Neue LT Std 65 Medium</vt:lpstr>
      <vt:lpstr>Helvetica Neue LT Std 77 Bold C</vt:lpstr>
      <vt:lpstr>Helvetica Neue LT Std 87 Heavy </vt:lpstr>
      <vt:lpstr>Helvetica Neue LT Std 97 Black </vt:lpstr>
      <vt:lpstr>Orsted Sans Office</vt:lpstr>
      <vt:lpstr>Symbol</vt:lpstr>
      <vt:lpstr>Times New Roman</vt:lpstr>
      <vt:lpstr>Verdana</vt:lpstr>
      <vt:lpstr>Wingdings</vt:lpstr>
      <vt:lpstr>Wingdings 2</vt:lpstr>
      <vt:lpstr>Office Theme</vt:lpstr>
      <vt:lpstr>Orsted</vt:lpstr>
      <vt:lpstr>FirstSlideMaster</vt:lpstr>
      <vt:lpstr>PresentationOfgem2015</vt:lpstr>
      <vt:lpstr>1_PresentationOfgem2015</vt:lpstr>
      <vt:lpstr>2_Office Theme</vt:lpstr>
      <vt:lpstr>4_Office Theme</vt:lpstr>
      <vt:lpstr>5_Office Theme</vt:lpstr>
      <vt:lpstr>1_Office Theme</vt:lpstr>
      <vt:lpstr>3_Office Theme</vt:lpstr>
      <vt:lpstr>think-cell Slide</vt:lpstr>
      <vt:lpstr>Friday 27 November 2020 Online Meeting via Teams</vt:lpstr>
      <vt:lpstr>PowerPoint Presentation</vt:lpstr>
      <vt:lpstr>PowerPoint Presentation</vt:lpstr>
      <vt:lpstr>PowerPoint Presentation</vt:lpstr>
      <vt:lpstr>PowerPoint Presentation</vt:lpstr>
      <vt:lpstr>PowerPoint Presentation</vt:lpstr>
      <vt:lpstr>PowerPoint Presentation</vt:lpstr>
      <vt:lpstr>Critical Friend Feedback – CMP354</vt:lpstr>
      <vt:lpstr>Background</vt:lpstr>
      <vt:lpstr>CUSC Impact</vt:lpstr>
      <vt:lpstr>Timeline for CMP354 – (Self Governance (Panel decision) and Code Administrator Consultation) </vt:lpstr>
      <vt:lpstr>Timeline for CMP354 – (Standard Governance (Ofgem decision) and Code Administrator Consultation)</vt:lpstr>
      <vt:lpstr>CMP354  - the asks of Panel</vt:lpstr>
      <vt:lpstr>Self-Governance Criteria</vt:lpstr>
      <vt:lpstr>PowerPoint Presentation</vt:lpstr>
      <vt:lpstr>PowerPoint Presentation</vt:lpstr>
      <vt:lpstr>PowerPoint Presentation</vt:lpstr>
      <vt:lpstr>PowerPoint Presentation</vt:lpstr>
      <vt:lpstr>PowerPoint Presentation</vt:lpstr>
      <vt:lpstr>In flight Modifications  - the asks of Panel</vt:lpstr>
      <vt:lpstr>PowerPoint Presentation</vt:lpstr>
      <vt:lpstr>Prioritisation Principles</vt:lpstr>
      <vt:lpstr>Prioritisation of CMP326, CMP328 and CMP315</vt:lpstr>
      <vt:lpstr>Timeline for CMP326 V1</vt:lpstr>
      <vt:lpstr>CMP315 and new Modification – Governance Rules to be aware of     </vt:lpstr>
      <vt:lpstr>CMP315</vt:lpstr>
      <vt:lpstr>BREAK</vt:lpstr>
      <vt:lpstr>PowerPoint Presentation</vt:lpstr>
      <vt:lpstr>CMP344 Background</vt:lpstr>
      <vt:lpstr>CMP344 Workgroup Consultation Responses</vt:lpstr>
      <vt:lpstr>Q1. Do you believe that the CMP344 Original Proposal better facilitates the Applicable Objectives?  Of the 8 responses received, 7 responses were fully supportive.   The ESO, were supportive of the consistency the modification would bring but noted  that it may not better facilitate objective b due to concerns re: non cost reflectivity in recovery.  “Our concern is that this change will mean any adjustments associated with these costs will no longer be recovered via the user of the assets but rather through adjustments to the Demand Residual. This will ultimately impact end consumers tariffs which may not result in cost reflective recovery, which therefore may not better facilitate objective b”  </vt:lpstr>
      <vt:lpstr>Q2. Do you support the proposed implementation approach?   All 8 responses were supportive of the implementation approach of April 2021 to some degree. Several responses highlighted that they believe that the modification should be implemented in line with the next price control period.    The ESO highlighted that April 2021 would be achievable if a decision was made in enough time to finalise tariffs ahead of 31 January 2021. April 2022 was highlighted as an alternative date.  EDF noted that if April 2021 could not be achieved, it should be implemented later, but did not specify a date.   </vt:lpstr>
      <vt:lpstr>Q3. Do you any further comments?  “The incentives to make sure the cable is good at manufacture, in laying, and thereafter, are all still strong with or without CMP344”. EDF   Q4. Alternatives  No alternatives were raised </vt:lpstr>
      <vt:lpstr>CMP344 Terms of Reference</vt:lpstr>
      <vt:lpstr>CMP344 Terms of Reference</vt:lpstr>
      <vt:lpstr>CMP344 Timeline</vt:lpstr>
      <vt:lpstr>CMP344  - the asks of Panel</vt:lpstr>
      <vt:lpstr>PowerPoint Presentation</vt:lpstr>
      <vt:lpstr>CMP351 Background</vt:lpstr>
      <vt:lpstr>CMP351 Timeline</vt:lpstr>
      <vt:lpstr>CMP351  - the ask of Panel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reminder of what happened in 18/19</vt:lpstr>
      <vt:lpstr>Our reflections on the 18/19 scores</vt:lpstr>
      <vt:lpstr>You said, we did….</vt:lpstr>
      <vt:lpstr>What’s next?</vt:lpstr>
      <vt:lpstr>PowerPoint Presentation</vt:lpstr>
      <vt:lpstr>Updated Consumer Benefits Section in Proposal Forms</vt:lpstr>
      <vt:lpstr>PowerPoint Presentation</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Friday 27 November 2020 Online Meeting via Teams</dc:title>
  <dc:creator>Mullen (ESO), Paul J</dc:creator>
  <cp:lastModifiedBy>Mullen (ESO), Paul J</cp:lastModifiedBy>
  <cp:revision>12</cp:revision>
  <dcterms:created xsi:type="dcterms:W3CDTF">2020-11-18T21:12:56Z</dcterms:created>
  <dcterms:modified xsi:type="dcterms:W3CDTF">2020-12-01T14:46:57Z</dcterms:modified>
</cp:coreProperties>
</file>