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8"/>
  </p:notesMasterIdLst>
  <p:handoutMasterIdLst>
    <p:handoutMasterId r:id="rId9"/>
  </p:handoutMasterIdLst>
  <p:sldIdLst>
    <p:sldId id="869" r:id="rId5"/>
    <p:sldId id="1136" r:id="rId6"/>
    <p:sldId id="1137" r:id="rId7"/>
  </p:sldIdLst>
  <p:sldSz cx="9144000" cy="5143500" type="screen16x9"/>
  <p:notesSz cx="9928225" cy="6797675"/>
  <p:defaultTextStyle>
    <a:defPPr>
      <a:defRPr lang="en-US"/>
    </a:defPPr>
    <a:lvl1pPr marL="0" algn="l" defTabSz="415869" rtl="0" eaLnBrk="1" latinLnBrk="0" hangingPunct="1">
      <a:defRPr sz="819" kern="1200">
        <a:solidFill>
          <a:schemeClr val="tx1"/>
        </a:solidFill>
        <a:latin typeface="+mn-lt"/>
        <a:ea typeface="+mn-ea"/>
        <a:cs typeface="+mn-cs"/>
      </a:defRPr>
    </a:lvl1pPr>
    <a:lvl2pPr marL="207935" algn="l" defTabSz="415869" rtl="0" eaLnBrk="1" latinLnBrk="0" hangingPunct="1">
      <a:defRPr sz="819" kern="1200">
        <a:solidFill>
          <a:schemeClr val="tx1"/>
        </a:solidFill>
        <a:latin typeface="+mn-lt"/>
        <a:ea typeface="+mn-ea"/>
        <a:cs typeface="+mn-cs"/>
      </a:defRPr>
    </a:lvl2pPr>
    <a:lvl3pPr marL="415869" algn="l" defTabSz="415869" rtl="0" eaLnBrk="1" latinLnBrk="0" hangingPunct="1">
      <a:defRPr sz="819" kern="1200">
        <a:solidFill>
          <a:schemeClr val="tx1"/>
        </a:solidFill>
        <a:latin typeface="+mn-lt"/>
        <a:ea typeface="+mn-ea"/>
        <a:cs typeface="+mn-cs"/>
      </a:defRPr>
    </a:lvl3pPr>
    <a:lvl4pPr marL="623804" algn="l" defTabSz="415869" rtl="0" eaLnBrk="1" latinLnBrk="0" hangingPunct="1">
      <a:defRPr sz="819" kern="1200">
        <a:solidFill>
          <a:schemeClr val="tx1"/>
        </a:solidFill>
        <a:latin typeface="+mn-lt"/>
        <a:ea typeface="+mn-ea"/>
        <a:cs typeface="+mn-cs"/>
      </a:defRPr>
    </a:lvl4pPr>
    <a:lvl5pPr marL="831738" algn="l" defTabSz="415869" rtl="0" eaLnBrk="1" latinLnBrk="0" hangingPunct="1">
      <a:defRPr sz="819" kern="1200">
        <a:solidFill>
          <a:schemeClr val="tx1"/>
        </a:solidFill>
        <a:latin typeface="+mn-lt"/>
        <a:ea typeface="+mn-ea"/>
        <a:cs typeface="+mn-cs"/>
      </a:defRPr>
    </a:lvl5pPr>
    <a:lvl6pPr marL="1039673" algn="l" defTabSz="415869" rtl="0" eaLnBrk="1" latinLnBrk="0" hangingPunct="1">
      <a:defRPr sz="819" kern="1200">
        <a:solidFill>
          <a:schemeClr val="tx1"/>
        </a:solidFill>
        <a:latin typeface="+mn-lt"/>
        <a:ea typeface="+mn-ea"/>
        <a:cs typeface="+mn-cs"/>
      </a:defRPr>
    </a:lvl6pPr>
    <a:lvl7pPr marL="1247607" algn="l" defTabSz="415869" rtl="0" eaLnBrk="1" latinLnBrk="0" hangingPunct="1">
      <a:defRPr sz="819" kern="1200">
        <a:solidFill>
          <a:schemeClr val="tx1"/>
        </a:solidFill>
        <a:latin typeface="+mn-lt"/>
        <a:ea typeface="+mn-ea"/>
        <a:cs typeface="+mn-cs"/>
      </a:defRPr>
    </a:lvl7pPr>
    <a:lvl8pPr marL="1455542" algn="l" defTabSz="415869" rtl="0" eaLnBrk="1" latinLnBrk="0" hangingPunct="1">
      <a:defRPr sz="819" kern="1200">
        <a:solidFill>
          <a:schemeClr val="tx1"/>
        </a:solidFill>
        <a:latin typeface="+mn-lt"/>
        <a:ea typeface="+mn-ea"/>
        <a:cs typeface="+mn-cs"/>
      </a:defRPr>
    </a:lvl8pPr>
    <a:lvl9pPr marL="1663476" algn="l" defTabSz="415869" rtl="0" eaLnBrk="1" latinLnBrk="0" hangingPunct="1">
      <a:defRPr sz="819"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gill (ESO), Matthew" initials="MM" lastIdx="1" clrIdx="0">
    <p:extLst>
      <p:ext uri="{19B8F6BF-5375-455C-9EA6-DF929625EA0E}">
        <p15:presenceInfo xmlns:p15="http://schemas.microsoft.com/office/powerpoint/2012/main" userId="S::matthew.magill@uk.nationalgrid.com::e4c0e5de-6c9a-47b1-87ca-18a7f84a489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E64D"/>
    <a:srgbClr val="EC6525"/>
    <a:srgbClr val="F2C04C"/>
    <a:srgbClr val="E6E6E6"/>
    <a:srgbClr val="454545"/>
    <a:srgbClr val="3778B9"/>
    <a:srgbClr val="C4CC4B"/>
    <a:srgbClr val="5F3684"/>
    <a:srgbClr val="FFFFFF"/>
    <a:srgbClr val="4D45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29FB6A5-4B5D-4215-8682-8E9EB44C2D7C}" v="444" dt="2020-05-15T08:32:23.112"/>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84" d="100"/>
          <a:sy n="84" d="100"/>
        </p:scale>
        <p:origin x="780" y="64"/>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hmed (ESO), Nisar" userId="f30917ef-812b-492b-924f-4dbaf69b61a4" providerId="ADAL" clId="{0E8B84BD-70B6-45C1-ADED-1D8FA368DE4C}"/>
    <pc:docChg chg="undo custSel addSld delSld modSld">
      <pc:chgData name="Ahmed (ESO), Nisar" userId="f30917ef-812b-492b-924f-4dbaf69b61a4" providerId="ADAL" clId="{0E8B84BD-70B6-45C1-ADED-1D8FA368DE4C}" dt="2020-05-15T08:32:23.112" v="932" actId="20577"/>
      <pc:docMkLst>
        <pc:docMk/>
      </pc:docMkLst>
      <pc:sldChg chg="del">
        <pc:chgData name="Ahmed (ESO), Nisar" userId="f30917ef-812b-492b-924f-4dbaf69b61a4" providerId="ADAL" clId="{0E8B84BD-70B6-45C1-ADED-1D8FA368DE4C}" dt="2020-05-15T07:44:51.252" v="51" actId="2696"/>
        <pc:sldMkLst>
          <pc:docMk/>
          <pc:sldMk cId="3422261261" sldId="279"/>
        </pc:sldMkLst>
      </pc:sldChg>
      <pc:sldChg chg="del">
        <pc:chgData name="Ahmed (ESO), Nisar" userId="f30917ef-812b-492b-924f-4dbaf69b61a4" providerId="ADAL" clId="{0E8B84BD-70B6-45C1-ADED-1D8FA368DE4C}" dt="2020-05-15T07:44:37.951" v="8" actId="2696"/>
        <pc:sldMkLst>
          <pc:docMk/>
          <pc:sldMk cId="3577702591" sldId="307"/>
        </pc:sldMkLst>
      </pc:sldChg>
      <pc:sldChg chg="del">
        <pc:chgData name="Ahmed (ESO), Nisar" userId="f30917ef-812b-492b-924f-4dbaf69b61a4" providerId="ADAL" clId="{0E8B84BD-70B6-45C1-ADED-1D8FA368DE4C}" dt="2020-05-15T07:44:38.112" v="9" actId="2696"/>
        <pc:sldMkLst>
          <pc:docMk/>
          <pc:sldMk cId="1651751268" sldId="312"/>
        </pc:sldMkLst>
      </pc:sldChg>
      <pc:sldChg chg="del">
        <pc:chgData name="Ahmed (ESO), Nisar" userId="f30917ef-812b-492b-924f-4dbaf69b61a4" providerId="ADAL" clId="{0E8B84BD-70B6-45C1-ADED-1D8FA368DE4C}" dt="2020-05-15T07:44:34.223" v="0" actId="2696"/>
        <pc:sldMkLst>
          <pc:docMk/>
          <pc:sldMk cId="3431628743" sldId="542"/>
        </pc:sldMkLst>
      </pc:sldChg>
      <pc:sldChg chg="del">
        <pc:chgData name="Ahmed (ESO), Nisar" userId="f30917ef-812b-492b-924f-4dbaf69b61a4" providerId="ADAL" clId="{0E8B84BD-70B6-45C1-ADED-1D8FA368DE4C}" dt="2020-05-15T07:44:36.959" v="3" actId="2696"/>
        <pc:sldMkLst>
          <pc:docMk/>
          <pc:sldMk cId="4258515921" sldId="544"/>
        </pc:sldMkLst>
      </pc:sldChg>
      <pc:sldChg chg="del">
        <pc:chgData name="Ahmed (ESO), Nisar" userId="f30917ef-812b-492b-924f-4dbaf69b61a4" providerId="ADAL" clId="{0E8B84BD-70B6-45C1-ADED-1D8FA368DE4C}" dt="2020-05-15T07:44:37.211" v="4" actId="2696"/>
        <pc:sldMkLst>
          <pc:docMk/>
          <pc:sldMk cId="87848423" sldId="545"/>
        </pc:sldMkLst>
      </pc:sldChg>
      <pc:sldChg chg="del">
        <pc:chgData name="Ahmed (ESO), Nisar" userId="f30917ef-812b-492b-924f-4dbaf69b61a4" providerId="ADAL" clId="{0E8B84BD-70B6-45C1-ADED-1D8FA368DE4C}" dt="2020-05-15T07:44:37.393" v="5" actId="2696"/>
        <pc:sldMkLst>
          <pc:docMk/>
          <pc:sldMk cId="742017317" sldId="546"/>
        </pc:sldMkLst>
      </pc:sldChg>
      <pc:sldChg chg="del">
        <pc:chgData name="Ahmed (ESO), Nisar" userId="f30917ef-812b-492b-924f-4dbaf69b61a4" providerId="ADAL" clId="{0E8B84BD-70B6-45C1-ADED-1D8FA368DE4C}" dt="2020-05-15T07:44:37.570" v="6" actId="2696"/>
        <pc:sldMkLst>
          <pc:docMk/>
          <pc:sldMk cId="775507304" sldId="547"/>
        </pc:sldMkLst>
      </pc:sldChg>
      <pc:sldChg chg="del">
        <pc:chgData name="Ahmed (ESO), Nisar" userId="f30917ef-812b-492b-924f-4dbaf69b61a4" providerId="ADAL" clId="{0E8B84BD-70B6-45C1-ADED-1D8FA368DE4C}" dt="2020-05-15T07:44:39.325" v="16" actId="2696"/>
        <pc:sldMkLst>
          <pc:docMk/>
          <pc:sldMk cId="904424368" sldId="550"/>
        </pc:sldMkLst>
      </pc:sldChg>
      <pc:sldChg chg="del">
        <pc:chgData name="Ahmed (ESO), Nisar" userId="f30917ef-812b-492b-924f-4dbaf69b61a4" providerId="ADAL" clId="{0E8B84BD-70B6-45C1-ADED-1D8FA368DE4C}" dt="2020-05-15T07:44:39.044" v="15" actId="2696"/>
        <pc:sldMkLst>
          <pc:docMk/>
          <pc:sldMk cId="1598533564" sldId="551"/>
        </pc:sldMkLst>
      </pc:sldChg>
      <pc:sldChg chg="del">
        <pc:chgData name="Ahmed (ESO), Nisar" userId="f30917ef-812b-492b-924f-4dbaf69b61a4" providerId="ADAL" clId="{0E8B84BD-70B6-45C1-ADED-1D8FA368DE4C}" dt="2020-05-15T07:44:39.648" v="17" actId="2696"/>
        <pc:sldMkLst>
          <pc:docMk/>
          <pc:sldMk cId="3969767627" sldId="552"/>
        </pc:sldMkLst>
      </pc:sldChg>
      <pc:sldChg chg="del">
        <pc:chgData name="Ahmed (ESO), Nisar" userId="f30917ef-812b-492b-924f-4dbaf69b61a4" providerId="ADAL" clId="{0E8B84BD-70B6-45C1-ADED-1D8FA368DE4C}" dt="2020-05-15T07:44:40.206" v="20" actId="2696"/>
        <pc:sldMkLst>
          <pc:docMk/>
          <pc:sldMk cId="2235199261" sldId="559"/>
        </pc:sldMkLst>
      </pc:sldChg>
      <pc:sldChg chg="del">
        <pc:chgData name="Ahmed (ESO), Nisar" userId="f30917ef-812b-492b-924f-4dbaf69b61a4" providerId="ADAL" clId="{0E8B84BD-70B6-45C1-ADED-1D8FA368DE4C}" dt="2020-05-15T07:44:41.052" v="26" actId="2696"/>
        <pc:sldMkLst>
          <pc:docMk/>
          <pc:sldMk cId="2239508622" sldId="569"/>
        </pc:sldMkLst>
      </pc:sldChg>
      <pc:sldChg chg="del">
        <pc:chgData name="Ahmed (ESO), Nisar" userId="f30917ef-812b-492b-924f-4dbaf69b61a4" providerId="ADAL" clId="{0E8B84BD-70B6-45C1-ADED-1D8FA368DE4C}" dt="2020-05-15T07:44:49.334" v="38" actId="2696"/>
        <pc:sldMkLst>
          <pc:docMk/>
          <pc:sldMk cId="4977758" sldId="580"/>
        </pc:sldMkLst>
      </pc:sldChg>
      <pc:sldChg chg="del">
        <pc:chgData name="Ahmed (ESO), Nisar" userId="f30917ef-812b-492b-924f-4dbaf69b61a4" providerId="ADAL" clId="{0E8B84BD-70B6-45C1-ADED-1D8FA368DE4C}" dt="2020-05-15T07:44:49.357" v="39" actId="2696"/>
        <pc:sldMkLst>
          <pc:docMk/>
          <pc:sldMk cId="4129205636" sldId="581"/>
        </pc:sldMkLst>
      </pc:sldChg>
      <pc:sldChg chg="del">
        <pc:chgData name="Ahmed (ESO), Nisar" userId="f30917ef-812b-492b-924f-4dbaf69b61a4" providerId="ADAL" clId="{0E8B84BD-70B6-45C1-ADED-1D8FA368DE4C}" dt="2020-05-15T07:44:49.391" v="40" actId="2696"/>
        <pc:sldMkLst>
          <pc:docMk/>
          <pc:sldMk cId="1313441521" sldId="582"/>
        </pc:sldMkLst>
      </pc:sldChg>
      <pc:sldChg chg="del">
        <pc:chgData name="Ahmed (ESO), Nisar" userId="f30917ef-812b-492b-924f-4dbaf69b61a4" providerId="ADAL" clId="{0E8B84BD-70B6-45C1-ADED-1D8FA368DE4C}" dt="2020-05-15T07:44:49.467" v="42" actId="2696"/>
        <pc:sldMkLst>
          <pc:docMk/>
          <pc:sldMk cId="1050696870" sldId="584"/>
        </pc:sldMkLst>
      </pc:sldChg>
      <pc:sldChg chg="del">
        <pc:chgData name="Ahmed (ESO), Nisar" userId="f30917ef-812b-492b-924f-4dbaf69b61a4" providerId="ADAL" clId="{0E8B84BD-70B6-45C1-ADED-1D8FA368DE4C}" dt="2020-05-15T07:44:49.493" v="43" actId="2696"/>
        <pc:sldMkLst>
          <pc:docMk/>
          <pc:sldMk cId="902617369" sldId="585"/>
        </pc:sldMkLst>
      </pc:sldChg>
      <pc:sldChg chg="del">
        <pc:chgData name="Ahmed (ESO), Nisar" userId="f30917ef-812b-492b-924f-4dbaf69b61a4" providerId="ADAL" clId="{0E8B84BD-70B6-45C1-ADED-1D8FA368DE4C}" dt="2020-05-15T07:44:49.565" v="45" actId="2696"/>
        <pc:sldMkLst>
          <pc:docMk/>
          <pc:sldMk cId="2284473139" sldId="586"/>
        </pc:sldMkLst>
      </pc:sldChg>
      <pc:sldChg chg="del">
        <pc:chgData name="Ahmed (ESO), Nisar" userId="f30917ef-812b-492b-924f-4dbaf69b61a4" providerId="ADAL" clId="{0E8B84BD-70B6-45C1-ADED-1D8FA368DE4C}" dt="2020-05-15T07:44:40.891" v="25" actId="2696"/>
        <pc:sldMkLst>
          <pc:docMk/>
          <pc:sldMk cId="1955366338" sldId="632"/>
        </pc:sldMkLst>
      </pc:sldChg>
      <pc:sldChg chg="del">
        <pc:chgData name="Ahmed (ESO), Nisar" userId="f30917ef-812b-492b-924f-4dbaf69b61a4" providerId="ADAL" clId="{0E8B84BD-70B6-45C1-ADED-1D8FA368DE4C}" dt="2020-05-15T07:44:40.237" v="21" actId="2696"/>
        <pc:sldMkLst>
          <pc:docMk/>
          <pc:sldMk cId="3437504145" sldId="648"/>
        </pc:sldMkLst>
      </pc:sldChg>
      <pc:sldChg chg="del">
        <pc:chgData name="Ahmed (ESO), Nisar" userId="f30917ef-812b-492b-924f-4dbaf69b61a4" providerId="ADAL" clId="{0E8B84BD-70B6-45C1-ADED-1D8FA368DE4C}" dt="2020-05-15T07:44:36.185" v="2" actId="2696"/>
        <pc:sldMkLst>
          <pc:docMk/>
          <pc:sldMk cId="2927675862" sldId="655"/>
        </pc:sldMkLst>
      </pc:sldChg>
      <pc:sldChg chg="del">
        <pc:chgData name="Ahmed (ESO), Nisar" userId="f30917ef-812b-492b-924f-4dbaf69b61a4" providerId="ADAL" clId="{0E8B84BD-70B6-45C1-ADED-1D8FA368DE4C}" dt="2020-05-15T07:44:35.405" v="1" actId="2696"/>
        <pc:sldMkLst>
          <pc:docMk/>
          <pc:sldMk cId="2076258265" sldId="656"/>
        </pc:sldMkLst>
      </pc:sldChg>
      <pc:sldChg chg="del">
        <pc:chgData name="Ahmed (ESO), Nisar" userId="f30917ef-812b-492b-924f-4dbaf69b61a4" providerId="ADAL" clId="{0E8B84BD-70B6-45C1-ADED-1D8FA368DE4C}" dt="2020-05-15T07:44:39.781" v="18" actId="2696"/>
        <pc:sldMkLst>
          <pc:docMk/>
          <pc:sldMk cId="1488952238" sldId="693"/>
        </pc:sldMkLst>
      </pc:sldChg>
      <pc:sldChg chg="del">
        <pc:chgData name="Ahmed (ESO), Nisar" userId="f30917ef-812b-492b-924f-4dbaf69b61a4" providerId="ADAL" clId="{0E8B84BD-70B6-45C1-ADED-1D8FA368DE4C}" dt="2020-05-15T07:44:51.361" v="54" actId="2696"/>
        <pc:sldMkLst>
          <pc:docMk/>
          <pc:sldMk cId="913319855" sldId="696"/>
        </pc:sldMkLst>
      </pc:sldChg>
      <pc:sldChg chg="del">
        <pc:chgData name="Ahmed (ESO), Nisar" userId="f30917ef-812b-492b-924f-4dbaf69b61a4" providerId="ADAL" clId="{0E8B84BD-70B6-45C1-ADED-1D8FA368DE4C}" dt="2020-05-15T07:44:41.362" v="28" actId="2696"/>
        <pc:sldMkLst>
          <pc:docMk/>
          <pc:sldMk cId="1776022476" sldId="697"/>
        </pc:sldMkLst>
      </pc:sldChg>
      <pc:sldChg chg="del">
        <pc:chgData name="Ahmed (ESO), Nisar" userId="f30917ef-812b-492b-924f-4dbaf69b61a4" providerId="ADAL" clId="{0E8B84BD-70B6-45C1-ADED-1D8FA368DE4C}" dt="2020-05-15T07:44:49.512" v="44" actId="2696"/>
        <pc:sldMkLst>
          <pc:docMk/>
          <pc:sldMk cId="2966552774" sldId="744"/>
        </pc:sldMkLst>
      </pc:sldChg>
      <pc:sldChg chg="del">
        <pc:chgData name="Ahmed (ESO), Nisar" userId="f30917ef-812b-492b-924f-4dbaf69b61a4" providerId="ADAL" clId="{0E8B84BD-70B6-45C1-ADED-1D8FA368DE4C}" dt="2020-05-15T07:44:51.330" v="53" actId="2696"/>
        <pc:sldMkLst>
          <pc:docMk/>
          <pc:sldMk cId="1976218577" sldId="745"/>
        </pc:sldMkLst>
      </pc:sldChg>
      <pc:sldChg chg="del">
        <pc:chgData name="Ahmed (ESO), Nisar" userId="f30917ef-812b-492b-924f-4dbaf69b61a4" providerId="ADAL" clId="{0E8B84BD-70B6-45C1-ADED-1D8FA368DE4C}" dt="2020-05-15T07:44:49.414" v="41" actId="2696"/>
        <pc:sldMkLst>
          <pc:docMk/>
          <pc:sldMk cId="3061344033" sldId="746"/>
        </pc:sldMkLst>
      </pc:sldChg>
      <pc:sldChg chg="del">
        <pc:chgData name="Ahmed (ESO), Nisar" userId="f30917ef-812b-492b-924f-4dbaf69b61a4" providerId="ADAL" clId="{0E8B84BD-70B6-45C1-ADED-1D8FA368DE4C}" dt="2020-05-15T07:44:49.595" v="46" actId="2696"/>
        <pc:sldMkLst>
          <pc:docMk/>
          <pc:sldMk cId="4141516771" sldId="758"/>
        </pc:sldMkLst>
      </pc:sldChg>
      <pc:sldChg chg="del">
        <pc:chgData name="Ahmed (ESO), Nisar" userId="f30917ef-812b-492b-924f-4dbaf69b61a4" providerId="ADAL" clId="{0E8B84BD-70B6-45C1-ADED-1D8FA368DE4C}" dt="2020-05-15T07:44:41.848" v="30" actId="2696"/>
        <pc:sldMkLst>
          <pc:docMk/>
          <pc:sldMk cId="3362139479" sldId="765"/>
        </pc:sldMkLst>
      </pc:sldChg>
      <pc:sldChg chg="del">
        <pc:chgData name="Ahmed (ESO), Nisar" userId="f30917ef-812b-492b-924f-4dbaf69b61a4" providerId="ADAL" clId="{0E8B84BD-70B6-45C1-ADED-1D8FA368DE4C}" dt="2020-05-15T07:44:40.396" v="22" actId="2696"/>
        <pc:sldMkLst>
          <pc:docMk/>
          <pc:sldMk cId="4036967993" sldId="809"/>
        </pc:sldMkLst>
      </pc:sldChg>
      <pc:sldChg chg="del">
        <pc:chgData name="Ahmed (ESO), Nisar" userId="f30917ef-812b-492b-924f-4dbaf69b61a4" providerId="ADAL" clId="{0E8B84BD-70B6-45C1-ADED-1D8FA368DE4C}" dt="2020-05-15T07:44:41.191" v="27" actId="2696"/>
        <pc:sldMkLst>
          <pc:docMk/>
          <pc:sldMk cId="318618162" sldId="811"/>
        </pc:sldMkLst>
      </pc:sldChg>
      <pc:sldChg chg="del">
        <pc:chgData name="Ahmed (ESO), Nisar" userId="f30917ef-812b-492b-924f-4dbaf69b61a4" providerId="ADAL" clId="{0E8B84BD-70B6-45C1-ADED-1D8FA368DE4C}" dt="2020-05-15T07:44:40.539" v="23" actId="2696"/>
        <pc:sldMkLst>
          <pc:docMk/>
          <pc:sldMk cId="3798738392" sldId="835"/>
        </pc:sldMkLst>
      </pc:sldChg>
      <pc:sldChg chg="modSp add del">
        <pc:chgData name="Ahmed (ESO), Nisar" userId="f30917ef-812b-492b-924f-4dbaf69b61a4" providerId="ADAL" clId="{0E8B84BD-70B6-45C1-ADED-1D8FA368DE4C}" dt="2020-05-15T08:32:23.112" v="932" actId="20577"/>
        <pc:sldMkLst>
          <pc:docMk/>
          <pc:sldMk cId="568574501" sldId="869"/>
        </pc:sldMkLst>
        <pc:spChg chg="mod">
          <ac:chgData name="Ahmed (ESO), Nisar" userId="f30917ef-812b-492b-924f-4dbaf69b61a4" providerId="ADAL" clId="{0E8B84BD-70B6-45C1-ADED-1D8FA368DE4C}" dt="2020-05-15T08:31:29.725" v="922" actId="20577"/>
          <ac:spMkLst>
            <pc:docMk/>
            <pc:sldMk cId="568574501" sldId="869"/>
            <ac:spMk id="3" creationId="{00000000-0000-0000-0000-000000000000}"/>
          </ac:spMkLst>
        </pc:spChg>
        <pc:spChg chg="mod">
          <ac:chgData name="Ahmed (ESO), Nisar" userId="f30917ef-812b-492b-924f-4dbaf69b61a4" providerId="ADAL" clId="{0E8B84BD-70B6-45C1-ADED-1D8FA368DE4C}" dt="2020-05-15T08:32:23.112" v="932" actId="20577"/>
          <ac:spMkLst>
            <pc:docMk/>
            <pc:sldMk cId="568574501" sldId="869"/>
            <ac:spMk id="4" creationId="{00000000-0000-0000-0000-000000000000}"/>
          </ac:spMkLst>
        </pc:spChg>
      </pc:sldChg>
      <pc:sldChg chg="add del">
        <pc:chgData name="Ahmed (ESO), Nisar" userId="f30917ef-812b-492b-924f-4dbaf69b61a4" providerId="ADAL" clId="{0E8B84BD-70B6-45C1-ADED-1D8FA368DE4C}" dt="2020-05-15T07:55:57.547" v="409" actId="2696"/>
        <pc:sldMkLst>
          <pc:docMk/>
          <pc:sldMk cId="1848616709" sldId="870"/>
        </pc:sldMkLst>
      </pc:sldChg>
      <pc:sldChg chg="del">
        <pc:chgData name="Ahmed (ESO), Nisar" userId="f30917ef-812b-492b-924f-4dbaf69b61a4" providerId="ADAL" clId="{0E8B84BD-70B6-45C1-ADED-1D8FA368DE4C}" dt="2020-05-15T07:44:41.642" v="29" actId="2696"/>
        <pc:sldMkLst>
          <pc:docMk/>
          <pc:sldMk cId="2794619577" sldId="873"/>
        </pc:sldMkLst>
      </pc:sldChg>
      <pc:sldChg chg="del">
        <pc:chgData name="Ahmed (ESO), Nisar" userId="f30917ef-812b-492b-924f-4dbaf69b61a4" providerId="ADAL" clId="{0E8B84BD-70B6-45C1-ADED-1D8FA368DE4C}" dt="2020-05-15T07:44:40.654" v="24" actId="2696"/>
        <pc:sldMkLst>
          <pc:docMk/>
          <pc:sldMk cId="3426120063" sldId="895"/>
        </pc:sldMkLst>
      </pc:sldChg>
      <pc:sldChg chg="del">
        <pc:chgData name="Ahmed (ESO), Nisar" userId="f30917ef-812b-492b-924f-4dbaf69b61a4" providerId="ADAL" clId="{0E8B84BD-70B6-45C1-ADED-1D8FA368DE4C}" dt="2020-05-15T07:44:49.626" v="47" actId="2696"/>
        <pc:sldMkLst>
          <pc:docMk/>
          <pc:sldMk cId="471141593" sldId="1028"/>
        </pc:sldMkLst>
      </pc:sldChg>
      <pc:sldChg chg="del">
        <pc:chgData name="Ahmed (ESO), Nisar" userId="f30917ef-812b-492b-924f-4dbaf69b61a4" providerId="ADAL" clId="{0E8B84BD-70B6-45C1-ADED-1D8FA368DE4C}" dt="2020-05-15T07:44:39.958" v="19" actId="2696"/>
        <pc:sldMkLst>
          <pc:docMk/>
          <pc:sldMk cId="371318383" sldId="1112"/>
        </pc:sldMkLst>
      </pc:sldChg>
      <pc:sldChg chg="del">
        <pc:chgData name="Ahmed (ESO), Nisar" userId="f30917ef-812b-492b-924f-4dbaf69b61a4" providerId="ADAL" clId="{0E8B84BD-70B6-45C1-ADED-1D8FA368DE4C}" dt="2020-05-15T07:44:51.283" v="52" actId="2696"/>
        <pc:sldMkLst>
          <pc:docMk/>
          <pc:sldMk cId="744381356" sldId="1119"/>
        </pc:sldMkLst>
      </pc:sldChg>
      <pc:sldChg chg="del">
        <pc:chgData name="Ahmed (ESO), Nisar" userId="f30917ef-812b-492b-924f-4dbaf69b61a4" providerId="ADAL" clId="{0E8B84BD-70B6-45C1-ADED-1D8FA368DE4C}" dt="2020-05-15T07:44:42.169" v="31" actId="2696"/>
        <pc:sldMkLst>
          <pc:docMk/>
          <pc:sldMk cId="3998856150" sldId="1120"/>
        </pc:sldMkLst>
      </pc:sldChg>
      <pc:sldChg chg="del">
        <pc:chgData name="Ahmed (ESO), Nisar" userId="f30917ef-812b-492b-924f-4dbaf69b61a4" providerId="ADAL" clId="{0E8B84BD-70B6-45C1-ADED-1D8FA368DE4C}" dt="2020-05-15T07:44:49.712" v="48" actId="2696"/>
        <pc:sldMkLst>
          <pc:docMk/>
          <pc:sldMk cId="1015884445" sldId="1121"/>
        </pc:sldMkLst>
      </pc:sldChg>
      <pc:sldChg chg="del">
        <pc:chgData name="Ahmed (ESO), Nisar" userId="f30917ef-812b-492b-924f-4dbaf69b61a4" providerId="ADAL" clId="{0E8B84BD-70B6-45C1-ADED-1D8FA368DE4C}" dt="2020-05-15T07:44:49.240" v="34" actId="2696"/>
        <pc:sldMkLst>
          <pc:docMk/>
          <pc:sldMk cId="3289593514" sldId="1123"/>
        </pc:sldMkLst>
      </pc:sldChg>
      <pc:sldChg chg="del">
        <pc:chgData name="Ahmed (ESO), Nisar" userId="f30917ef-812b-492b-924f-4dbaf69b61a4" providerId="ADAL" clId="{0E8B84BD-70B6-45C1-ADED-1D8FA368DE4C}" dt="2020-05-15T07:44:49.199" v="33" actId="2696"/>
        <pc:sldMkLst>
          <pc:docMk/>
          <pc:sldMk cId="1834675739" sldId="1124"/>
        </pc:sldMkLst>
      </pc:sldChg>
      <pc:sldChg chg="del">
        <pc:chgData name="Ahmed (ESO), Nisar" userId="f30917ef-812b-492b-924f-4dbaf69b61a4" providerId="ADAL" clId="{0E8B84BD-70B6-45C1-ADED-1D8FA368DE4C}" dt="2020-05-15T07:44:48.660" v="32" actId="2696"/>
        <pc:sldMkLst>
          <pc:docMk/>
          <pc:sldMk cId="2700486767" sldId="1125"/>
        </pc:sldMkLst>
      </pc:sldChg>
      <pc:sldChg chg="del">
        <pc:chgData name="Ahmed (ESO), Nisar" userId="f30917ef-812b-492b-924f-4dbaf69b61a4" providerId="ADAL" clId="{0E8B84BD-70B6-45C1-ADED-1D8FA368DE4C}" dt="2020-05-15T07:44:49.301" v="37" actId="2696"/>
        <pc:sldMkLst>
          <pc:docMk/>
          <pc:sldMk cId="2537518838" sldId="1126"/>
        </pc:sldMkLst>
      </pc:sldChg>
      <pc:sldChg chg="del">
        <pc:chgData name="Ahmed (ESO), Nisar" userId="f30917ef-812b-492b-924f-4dbaf69b61a4" providerId="ADAL" clId="{0E8B84BD-70B6-45C1-ADED-1D8FA368DE4C}" dt="2020-05-15T07:44:49.263" v="36" actId="2696"/>
        <pc:sldMkLst>
          <pc:docMk/>
          <pc:sldMk cId="3367082987" sldId="1127"/>
        </pc:sldMkLst>
      </pc:sldChg>
      <pc:sldChg chg="del">
        <pc:chgData name="Ahmed (ESO), Nisar" userId="f30917ef-812b-492b-924f-4dbaf69b61a4" providerId="ADAL" clId="{0E8B84BD-70B6-45C1-ADED-1D8FA368DE4C}" dt="2020-05-15T07:44:50.751" v="49" actId="2696"/>
        <pc:sldMkLst>
          <pc:docMk/>
          <pc:sldMk cId="766493698" sldId="1128"/>
        </pc:sldMkLst>
      </pc:sldChg>
      <pc:sldChg chg="del">
        <pc:chgData name="Ahmed (ESO), Nisar" userId="f30917ef-812b-492b-924f-4dbaf69b61a4" providerId="ADAL" clId="{0E8B84BD-70B6-45C1-ADED-1D8FA368DE4C}" dt="2020-05-15T07:44:37.776" v="7" actId="2696"/>
        <pc:sldMkLst>
          <pc:docMk/>
          <pc:sldMk cId="3387595512" sldId="1129"/>
        </pc:sldMkLst>
      </pc:sldChg>
      <pc:sldChg chg="del">
        <pc:chgData name="Ahmed (ESO), Nisar" userId="f30917ef-812b-492b-924f-4dbaf69b61a4" providerId="ADAL" clId="{0E8B84BD-70B6-45C1-ADED-1D8FA368DE4C}" dt="2020-05-15T07:44:38.301" v="10" actId="2696"/>
        <pc:sldMkLst>
          <pc:docMk/>
          <pc:sldMk cId="1491731169" sldId="1130"/>
        </pc:sldMkLst>
      </pc:sldChg>
      <pc:sldChg chg="del">
        <pc:chgData name="Ahmed (ESO), Nisar" userId="f30917ef-812b-492b-924f-4dbaf69b61a4" providerId="ADAL" clId="{0E8B84BD-70B6-45C1-ADED-1D8FA368DE4C}" dt="2020-05-15T07:44:38.477" v="11" actId="2696"/>
        <pc:sldMkLst>
          <pc:docMk/>
          <pc:sldMk cId="3342276737" sldId="1131"/>
        </pc:sldMkLst>
      </pc:sldChg>
      <pc:sldChg chg="del">
        <pc:chgData name="Ahmed (ESO), Nisar" userId="f30917ef-812b-492b-924f-4dbaf69b61a4" providerId="ADAL" clId="{0E8B84BD-70B6-45C1-ADED-1D8FA368DE4C}" dt="2020-05-15T07:44:38.607" v="12" actId="2696"/>
        <pc:sldMkLst>
          <pc:docMk/>
          <pc:sldMk cId="1229608304" sldId="1132"/>
        </pc:sldMkLst>
      </pc:sldChg>
      <pc:sldChg chg="del">
        <pc:chgData name="Ahmed (ESO), Nisar" userId="f30917ef-812b-492b-924f-4dbaf69b61a4" providerId="ADAL" clId="{0E8B84BD-70B6-45C1-ADED-1D8FA368DE4C}" dt="2020-05-15T07:44:38.721" v="13" actId="2696"/>
        <pc:sldMkLst>
          <pc:docMk/>
          <pc:sldMk cId="3855910414" sldId="1133"/>
        </pc:sldMkLst>
      </pc:sldChg>
      <pc:sldChg chg="del">
        <pc:chgData name="Ahmed (ESO), Nisar" userId="f30917ef-812b-492b-924f-4dbaf69b61a4" providerId="ADAL" clId="{0E8B84BD-70B6-45C1-ADED-1D8FA368DE4C}" dt="2020-05-15T07:44:38.905" v="14" actId="2696"/>
        <pc:sldMkLst>
          <pc:docMk/>
          <pc:sldMk cId="2765099768" sldId="1134"/>
        </pc:sldMkLst>
      </pc:sldChg>
      <pc:sldChg chg="del">
        <pc:chgData name="Ahmed (ESO), Nisar" userId="f30917ef-812b-492b-924f-4dbaf69b61a4" providerId="ADAL" clId="{0E8B84BD-70B6-45C1-ADED-1D8FA368DE4C}" dt="2020-05-15T07:44:51.244" v="50" actId="2696"/>
        <pc:sldMkLst>
          <pc:docMk/>
          <pc:sldMk cId="4106447530" sldId="1135"/>
        </pc:sldMkLst>
      </pc:sldChg>
      <pc:sldChg chg="addSp modSp add del">
        <pc:chgData name="Ahmed (ESO), Nisar" userId="f30917ef-812b-492b-924f-4dbaf69b61a4" providerId="ADAL" clId="{0E8B84BD-70B6-45C1-ADED-1D8FA368DE4C}" dt="2020-05-15T08:16:08.067" v="710" actId="2165"/>
        <pc:sldMkLst>
          <pc:docMk/>
          <pc:sldMk cId="4013354112" sldId="1136"/>
        </pc:sldMkLst>
        <pc:spChg chg="mod">
          <ac:chgData name="Ahmed (ESO), Nisar" userId="f30917ef-812b-492b-924f-4dbaf69b61a4" providerId="ADAL" clId="{0E8B84BD-70B6-45C1-ADED-1D8FA368DE4C}" dt="2020-05-15T07:57:47.814" v="412"/>
          <ac:spMkLst>
            <pc:docMk/>
            <pc:sldMk cId="4013354112" sldId="1136"/>
            <ac:spMk id="3" creationId="{00000000-0000-0000-0000-000000000000}"/>
          </ac:spMkLst>
        </pc:spChg>
        <pc:graphicFrameChg chg="add mod modGraphic">
          <ac:chgData name="Ahmed (ESO), Nisar" userId="f30917ef-812b-492b-924f-4dbaf69b61a4" providerId="ADAL" clId="{0E8B84BD-70B6-45C1-ADED-1D8FA368DE4C}" dt="2020-05-15T08:16:08.067" v="710" actId="2165"/>
          <ac:graphicFrameMkLst>
            <pc:docMk/>
            <pc:sldMk cId="4013354112" sldId="1136"/>
            <ac:graphicFrameMk id="5" creationId="{827B6050-9938-4AB0-B62D-78F636049E54}"/>
          </ac:graphicFrameMkLst>
        </pc:graphicFrameChg>
      </pc:sldChg>
      <pc:sldChg chg="modSp add">
        <pc:chgData name="Ahmed (ESO), Nisar" userId="f30917ef-812b-492b-924f-4dbaf69b61a4" providerId="ADAL" clId="{0E8B84BD-70B6-45C1-ADED-1D8FA368DE4C}" dt="2020-05-15T08:25:47.744" v="887" actId="20577"/>
        <pc:sldMkLst>
          <pc:docMk/>
          <pc:sldMk cId="2643230560" sldId="1137"/>
        </pc:sldMkLst>
        <pc:graphicFrameChg chg="mod modGraphic">
          <ac:chgData name="Ahmed (ESO), Nisar" userId="f30917ef-812b-492b-924f-4dbaf69b61a4" providerId="ADAL" clId="{0E8B84BD-70B6-45C1-ADED-1D8FA368DE4C}" dt="2020-05-15T08:25:47.744" v="887" actId="20577"/>
          <ac:graphicFrameMkLst>
            <pc:docMk/>
            <pc:sldMk cId="2643230560" sldId="1137"/>
            <ac:graphicFrameMk id="5" creationId="{827B6050-9938-4AB0-B62D-78F636049E54}"/>
          </ac:graphicFrameMkLst>
        </pc:graphicFrameChg>
      </pc:sldChg>
      <pc:sldMasterChg chg="addSldLayout delSldLayout">
        <pc:chgData name="Ahmed (ESO), Nisar" userId="f30917ef-812b-492b-924f-4dbaf69b61a4" providerId="ADAL" clId="{0E8B84BD-70B6-45C1-ADED-1D8FA368DE4C}" dt="2020-05-15T07:44:53.521" v="59" actId="2696"/>
        <pc:sldMasterMkLst>
          <pc:docMk/>
          <pc:sldMasterMk cId="0" sldId="2147483648"/>
        </pc:sldMasterMkLst>
        <pc:sldLayoutChg chg="add del">
          <pc:chgData name="Ahmed (ESO), Nisar" userId="f30917ef-812b-492b-924f-4dbaf69b61a4" providerId="ADAL" clId="{0E8B84BD-70B6-45C1-ADED-1D8FA368DE4C}" dt="2020-05-15T07:44:53.521" v="59" actId="2696"/>
          <pc:sldLayoutMkLst>
            <pc:docMk/>
            <pc:sldMasterMk cId="0" sldId="2147483648"/>
            <pc:sldLayoutMk cId="629946386" sldId="2147483764"/>
          </pc:sldLayoutMkLst>
        </pc:sldLayoutChg>
        <pc:sldLayoutChg chg="del">
          <pc:chgData name="Ahmed (ESO), Nisar" userId="f30917ef-812b-492b-924f-4dbaf69b61a4" providerId="ADAL" clId="{0E8B84BD-70B6-45C1-ADED-1D8FA368DE4C}" dt="2020-05-15T07:44:49.243" v="35" actId="2696"/>
          <pc:sldLayoutMkLst>
            <pc:docMk/>
            <pc:sldMasterMk cId="0" sldId="2147483648"/>
            <pc:sldLayoutMk cId="1043897814" sldId="2147483765"/>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CF5BD0B-CE23-4504-AD86-27670219A14C}"/>
              </a:ext>
            </a:extLst>
          </p:cNvPr>
          <p:cNvSpPr>
            <a:spLocks noGrp="1"/>
          </p:cNvSpPr>
          <p:nvPr>
            <p:ph type="hdr" sz="quarter"/>
          </p:nvPr>
        </p:nvSpPr>
        <p:spPr>
          <a:xfrm>
            <a:off x="1" y="1"/>
            <a:ext cx="4302440" cy="340647"/>
          </a:xfrm>
          <a:prstGeom prst="rect">
            <a:avLst/>
          </a:prstGeom>
        </p:spPr>
        <p:txBody>
          <a:bodyPr vert="horz" lIns="48682" tIns="24341" rIns="48682" bIns="24341" rtlCol="0"/>
          <a:lstStyle>
            <a:lvl1pPr algn="l">
              <a:defRPr sz="600"/>
            </a:lvl1pPr>
          </a:lstStyle>
          <a:p>
            <a:endParaRPr lang="en-GB">
              <a:latin typeface="Arial" panose="020B0604020202020204" pitchFamily="34" charset="0"/>
            </a:endParaRPr>
          </a:p>
        </p:txBody>
      </p:sp>
      <p:sp>
        <p:nvSpPr>
          <p:cNvPr id="3" name="Date Placeholder 2">
            <a:extLst>
              <a:ext uri="{FF2B5EF4-FFF2-40B4-BE49-F238E27FC236}">
                <a16:creationId xmlns:a16="http://schemas.microsoft.com/office/drawing/2014/main" id="{9D816361-CFC7-499E-8AD6-868EDDCF584D}"/>
              </a:ext>
            </a:extLst>
          </p:cNvPr>
          <p:cNvSpPr>
            <a:spLocks noGrp="1"/>
          </p:cNvSpPr>
          <p:nvPr>
            <p:ph type="dt" sz="quarter" idx="1"/>
          </p:nvPr>
        </p:nvSpPr>
        <p:spPr>
          <a:xfrm>
            <a:off x="5623434" y="1"/>
            <a:ext cx="4302440" cy="340647"/>
          </a:xfrm>
          <a:prstGeom prst="rect">
            <a:avLst/>
          </a:prstGeom>
        </p:spPr>
        <p:txBody>
          <a:bodyPr vert="horz" lIns="48682" tIns="24341" rIns="48682" bIns="24341" rtlCol="0"/>
          <a:lstStyle>
            <a:lvl1pPr algn="r">
              <a:defRPr sz="600"/>
            </a:lvl1pPr>
          </a:lstStyle>
          <a:p>
            <a:fld id="{644B8A76-388C-44EE-8A88-6345FFEEA97C}" type="datetimeFigureOut">
              <a:rPr lang="en-GB" smtClean="0">
                <a:latin typeface="Arial" panose="020B0604020202020204" pitchFamily="34" charset="0"/>
              </a:rPr>
              <a:t>15/05/2020</a:t>
            </a:fld>
            <a:endParaRPr lang="en-GB">
              <a:latin typeface="Arial" panose="020B0604020202020204" pitchFamily="34" charset="0"/>
            </a:endParaRPr>
          </a:p>
        </p:txBody>
      </p:sp>
      <p:sp>
        <p:nvSpPr>
          <p:cNvPr id="4" name="Footer Placeholder 3">
            <a:extLst>
              <a:ext uri="{FF2B5EF4-FFF2-40B4-BE49-F238E27FC236}">
                <a16:creationId xmlns:a16="http://schemas.microsoft.com/office/drawing/2014/main" id="{CB5458E5-B056-4896-8798-EA7B2CBFECBD}"/>
              </a:ext>
            </a:extLst>
          </p:cNvPr>
          <p:cNvSpPr>
            <a:spLocks noGrp="1"/>
          </p:cNvSpPr>
          <p:nvPr>
            <p:ph type="ftr" sz="quarter" idx="2"/>
          </p:nvPr>
        </p:nvSpPr>
        <p:spPr>
          <a:xfrm>
            <a:off x="1" y="6457029"/>
            <a:ext cx="4302440" cy="340647"/>
          </a:xfrm>
          <a:prstGeom prst="rect">
            <a:avLst/>
          </a:prstGeom>
        </p:spPr>
        <p:txBody>
          <a:bodyPr vert="horz" lIns="48682" tIns="24341" rIns="48682" bIns="24341" rtlCol="0" anchor="b"/>
          <a:lstStyle>
            <a:lvl1pPr algn="l">
              <a:defRPr sz="600"/>
            </a:lvl1pPr>
          </a:lstStyle>
          <a:p>
            <a:endParaRPr lang="en-GB">
              <a:latin typeface="Arial" panose="020B0604020202020204" pitchFamily="34" charset="0"/>
            </a:endParaRPr>
          </a:p>
        </p:txBody>
      </p:sp>
      <p:sp>
        <p:nvSpPr>
          <p:cNvPr id="5" name="Slide Number Placeholder 4">
            <a:extLst>
              <a:ext uri="{FF2B5EF4-FFF2-40B4-BE49-F238E27FC236}">
                <a16:creationId xmlns:a16="http://schemas.microsoft.com/office/drawing/2014/main" id="{3ACF51E8-9864-46A3-BDE9-4A9BC99EADAE}"/>
              </a:ext>
            </a:extLst>
          </p:cNvPr>
          <p:cNvSpPr>
            <a:spLocks noGrp="1"/>
          </p:cNvSpPr>
          <p:nvPr>
            <p:ph type="sldNum" sz="quarter" idx="3"/>
          </p:nvPr>
        </p:nvSpPr>
        <p:spPr>
          <a:xfrm>
            <a:off x="5623434" y="6457029"/>
            <a:ext cx="4302440" cy="340647"/>
          </a:xfrm>
          <a:prstGeom prst="rect">
            <a:avLst/>
          </a:prstGeom>
        </p:spPr>
        <p:txBody>
          <a:bodyPr vert="horz" lIns="48682" tIns="24341" rIns="48682" bIns="24341" rtlCol="0" anchor="b"/>
          <a:lstStyle>
            <a:lvl1pPr algn="r">
              <a:defRPr sz="600"/>
            </a:lvl1pPr>
          </a:lstStyle>
          <a:p>
            <a:fld id="{E4029EE8-D4B8-4F31-9C84-A4A6914CD34D}" type="slidenum">
              <a:rPr lang="en-GB" smtClean="0">
                <a:latin typeface="Arial" panose="020B0604020202020204" pitchFamily="34" charset="0"/>
              </a:rPr>
              <a:t>‹#›</a:t>
            </a:fld>
            <a:endParaRPr lang="en-GB">
              <a:latin typeface="Arial" panose="020B0604020202020204" pitchFamily="34" charset="0"/>
            </a:endParaRPr>
          </a:p>
        </p:txBody>
      </p:sp>
    </p:spTree>
    <p:extLst>
      <p:ext uri="{BB962C8B-B14F-4D97-AF65-F5344CB8AC3E}">
        <p14:creationId xmlns:p14="http://schemas.microsoft.com/office/powerpoint/2010/main" val="38908330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4302440" cy="340647"/>
          </a:xfrm>
          <a:prstGeom prst="rect">
            <a:avLst/>
          </a:prstGeom>
        </p:spPr>
        <p:txBody>
          <a:bodyPr vert="horz" lIns="48682" tIns="24341" rIns="48682" bIns="24341" rtlCol="0"/>
          <a:lstStyle>
            <a:lvl1pPr algn="l">
              <a:defRPr sz="600">
                <a:latin typeface="Arial" panose="020B0604020202020204" pitchFamily="34" charset="0"/>
              </a:defRPr>
            </a:lvl1pPr>
          </a:lstStyle>
          <a:p>
            <a:endParaRPr lang="en-US"/>
          </a:p>
        </p:txBody>
      </p:sp>
      <p:sp>
        <p:nvSpPr>
          <p:cNvPr id="3" name="Date Placeholder 2"/>
          <p:cNvSpPr>
            <a:spLocks noGrp="1"/>
          </p:cNvSpPr>
          <p:nvPr>
            <p:ph type="dt" idx="1"/>
          </p:nvPr>
        </p:nvSpPr>
        <p:spPr>
          <a:xfrm>
            <a:off x="5623434" y="1"/>
            <a:ext cx="4302440" cy="340647"/>
          </a:xfrm>
          <a:prstGeom prst="rect">
            <a:avLst/>
          </a:prstGeom>
        </p:spPr>
        <p:txBody>
          <a:bodyPr vert="horz" lIns="48682" tIns="24341" rIns="48682" bIns="24341" rtlCol="0"/>
          <a:lstStyle>
            <a:lvl1pPr algn="r">
              <a:defRPr sz="600">
                <a:latin typeface="Arial" panose="020B0604020202020204" pitchFamily="34" charset="0"/>
              </a:defRPr>
            </a:lvl1pPr>
          </a:lstStyle>
          <a:p>
            <a:fld id="{ADF40999-8D4B-AD45-950B-C5435E4F1340}" type="datetimeFigureOut">
              <a:rPr lang="en-US" smtClean="0"/>
              <a:pPr/>
              <a:t>5/15/2020</a:t>
            </a:fld>
            <a:endParaRPr lang="en-US"/>
          </a:p>
        </p:txBody>
      </p:sp>
      <p:sp>
        <p:nvSpPr>
          <p:cNvPr id="4" name="Slide Image Placeholder 3"/>
          <p:cNvSpPr>
            <a:spLocks noGrp="1" noRot="1" noChangeAspect="1"/>
          </p:cNvSpPr>
          <p:nvPr>
            <p:ph type="sldImg" idx="2"/>
          </p:nvPr>
        </p:nvSpPr>
        <p:spPr>
          <a:xfrm>
            <a:off x="2925763" y="850900"/>
            <a:ext cx="4076700" cy="2293938"/>
          </a:xfrm>
          <a:prstGeom prst="rect">
            <a:avLst/>
          </a:prstGeom>
          <a:noFill/>
          <a:ln w="12700">
            <a:solidFill>
              <a:prstClr val="black"/>
            </a:solidFill>
          </a:ln>
        </p:spPr>
        <p:txBody>
          <a:bodyPr vert="horz" lIns="48682" tIns="24341" rIns="48682" bIns="24341" rtlCol="0" anchor="ctr"/>
          <a:lstStyle/>
          <a:p>
            <a:endParaRPr lang="en-US"/>
          </a:p>
        </p:txBody>
      </p:sp>
      <p:sp>
        <p:nvSpPr>
          <p:cNvPr id="5" name="Notes Placeholder 4"/>
          <p:cNvSpPr>
            <a:spLocks noGrp="1"/>
          </p:cNvSpPr>
          <p:nvPr>
            <p:ph type="body" sz="quarter" idx="3"/>
          </p:nvPr>
        </p:nvSpPr>
        <p:spPr>
          <a:xfrm>
            <a:off x="992510" y="3270976"/>
            <a:ext cx="7943207" cy="2677467"/>
          </a:xfrm>
          <a:prstGeom prst="rect">
            <a:avLst/>
          </a:prstGeom>
        </p:spPr>
        <p:txBody>
          <a:bodyPr vert="horz" lIns="48682" tIns="24341" rIns="48682" bIns="2434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6457029"/>
            <a:ext cx="4302440" cy="340647"/>
          </a:xfrm>
          <a:prstGeom prst="rect">
            <a:avLst/>
          </a:prstGeom>
        </p:spPr>
        <p:txBody>
          <a:bodyPr vert="horz" lIns="48682" tIns="24341" rIns="48682" bIns="24341" rtlCol="0" anchor="b"/>
          <a:lstStyle>
            <a:lvl1pPr algn="l">
              <a:defRPr sz="600">
                <a:latin typeface="Arial" panose="020B0604020202020204" pitchFamily="34" charset="0"/>
              </a:defRPr>
            </a:lvl1pPr>
          </a:lstStyle>
          <a:p>
            <a:endParaRPr lang="en-US"/>
          </a:p>
        </p:txBody>
      </p:sp>
      <p:sp>
        <p:nvSpPr>
          <p:cNvPr id="7" name="Slide Number Placeholder 6"/>
          <p:cNvSpPr>
            <a:spLocks noGrp="1"/>
          </p:cNvSpPr>
          <p:nvPr>
            <p:ph type="sldNum" sz="quarter" idx="5"/>
          </p:nvPr>
        </p:nvSpPr>
        <p:spPr>
          <a:xfrm>
            <a:off x="5623434" y="6457029"/>
            <a:ext cx="4302440" cy="340647"/>
          </a:xfrm>
          <a:prstGeom prst="rect">
            <a:avLst/>
          </a:prstGeom>
        </p:spPr>
        <p:txBody>
          <a:bodyPr vert="horz" lIns="48682" tIns="24341" rIns="48682" bIns="24341" rtlCol="0" anchor="b"/>
          <a:lstStyle>
            <a:lvl1pPr algn="r">
              <a:defRPr sz="600">
                <a:latin typeface="Arial" panose="020B0604020202020204" pitchFamily="34" charset="0"/>
              </a:defRPr>
            </a:lvl1pPr>
          </a:lstStyle>
          <a:p>
            <a:fld id="{570E980F-71C9-CA4F-9586-F9C2D8BE6DD3}" type="slidenum">
              <a:rPr lang="en-US" smtClean="0"/>
              <a:pPr/>
              <a:t>‹#›</a:t>
            </a:fld>
            <a:endParaRPr lang="en-US"/>
          </a:p>
        </p:txBody>
      </p:sp>
    </p:spTree>
    <p:extLst>
      <p:ext uri="{BB962C8B-B14F-4D97-AF65-F5344CB8AC3E}">
        <p14:creationId xmlns:p14="http://schemas.microsoft.com/office/powerpoint/2010/main" val="518547892"/>
      </p:ext>
    </p:extLst>
  </p:cSld>
  <p:clrMap bg1="lt1" tx1="dk1" bg2="lt2" tx2="dk2" accent1="accent1" accent2="accent2" accent3="accent3" accent4="accent4" accent5="accent5" accent6="accent6" hlink="hlink" folHlink="folHlink"/>
  <p:notesStyle>
    <a:lvl1pPr marL="0" algn="l" defTabSz="415869" rtl="0" eaLnBrk="1" latinLnBrk="0" hangingPunct="1">
      <a:defRPr sz="546" kern="1200">
        <a:solidFill>
          <a:schemeClr val="tx1"/>
        </a:solidFill>
        <a:latin typeface="Arial" panose="020B0604020202020204" pitchFamily="34" charset="0"/>
        <a:ea typeface="+mn-ea"/>
        <a:cs typeface="+mn-cs"/>
      </a:defRPr>
    </a:lvl1pPr>
    <a:lvl2pPr marL="207935" algn="l" defTabSz="415869" rtl="0" eaLnBrk="1" latinLnBrk="0" hangingPunct="1">
      <a:defRPr sz="546" kern="1200">
        <a:solidFill>
          <a:schemeClr val="tx1"/>
        </a:solidFill>
        <a:latin typeface="Arial" panose="020B0604020202020204" pitchFamily="34" charset="0"/>
        <a:ea typeface="+mn-ea"/>
        <a:cs typeface="+mn-cs"/>
      </a:defRPr>
    </a:lvl2pPr>
    <a:lvl3pPr marL="415869" algn="l" defTabSz="415869" rtl="0" eaLnBrk="1" latinLnBrk="0" hangingPunct="1">
      <a:defRPr sz="546" kern="1200">
        <a:solidFill>
          <a:schemeClr val="tx1"/>
        </a:solidFill>
        <a:latin typeface="Arial" panose="020B0604020202020204" pitchFamily="34" charset="0"/>
        <a:ea typeface="+mn-ea"/>
        <a:cs typeface="+mn-cs"/>
      </a:defRPr>
    </a:lvl3pPr>
    <a:lvl4pPr marL="623804" algn="l" defTabSz="415869" rtl="0" eaLnBrk="1" latinLnBrk="0" hangingPunct="1">
      <a:defRPr sz="546" kern="1200">
        <a:solidFill>
          <a:schemeClr val="tx1"/>
        </a:solidFill>
        <a:latin typeface="Arial" panose="020B0604020202020204" pitchFamily="34" charset="0"/>
        <a:ea typeface="+mn-ea"/>
        <a:cs typeface="+mn-cs"/>
      </a:defRPr>
    </a:lvl4pPr>
    <a:lvl5pPr marL="831738" algn="l" defTabSz="415869" rtl="0" eaLnBrk="1" latinLnBrk="0" hangingPunct="1">
      <a:defRPr sz="546" kern="1200">
        <a:solidFill>
          <a:schemeClr val="tx1"/>
        </a:solidFill>
        <a:latin typeface="Arial" panose="020B0604020202020204" pitchFamily="34" charset="0"/>
        <a:ea typeface="+mn-ea"/>
        <a:cs typeface="+mn-cs"/>
      </a:defRPr>
    </a:lvl5pPr>
    <a:lvl6pPr marL="1039673" algn="l" defTabSz="415869" rtl="0" eaLnBrk="1" latinLnBrk="0" hangingPunct="1">
      <a:defRPr sz="546" kern="1200">
        <a:solidFill>
          <a:schemeClr val="tx1"/>
        </a:solidFill>
        <a:latin typeface="+mn-lt"/>
        <a:ea typeface="+mn-ea"/>
        <a:cs typeface="+mn-cs"/>
      </a:defRPr>
    </a:lvl6pPr>
    <a:lvl7pPr marL="1247607" algn="l" defTabSz="415869" rtl="0" eaLnBrk="1" latinLnBrk="0" hangingPunct="1">
      <a:defRPr sz="546" kern="1200">
        <a:solidFill>
          <a:schemeClr val="tx1"/>
        </a:solidFill>
        <a:latin typeface="+mn-lt"/>
        <a:ea typeface="+mn-ea"/>
        <a:cs typeface="+mn-cs"/>
      </a:defRPr>
    </a:lvl7pPr>
    <a:lvl8pPr marL="1455542" algn="l" defTabSz="415869" rtl="0" eaLnBrk="1" latinLnBrk="0" hangingPunct="1">
      <a:defRPr sz="546" kern="1200">
        <a:solidFill>
          <a:schemeClr val="tx1"/>
        </a:solidFill>
        <a:latin typeface="+mn-lt"/>
        <a:ea typeface="+mn-ea"/>
        <a:cs typeface="+mn-cs"/>
      </a:defRPr>
    </a:lvl8pPr>
    <a:lvl9pPr marL="1663476" algn="l" defTabSz="415869" rtl="0" eaLnBrk="1" latinLnBrk="0" hangingPunct="1">
      <a:defRPr sz="546"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s://nationalgrid.onbrandcloud.com/login/" TargetMode="Externa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s://nationalgrid.onbrandcloud.com/login/" TargetMode="Externa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s://nationalgrid.onbrandcloud.com/login/"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1">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BBCE18BB-8A9A-4230-868D-0996713794E9}"/>
              </a:ext>
            </a:extLst>
          </p:cNvPr>
          <p:cNvSpPr>
            <a:spLocks noGrp="1"/>
          </p:cNvSpPr>
          <p:nvPr>
            <p:ph type="pic" sz="quarter" idx="14" hasCustomPrompt="1"/>
          </p:nvPr>
        </p:nvSpPr>
        <p:spPr>
          <a:xfrm>
            <a:off x="0" y="0"/>
            <a:ext cx="9144000" cy="5143500"/>
          </a:xfrm>
          <a:custGeom>
            <a:avLst/>
            <a:gdLst>
              <a:gd name="connsiteX0" fmla="*/ 0 w 9144000"/>
              <a:gd name="connsiteY0" fmla="*/ 0 h 5143500"/>
              <a:gd name="connsiteX1" fmla="*/ 9144000 w 9144000"/>
              <a:gd name="connsiteY1" fmla="*/ 0 h 5143500"/>
              <a:gd name="connsiteX2" fmla="*/ 9144000 w 9144000"/>
              <a:gd name="connsiteY2" fmla="*/ 4345781 h 5143500"/>
              <a:gd name="connsiteX3" fmla="*/ 9143998 w 9144000"/>
              <a:gd name="connsiteY3" fmla="*/ 4345781 h 5143500"/>
              <a:gd name="connsiteX4" fmla="*/ 9143998 w 9144000"/>
              <a:gd name="connsiteY4" fmla="*/ 4344285 h 5143500"/>
              <a:gd name="connsiteX5" fmla="*/ 9095210 w 9144000"/>
              <a:gd name="connsiteY5" fmla="*/ 4326932 h 5143500"/>
              <a:gd name="connsiteX6" fmla="*/ 9047139 w 9144000"/>
              <a:gd name="connsiteY6" fmla="*/ 4310686 h 5143500"/>
              <a:gd name="connsiteX7" fmla="*/ 8999773 w 9144000"/>
              <a:gd name="connsiteY7" fmla="*/ 4295530 h 5143500"/>
              <a:gd name="connsiteX8" fmla="*/ 8953098 w 9144000"/>
              <a:gd name="connsiteY8" fmla="*/ 4281446 h 5143500"/>
              <a:gd name="connsiteX9" fmla="*/ 8907100 w 9144000"/>
              <a:gd name="connsiteY9" fmla="*/ 4268415 h 5143500"/>
              <a:gd name="connsiteX10" fmla="*/ 8861767 w 9144000"/>
              <a:gd name="connsiteY10" fmla="*/ 4256419 h 5143500"/>
              <a:gd name="connsiteX11" fmla="*/ 8817087 w 9144000"/>
              <a:gd name="connsiteY11" fmla="*/ 4245439 h 5143500"/>
              <a:gd name="connsiteX12" fmla="*/ 8773046 w 9144000"/>
              <a:gd name="connsiteY12" fmla="*/ 4235458 h 5143500"/>
              <a:gd name="connsiteX13" fmla="*/ 8729631 w 9144000"/>
              <a:gd name="connsiteY13" fmla="*/ 4226457 h 5143500"/>
              <a:gd name="connsiteX14" fmla="*/ 8686828 w 9144000"/>
              <a:gd name="connsiteY14" fmla="*/ 4218418 h 5143500"/>
              <a:gd name="connsiteX15" fmla="*/ 8644625 w 9144000"/>
              <a:gd name="connsiteY15" fmla="*/ 4211323 h 5143500"/>
              <a:gd name="connsiteX16" fmla="*/ 8603009 w 9144000"/>
              <a:gd name="connsiteY16" fmla="*/ 4205153 h 5143500"/>
              <a:gd name="connsiteX17" fmla="*/ 8582418 w 9144000"/>
              <a:gd name="connsiteY17" fmla="*/ 4202409 h 5143500"/>
              <a:gd name="connsiteX18" fmla="*/ 8561967 w 9144000"/>
              <a:gd name="connsiteY18" fmla="*/ 4199890 h 5143500"/>
              <a:gd name="connsiteX19" fmla="*/ 8541658 w 9144000"/>
              <a:gd name="connsiteY19" fmla="*/ 4197593 h 5143500"/>
              <a:gd name="connsiteX20" fmla="*/ 8521486 w 9144000"/>
              <a:gd name="connsiteY20" fmla="*/ 4195515 h 5143500"/>
              <a:gd name="connsiteX21" fmla="*/ 8501452 w 9144000"/>
              <a:gd name="connsiteY21" fmla="*/ 4193655 h 5143500"/>
              <a:gd name="connsiteX22" fmla="*/ 8481553 w 9144000"/>
              <a:gd name="connsiteY22" fmla="*/ 4192012 h 5143500"/>
              <a:gd name="connsiteX23" fmla="*/ 8461787 w 9144000"/>
              <a:gd name="connsiteY23" fmla="*/ 4190580 h 5143500"/>
              <a:gd name="connsiteX24" fmla="*/ 8442153 w 9144000"/>
              <a:gd name="connsiteY24" fmla="*/ 4189360 h 5143500"/>
              <a:gd name="connsiteX25" fmla="*/ 8422651 w 9144000"/>
              <a:gd name="connsiteY25" fmla="*/ 4188347 h 5143500"/>
              <a:gd name="connsiteX26" fmla="*/ 8403276 w 9144000"/>
              <a:gd name="connsiteY26" fmla="*/ 4187542 h 5143500"/>
              <a:gd name="connsiteX27" fmla="*/ 8384030 w 9144000"/>
              <a:gd name="connsiteY27" fmla="*/ 4186940 h 5143500"/>
              <a:gd name="connsiteX28" fmla="*/ 8364908 w 9144000"/>
              <a:gd name="connsiteY28" fmla="*/ 4186539 h 5143500"/>
              <a:gd name="connsiteX29" fmla="*/ 8345911 w 9144000"/>
              <a:gd name="connsiteY29" fmla="*/ 4186339 h 5143500"/>
              <a:gd name="connsiteX30" fmla="*/ 8327035 w 9144000"/>
              <a:gd name="connsiteY30" fmla="*/ 4186335 h 5143500"/>
              <a:gd name="connsiteX31" fmla="*/ 8308281 w 9144000"/>
              <a:gd name="connsiteY31" fmla="*/ 4186526 h 5143500"/>
              <a:gd name="connsiteX32" fmla="*/ 8289645 w 9144000"/>
              <a:gd name="connsiteY32" fmla="*/ 4186909 h 5143500"/>
              <a:gd name="connsiteX33" fmla="*/ 8271127 w 9144000"/>
              <a:gd name="connsiteY33" fmla="*/ 4187483 h 5143500"/>
              <a:gd name="connsiteX34" fmla="*/ 8252724 w 9144000"/>
              <a:gd name="connsiteY34" fmla="*/ 4188245 h 5143500"/>
              <a:gd name="connsiteX35" fmla="*/ 8234436 w 9144000"/>
              <a:gd name="connsiteY35" fmla="*/ 4189192 h 5143500"/>
              <a:gd name="connsiteX36" fmla="*/ 8216260 w 9144000"/>
              <a:gd name="connsiteY36" fmla="*/ 4190323 h 5143500"/>
              <a:gd name="connsiteX37" fmla="*/ 8198195 w 9144000"/>
              <a:gd name="connsiteY37" fmla="*/ 4191634 h 5143500"/>
              <a:gd name="connsiteX38" fmla="*/ 8180239 w 9144000"/>
              <a:gd name="connsiteY38" fmla="*/ 4193124 h 5143500"/>
              <a:gd name="connsiteX39" fmla="*/ 8162391 w 9144000"/>
              <a:gd name="connsiteY39" fmla="*/ 4194791 h 5143500"/>
              <a:gd name="connsiteX40" fmla="*/ 8144649 w 9144000"/>
              <a:gd name="connsiteY40" fmla="*/ 4196632 h 5143500"/>
              <a:gd name="connsiteX41" fmla="*/ 8127011 w 9144000"/>
              <a:gd name="connsiteY41" fmla="*/ 4198645 h 5143500"/>
              <a:gd name="connsiteX42" fmla="*/ 8109476 w 9144000"/>
              <a:gd name="connsiteY42" fmla="*/ 4200828 h 5143500"/>
              <a:gd name="connsiteX43" fmla="*/ 8092042 w 9144000"/>
              <a:gd name="connsiteY43" fmla="*/ 4203178 h 5143500"/>
              <a:gd name="connsiteX44" fmla="*/ 8074708 w 9144000"/>
              <a:gd name="connsiteY44" fmla="*/ 4205694 h 5143500"/>
              <a:gd name="connsiteX45" fmla="*/ 8057472 w 9144000"/>
              <a:gd name="connsiteY45" fmla="*/ 4208371 h 5143500"/>
              <a:gd name="connsiteX46" fmla="*/ 8040331 w 9144000"/>
              <a:gd name="connsiteY46" fmla="*/ 4211210 h 5143500"/>
              <a:gd name="connsiteX47" fmla="*/ 8006332 w 9144000"/>
              <a:gd name="connsiteY47" fmla="*/ 4217359 h 5143500"/>
              <a:gd name="connsiteX48" fmla="*/ 7972699 w 9144000"/>
              <a:gd name="connsiteY48" fmla="*/ 4224123 h 5143500"/>
              <a:gd name="connsiteX49" fmla="*/ 7922906 w 9144000"/>
              <a:gd name="connsiteY49" fmla="*/ 4235381 h 5143500"/>
              <a:gd name="connsiteX50" fmla="*/ 7890129 w 9144000"/>
              <a:gd name="connsiteY50" fmla="*/ 4243601 h 5143500"/>
              <a:gd name="connsiteX51" fmla="*/ 7857671 w 9144000"/>
              <a:gd name="connsiteY51" fmla="*/ 4252372 h 5143500"/>
              <a:gd name="connsiteX52" fmla="*/ 7825521 w 9144000"/>
              <a:gd name="connsiteY52" fmla="*/ 4261676 h 5143500"/>
              <a:gd name="connsiteX53" fmla="*/ 7793663 w 9144000"/>
              <a:gd name="connsiteY53" fmla="*/ 4271493 h 5143500"/>
              <a:gd name="connsiteX54" fmla="*/ 7762087 w 9144000"/>
              <a:gd name="connsiteY54" fmla="*/ 4281806 h 5143500"/>
              <a:gd name="connsiteX55" fmla="*/ 7730778 w 9144000"/>
              <a:gd name="connsiteY55" fmla="*/ 4292598 h 5143500"/>
              <a:gd name="connsiteX56" fmla="*/ 7699724 w 9144000"/>
              <a:gd name="connsiteY56" fmla="*/ 4303848 h 5143500"/>
              <a:gd name="connsiteX57" fmla="*/ 7668911 w 9144000"/>
              <a:gd name="connsiteY57" fmla="*/ 4315539 h 5143500"/>
              <a:gd name="connsiteX58" fmla="*/ 7638326 w 9144000"/>
              <a:gd name="connsiteY58" fmla="*/ 4327653 h 5143500"/>
              <a:gd name="connsiteX59" fmla="*/ 7607958 w 9144000"/>
              <a:gd name="connsiteY59" fmla="*/ 4340171 h 5143500"/>
              <a:gd name="connsiteX60" fmla="*/ 7577791 w 9144000"/>
              <a:gd name="connsiteY60" fmla="*/ 4353075 h 5143500"/>
              <a:gd name="connsiteX61" fmla="*/ 7547814 w 9144000"/>
              <a:gd name="connsiteY61" fmla="*/ 4366348 h 5143500"/>
              <a:gd name="connsiteX62" fmla="*/ 7518014 w 9144000"/>
              <a:gd name="connsiteY62" fmla="*/ 4379970 h 5143500"/>
              <a:gd name="connsiteX63" fmla="*/ 7473615 w 9144000"/>
              <a:gd name="connsiteY63" fmla="*/ 4401018 h 5143500"/>
              <a:gd name="connsiteX64" fmla="*/ 7429540 w 9144000"/>
              <a:gd name="connsiteY64" fmla="*/ 4422750 h 5143500"/>
              <a:gd name="connsiteX65" fmla="*/ 7385744 w 9144000"/>
              <a:gd name="connsiteY65" fmla="*/ 4445105 h 5143500"/>
              <a:gd name="connsiteX66" fmla="*/ 7342185 w 9144000"/>
              <a:gd name="connsiteY66" fmla="*/ 4468020 h 5143500"/>
              <a:gd name="connsiteX67" fmla="*/ 7284394 w 9144000"/>
              <a:gd name="connsiteY67" fmla="*/ 4499338 h 5143500"/>
              <a:gd name="connsiteX68" fmla="*/ 7198121 w 9144000"/>
              <a:gd name="connsiteY68" fmla="*/ 4547659 h 5143500"/>
              <a:gd name="connsiteX69" fmla="*/ 6982454 w 9144000"/>
              <a:gd name="connsiteY69" fmla="*/ 4672511 h 5143500"/>
              <a:gd name="connsiteX70" fmla="*/ 6821831 w 9144000"/>
              <a:gd name="connsiteY70" fmla="*/ 4764264 h 5143500"/>
              <a:gd name="connsiteX71" fmla="*/ 6747456 w 9144000"/>
              <a:gd name="connsiteY71" fmla="*/ 4805079 h 5143500"/>
              <a:gd name="connsiteX72" fmla="*/ 6687147 w 9144000"/>
              <a:gd name="connsiteY72" fmla="*/ 4837057 h 5143500"/>
              <a:gd name="connsiteX73" fmla="*/ 6641376 w 9144000"/>
              <a:gd name="connsiteY73" fmla="*/ 4860551 h 5143500"/>
              <a:gd name="connsiteX74" fmla="*/ 6595092 w 9144000"/>
              <a:gd name="connsiteY74" fmla="*/ 4883557 h 5143500"/>
              <a:gd name="connsiteX75" fmla="*/ 6548252 w 9144000"/>
              <a:gd name="connsiteY75" fmla="*/ 4906012 h 5143500"/>
              <a:gd name="connsiteX76" fmla="*/ 6500812 w 9144000"/>
              <a:gd name="connsiteY76" fmla="*/ 4927857 h 5143500"/>
              <a:gd name="connsiteX77" fmla="*/ 6468830 w 9144000"/>
              <a:gd name="connsiteY77" fmla="*/ 4942049 h 5143500"/>
              <a:gd name="connsiteX78" fmla="*/ 6436549 w 9144000"/>
              <a:gd name="connsiteY78" fmla="*/ 4955925 h 5143500"/>
              <a:gd name="connsiteX79" fmla="*/ 6403956 w 9144000"/>
              <a:gd name="connsiteY79" fmla="*/ 4969464 h 5143500"/>
              <a:gd name="connsiteX80" fmla="*/ 6371038 w 9144000"/>
              <a:gd name="connsiteY80" fmla="*/ 4982650 h 5143500"/>
              <a:gd name="connsiteX81" fmla="*/ 6337781 w 9144000"/>
              <a:gd name="connsiteY81" fmla="*/ 4995463 h 5143500"/>
              <a:gd name="connsiteX82" fmla="*/ 6304173 w 9144000"/>
              <a:gd name="connsiteY82" fmla="*/ 5007886 h 5143500"/>
              <a:gd name="connsiteX83" fmla="*/ 6270200 w 9144000"/>
              <a:gd name="connsiteY83" fmla="*/ 5019900 h 5143500"/>
              <a:gd name="connsiteX84" fmla="*/ 6235850 w 9144000"/>
              <a:gd name="connsiteY84" fmla="*/ 5031487 h 5143500"/>
              <a:gd name="connsiteX85" fmla="*/ 6201110 w 9144000"/>
              <a:gd name="connsiteY85" fmla="*/ 5042628 h 5143500"/>
              <a:gd name="connsiteX86" fmla="*/ 6165966 w 9144000"/>
              <a:gd name="connsiteY86" fmla="*/ 5053306 h 5143500"/>
              <a:gd name="connsiteX87" fmla="*/ 6130405 w 9144000"/>
              <a:gd name="connsiteY87" fmla="*/ 5063502 h 5143500"/>
              <a:gd name="connsiteX88" fmla="*/ 6094415 w 9144000"/>
              <a:gd name="connsiteY88" fmla="*/ 5073197 h 5143500"/>
              <a:gd name="connsiteX89" fmla="*/ 6057982 w 9144000"/>
              <a:gd name="connsiteY89" fmla="*/ 5082374 h 5143500"/>
              <a:gd name="connsiteX90" fmla="*/ 6021094 w 9144000"/>
              <a:gd name="connsiteY90" fmla="*/ 5091015 h 5143500"/>
              <a:gd name="connsiteX91" fmla="*/ 5983737 w 9144000"/>
              <a:gd name="connsiteY91" fmla="*/ 5099100 h 5143500"/>
              <a:gd name="connsiteX92" fmla="*/ 5945899 w 9144000"/>
              <a:gd name="connsiteY92" fmla="*/ 5106612 h 5143500"/>
              <a:gd name="connsiteX93" fmla="*/ 5907565 w 9144000"/>
              <a:gd name="connsiteY93" fmla="*/ 5113533 h 5143500"/>
              <a:gd name="connsiteX94" fmla="*/ 5868724 w 9144000"/>
              <a:gd name="connsiteY94" fmla="*/ 5119842 h 5143500"/>
              <a:gd name="connsiteX95" fmla="*/ 5829363 w 9144000"/>
              <a:gd name="connsiteY95" fmla="*/ 5125525 h 5143500"/>
              <a:gd name="connsiteX96" fmla="*/ 5789467 w 9144000"/>
              <a:gd name="connsiteY96" fmla="*/ 5130561 h 5143500"/>
              <a:gd name="connsiteX97" fmla="*/ 5749025 w 9144000"/>
              <a:gd name="connsiteY97" fmla="*/ 5134932 h 5143500"/>
              <a:gd name="connsiteX98" fmla="*/ 5708022 w 9144000"/>
              <a:gd name="connsiteY98" fmla="*/ 5138621 h 5143500"/>
              <a:gd name="connsiteX99" fmla="*/ 5666447 w 9144000"/>
              <a:gd name="connsiteY99" fmla="*/ 5141607 h 5143500"/>
              <a:gd name="connsiteX100" fmla="*/ 5631259 w 9144000"/>
              <a:gd name="connsiteY100" fmla="*/ 5143500 h 5143500"/>
              <a:gd name="connsiteX101" fmla="*/ 0 w 9144000"/>
              <a:gd name="connsiteY101"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144000" h="5143500">
                <a:moveTo>
                  <a:pt x="0" y="0"/>
                </a:moveTo>
                <a:lnTo>
                  <a:pt x="9144000" y="0"/>
                </a:lnTo>
                <a:lnTo>
                  <a:pt x="9144000" y="4345781"/>
                </a:lnTo>
                <a:lnTo>
                  <a:pt x="9143998" y="4345781"/>
                </a:lnTo>
                <a:lnTo>
                  <a:pt x="9143998" y="4344285"/>
                </a:lnTo>
                <a:lnTo>
                  <a:pt x="9095210" y="4326932"/>
                </a:lnTo>
                <a:lnTo>
                  <a:pt x="9047139" y="4310686"/>
                </a:lnTo>
                <a:lnTo>
                  <a:pt x="8999773" y="4295530"/>
                </a:lnTo>
                <a:lnTo>
                  <a:pt x="8953098" y="4281446"/>
                </a:lnTo>
                <a:lnTo>
                  <a:pt x="8907100" y="4268415"/>
                </a:lnTo>
                <a:lnTo>
                  <a:pt x="8861767" y="4256419"/>
                </a:lnTo>
                <a:lnTo>
                  <a:pt x="8817087" y="4245439"/>
                </a:lnTo>
                <a:lnTo>
                  <a:pt x="8773046" y="4235458"/>
                </a:lnTo>
                <a:lnTo>
                  <a:pt x="8729631" y="4226457"/>
                </a:lnTo>
                <a:lnTo>
                  <a:pt x="8686828" y="4218418"/>
                </a:lnTo>
                <a:lnTo>
                  <a:pt x="8644625" y="4211323"/>
                </a:lnTo>
                <a:lnTo>
                  <a:pt x="8603009" y="4205153"/>
                </a:lnTo>
                <a:lnTo>
                  <a:pt x="8582418" y="4202409"/>
                </a:lnTo>
                <a:lnTo>
                  <a:pt x="8561967" y="4199890"/>
                </a:lnTo>
                <a:lnTo>
                  <a:pt x="8541658" y="4197593"/>
                </a:lnTo>
                <a:lnTo>
                  <a:pt x="8521486" y="4195515"/>
                </a:lnTo>
                <a:lnTo>
                  <a:pt x="8501452" y="4193655"/>
                </a:lnTo>
                <a:lnTo>
                  <a:pt x="8481553" y="4192012"/>
                </a:lnTo>
                <a:lnTo>
                  <a:pt x="8461787" y="4190580"/>
                </a:lnTo>
                <a:lnTo>
                  <a:pt x="8442153" y="4189360"/>
                </a:lnTo>
                <a:lnTo>
                  <a:pt x="8422651" y="4188347"/>
                </a:lnTo>
                <a:lnTo>
                  <a:pt x="8403276" y="4187542"/>
                </a:lnTo>
                <a:lnTo>
                  <a:pt x="8384030" y="4186940"/>
                </a:lnTo>
                <a:lnTo>
                  <a:pt x="8364908" y="4186539"/>
                </a:lnTo>
                <a:lnTo>
                  <a:pt x="8345911" y="4186339"/>
                </a:lnTo>
                <a:lnTo>
                  <a:pt x="8327035" y="4186335"/>
                </a:lnTo>
                <a:lnTo>
                  <a:pt x="8308281" y="4186526"/>
                </a:lnTo>
                <a:lnTo>
                  <a:pt x="8289645" y="4186909"/>
                </a:lnTo>
                <a:lnTo>
                  <a:pt x="8271127" y="4187483"/>
                </a:lnTo>
                <a:lnTo>
                  <a:pt x="8252724" y="4188245"/>
                </a:lnTo>
                <a:lnTo>
                  <a:pt x="8234436" y="4189192"/>
                </a:lnTo>
                <a:lnTo>
                  <a:pt x="8216260" y="4190323"/>
                </a:lnTo>
                <a:lnTo>
                  <a:pt x="8198195" y="4191634"/>
                </a:lnTo>
                <a:lnTo>
                  <a:pt x="8180239" y="4193124"/>
                </a:lnTo>
                <a:lnTo>
                  <a:pt x="8162391" y="4194791"/>
                </a:lnTo>
                <a:lnTo>
                  <a:pt x="8144649" y="4196632"/>
                </a:lnTo>
                <a:lnTo>
                  <a:pt x="8127011" y="4198645"/>
                </a:lnTo>
                <a:lnTo>
                  <a:pt x="8109476" y="4200828"/>
                </a:lnTo>
                <a:lnTo>
                  <a:pt x="8092042" y="4203178"/>
                </a:lnTo>
                <a:lnTo>
                  <a:pt x="8074708" y="4205694"/>
                </a:lnTo>
                <a:lnTo>
                  <a:pt x="8057472" y="4208371"/>
                </a:lnTo>
                <a:lnTo>
                  <a:pt x="8040331" y="4211210"/>
                </a:lnTo>
                <a:lnTo>
                  <a:pt x="8006332" y="4217359"/>
                </a:lnTo>
                <a:lnTo>
                  <a:pt x="7972699" y="4224123"/>
                </a:lnTo>
                <a:lnTo>
                  <a:pt x="7922906" y="4235381"/>
                </a:lnTo>
                <a:lnTo>
                  <a:pt x="7890129" y="4243601"/>
                </a:lnTo>
                <a:lnTo>
                  <a:pt x="7857671" y="4252372"/>
                </a:lnTo>
                <a:lnTo>
                  <a:pt x="7825521" y="4261676"/>
                </a:lnTo>
                <a:lnTo>
                  <a:pt x="7793663" y="4271493"/>
                </a:lnTo>
                <a:lnTo>
                  <a:pt x="7762087" y="4281806"/>
                </a:lnTo>
                <a:lnTo>
                  <a:pt x="7730778" y="4292598"/>
                </a:lnTo>
                <a:lnTo>
                  <a:pt x="7699724" y="4303848"/>
                </a:lnTo>
                <a:lnTo>
                  <a:pt x="7668911" y="4315539"/>
                </a:lnTo>
                <a:lnTo>
                  <a:pt x="7638326" y="4327653"/>
                </a:lnTo>
                <a:lnTo>
                  <a:pt x="7607958" y="4340171"/>
                </a:lnTo>
                <a:lnTo>
                  <a:pt x="7577791" y="4353075"/>
                </a:lnTo>
                <a:lnTo>
                  <a:pt x="7547814" y="4366348"/>
                </a:lnTo>
                <a:lnTo>
                  <a:pt x="7518014" y="4379970"/>
                </a:lnTo>
                <a:lnTo>
                  <a:pt x="7473615" y="4401018"/>
                </a:lnTo>
                <a:lnTo>
                  <a:pt x="7429540" y="4422750"/>
                </a:lnTo>
                <a:lnTo>
                  <a:pt x="7385744" y="4445105"/>
                </a:lnTo>
                <a:lnTo>
                  <a:pt x="7342185" y="4468020"/>
                </a:lnTo>
                <a:lnTo>
                  <a:pt x="7284394" y="4499338"/>
                </a:lnTo>
                <a:lnTo>
                  <a:pt x="7198121" y="4547659"/>
                </a:lnTo>
                <a:lnTo>
                  <a:pt x="6982454" y="4672511"/>
                </a:lnTo>
                <a:lnTo>
                  <a:pt x="6821831" y="4764264"/>
                </a:lnTo>
                <a:lnTo>
                  <a:pt x="6747456" y="4805079"/>
                </a:lnTo>
                <a:lnTo>
                  <a:pt x="6687147" y="4837057"/>
                </a:lnTo>
                <a:lnTo>
                  <a:pt x="6641376" y="4860551"/>
                </a:lnTo>
                <a:lnTo>
                  <a:pt x="6595092" y="4883557"/>
                </a:lnTo>
                <a:lnTo>
                  <a:pt x="6548252" y="4906012"/>
                </a:lnTo>
                <a:lnTo>
                  <a:pt x="6500812" y="4927857"/>
                </a:lnTo>
                <a:lnTo>
                  <a:pt x="6468830" y="4942049"/>
                </a:lnTo>
                <a:lnTo>
                  <a:pt x="6436549" y="4955925"/>
                </a:lnTo>
                <a:lnTo>
                  <a:pt x="6403956" y="4969464"/>
                </a:lnTo>
                <a:lnTo>
                  <a:pt x="6371038" y="4982650"/>
                </a:lnTo>
                <a:lnTo>
                  <a:pt x="6337781" y="4995463"/>
                </a:lnTo>
                <a:lnTo>
                  <a:pt x="6304173" y="5007886"/>
                </a:lnTo>
                <a:lnTo>
                  <a:pt x="6270200" y="5019900"/>
                </a:lnTo>
                <a:lnTo>
                  <a:pt x="6235850" y="5031487"/>
                </a:lnTo>
                <a:lnTo>
                  <a:pt x="6201110" y="5042628"/>
                </a:lnTo>
                <a:lnTo>
                  <a:pt x="6165966" y="5053306"/>
                </a:lnTo>
                <a:lnTo>
                  <a:pt x="6130405" y="5063502"/>
                </a:lnTo>
                <a:lnTo>
                  <a:pt x="6094415" y="5073197"/>
                </a:lnTo>
                <a:lnTo>
                  <a:pt x="6057982" y="5082374"/>
                </a:lnTo>
                <a:lnTo>
                  <a:pt x="6021094" y="5091015"/>
                </a:lnTo>
                <a:lnTo>
                  <a:pt x="5983737" y="5099100"/>
                </a:lnTo>
                <a:lnTo>
                  <a:pt x="5945899" y="5106612"/>
                </a:lnTo>
                <a:lnTo>
                  <a:pt x="5907565" y="5113533"/>
                </a:lnTo>
                <a:lnTo>
                  <a:pt x="5868724" y="5119842"/>
                </a:lnTo>
                <a:lnTo>
                  <a:pt x="5829363" y="5125525"/>
                </a:lnTo>
                <a:lnTo>
                  <a:pt x="5789467" y="5130561"/>
                </a:lnTo>
                <a:lnTo>
                  <a:pt x="5749025" y="5134932"/>
                </a:lnTo>
                <a:lnTo>
                  <a:pt x="5708022" y="5138621"/>
                </a:lnTo>
                <a:lnTo>
                  <a:pt x="5666447" y="5141607"/>
                </a:lnTo>
                <a:lnTo>
                  <a:pt x="5631259" y="5143500"/>
                </a:lnTo>
                <a:lnTo>
                  <a:pt x="0" y="5143500"/>
                </a:lnTo>
                <a:close/>
              </a:path>
            </a:pathLst>
          </a:custGeom>
          <a:solidFill>
            <a:schemeClr val="accent6"/>
          </a:solidFill>
          <a:ln>
            <a:noFill/>
          </a:ln>
        </p:spPr>
        <p:txBody>
          <a:bodyPr wrap="square" anchor="b">
            <a:noAutofit/>
          </a:bodyPr>
          <a:lstStyle>
            <a:lvl1pPr marL="0" indent="0" algn="ctr">
              <a:buNone/>
              <a:defRPr sz="1637" b="0">
                <a:solidFill>
                  <a:schemeClr val="accent1"/>
                </a:solidFill>
              </a:defRPr>
            </a:lvl1pPr>
          </a:lstStyle>
          <a:p>
            <a:r>
              <a:rPr lang="en-GB"/>
              <a:t>   </a:t>
            </a:r>
          </a:p>
        </p:txBody>
      </p:sp>
      <p:sp>
        <p:nvSpPr>
          <p:cNvPr id="3" name="Text Placeholder 2">
            <a:extLst>
              <a:ext uri="{FF2B5EF4-FFF2-40B4-BE49-F238E27FC236}">
                <a16:creationId xmlns:a16="http://schemas.microsoft.com/office/drawing/2014/main" id="{3A043140-9E20-47E5-ADE6-D31C09457807}"/>
              </a:ext>
            </a:extLst>
          </p:cNvPr>
          <p:cNvSpPr>
            <a:spLocks noGrp="1"/>
          </p:cNvSpPr>
          <p:nvPr>
            <p:ph type="body" sz="quarter" idx="15"/>
          </p:nvPr>
        </p:nvSpPr>
        <p:spPr>
          <a:xfrm>
            <a:off x="323850" y="1062000"/>
            <a:ext cx="5543550" cy="246221"/>
          </a:xfrm>
        </p:spPr>
        <p:txBody>
          <a:bodyPr/>
          <a:lstStyle>
            <a:lvl1pPr>
              <a:defRPr sz="1600" b="0">
                <a:solidFill>
                  <a:schemeClr val="tx1"/>
                </a:solidFill>
              </a:defRPr>
            </a:lvl1pPr>
            <a:lvl2pPr>
              <a:defRPr sz="1455"/>
            </a:lvl2pPr>
            <a:lvl3pPr marL="0" indent="0">
              <a:buNone/>
              <a:defRPr sz="1455"/>
            </a:lvl3pPr>
            <a:lvl4pPr>
              <a:defRPr sz="1455"/>
            </a:lvl4pPr>
            <a:lvl5pPr>
              <a:defRPr sz="1455"/>
            </a:lvl5pPr>
          </a:lstStyle>
          <a:p>
            <a:pPr lvl="0"/>
            <a:r>
              <a:rPr lang="en-US"/>
              <a:t>Edit Master text styles</a:t>
            </a:r>
          </a:p>
        </p:txBody>
      </p:sp>
      <p:sp>
        <p:nvSpPr>
          <p:cNvPr id="6" name="Text Placeholder 2">
            <a:extLst>
              <a:ext uri="{FF2B5EF4-FFF2-40B4-BE49-F238E27FC236}">
                <a16:creationId xmlns:a16="http://schemas.microsoft.com/office/drawing/2014/main" id="{1825EDD5-C8D0-479D-8200-3E2F103CDD2A}"/>
              </a:ext>
            </a:extLst>
          </p:cNvPr>
          <p:cNvSpPr>
            <a:spLocks noGrp="1"/>
          </p:cNvSpPr>
          <p:nvPr>
            <p:ph type="body" sz="quarter" idx="16"/>
          </p:nvPr>
        </p:nvSpPr>
        <p:spPr>
          <a:xfrm>
            <a:off x="323850" y="1343801"/>
            <a:ext cx="5543550" cy="246221"/>
          </a:xfrm>
        </p:spPr>
        <p:txBody>
          <a:bodyPr/>
          <a:lstStyle>
            <a:lvl1pPr>
              <a:defRPr sz="1600" b="0">
                <a:solidFill>
                  <a:schemeClr val="tx1"/>
                </a:solidFill>
              </a:defRPr>
            </a:lvl1pPr>
            <a:lvl2pPr>
              <a:defRPr sz="1455"/>
            </a:lvl2pPr>
            <a:lvl3pPr marL="0" indent="0">
              <a:buNone/>
              <a:defRPr sz="1455"/>
            </a:lvl3pPr>
            <a:lvl4pPr>
              <a:defRPr sz="1455"/>
            </a:lvl4pPr>
            <a:lvl5pPr>
              <a:defRPr sz="1455"/>
            </a:lvl5pPr>
          </a:lstStyle>
          <a:p>
            <a:pPr lvl="0"/>
            <a:r>
              <a:rPr lang="en-US"/>
              <a:t>Edit Master text styles</a:t>
            </a:r>
          </a:p>
        </p:txBody>
      </p:sp>
      <p:sp>
        <p:nvSpPr>
          <p:cNvPr id="9" name="Round Diagonal Corner Rectangle 4">
            <a:extLst>
              <a:ext uri="{FF2B5EF4-FFF2-40B4-BE49-F238E27FC236}">
                <a16:creationId xmlns:a16="http://schemas.microsoft.com/office/drawing/2014/main" id="{98FBF951-2FE8-4B4E-8C56-DDECA1E6F8E1}"/>
              </a:ext>
            </a:extLst>
          </p:cNvPr>
          <p:cNvSpPr/>
          <p:nvPr userDrawn="1"/>
        </p:nvSpPr>
        <p:spPr>
          <a:xfrm>
            <a:off x="9385693" y="-2228"/>
            <a:ext cx="1932344" cy="3159510"/>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t" anchorCtr="0">
            <a:spAutoFit/>
          </a:bodyPr>
          <a:lstStyle/>
          <a:p>
            <a:pPr>
              <a:spcAft>
                <a:spcPts val="102"/>
              </a:spcAft>
            </a:pPr>
            <a:r>
              <a:rPr lang="en-GB" sz="637" b="1" noProof="0">
                <a:solidFill>
                  <a:schemeClr val="bg1">
                    <a:lumMod val="50000"/>
                  </a:schemeClr>
                </a:solidFill>
              </a:rPr>
              <a:t>Image placeholders</a:t>
            </a:r>
          </a:p>
          <a:p>
            <a:pPr marL="0" lvl="1" indent="0">
              <a:spcAft>
                <a:spcPts val="99"/>
              </a:spcAft>
            </a:pPr>
            <a:r>
              <a:rPr lang="en-GB" sz="637" noProof="0">
                <a:solidFill>
                  <a:schemeClr val="bg1">
                    <a:lumMod val="50000"/>
                  </a:schemeClr>
                </a:solidFill>
              </a:rPr>
              <a:t>This layout is set with a picture placeholder. The front cover image should always be in the cut out style or a plain yellow background</a:t>
            </a:r>
          </a:p>
          <a:p>
            <a:pPr marL="0" lvl="1" indent="0">
              <a:spcAft>
                <a:spcPts val="99"/>
              </a:spcAft>
            </a:pPr>
            <a:r>
              <a:rPr lang="en-GB" sz="637" b="1" noProof="0">
                <a:solidFill>
                  <a:schemeClr val="bg1">
                    <a:lumMod val="50000"/>
                  </a:schemeClr>
                </a:solidFill>
              </a:rPr>
              <a:t>Change image</a:t>
            </a:r>
          </a:p>
          <a:p>
            <a:pPr marL="58450" lvl="2" indent="-58450">
              <a:spcAft>
                <a:spcPts val="99"/>
              </a:spcAft>
              <a:buFont typeface="Arial" panose="020B0604020202020204" pitchFamily="34" charset="0"/>
              <a:buChar char="•"/>
            </a:pPr>
            <a:r>
              <a:rPr lang="en-GB" sz="637" noProof="0">
                <a:solidFill>
                  <a:schemeClr val="bg1">
                    <a:lumMod val="50000"/>
                  </a:schemeClr>
                </a:solidFill>
              </a:rPr>
              <a:t>Click on the image</a:t>
            </a:r>
          </a:p>
          <a:p>
            <a:pPr marL="58450" lvl="2" indent="-58450">
              <a:spcAft>
                <a:spcPts val="99"/>
              </a:spcAft>
              <a:buFont typeface="Arial" panose="020B0604020202020204" pitchFamily="34" charset="0"/>
              <a:buChar char="•"/>
            </a:pPr>
            <a:r>
              <a:rPr lang="en-GB" sz="637" noProof="0">
                <a:solidFill>
                  <a:schemeClr val="bg1">
                    <a:lumMod val="50000"/>
                  </a:schemeClr>
                </a:solidFill>
              </a:rPr>
              <a:t>Select ‘delete’</a:t>
            </a:r>
          </a:p>
          <a:p>
            <a:pPr marL="58450" lvl="2" indent="-58450">
              <a:spcAft>
                <a:spcPts val="99"/>
              </a:spcAft>
              <a:buFont typeface="Arial" panose="020B0604020202020204" pitchFamily="34" charset="0"/>
              <a:buChar char="•"/>
            </a:pPr>
            <a:r>
              <a:rPr lang="en-GB" sz="637" noProof="0">
                <a:solidFill>
                  <a:schemeClr val="bg1">
                    <a:lumMod val="50000"/>
                  </a:schemeClr>
                </a:solidFill>
              </a:rPr>
              <a:t>Go to the Image Library</a:t>
            </a:r>
          </a:p>
          <a:p>
            <a:pPr marL="58450" lvl="2" indent="-58450">
              <a:spcAft>
                <a:spcPts val="99"/>
              </a:spcAft>
              <a:buFont typeface="Arial" panose="020B0604020202020204" pitchFamily="34" charset="0"/>
              <a:buChar char="•"/>
            </a:pPr>
            <a:r>
              <a:rPr lang="en-GB" sz="637" noProof="0">
                <a:solidFill>
                  <a:schemeClr val="bg1">
                    <a:lumMod val="50000"/>
                  </a:schemeClr>
                </a:solidFill>
              </a:rPr>
              <a:t>Select image and ‘insert’</a:t>
            </a:r>
          </a:p>
          <a:p>
            <a:pPr marL="0" lvl="2" indent="0">
              <a:spcAft>
                <a:spcPts val="99"/>
              </a:spcAft>
              <a:buFontTx/>
              <a:buNone/>
            </a:pPr>
            <a:r>
              <a:rPr lang="en-GB" sz="637" noProof="0">
                <a:solidFill>
                  <a:schemeClr val="bg1">
                    <a:lumMod val="50000"/>
                  </a:schemeClr>
                </a:solidFill>
              </a:rPr>
              <a:t>When you have reset the slide the image may need readjusting</a:t>
            </a:r>
          </a:p>
          <a:p>
            <a:pPr marL="0" lvl="1" indent="0">
              <a:spcAft>
                <a:spcPts val="99"/>
              </a:spcAft>
            </a:pPr>
            <a:r>
              <a:rPr lang="en-GB" sz="637" b="1" noProof="0">
                <a:solidFill>
                  <a:schemeClr val="bg1">
                    <a:lumMod val="50000"/>
                  </a:schemeClr>
                </a:solidFill>
              </a:rPr>
              <a:t>Insert image</a:t>
            </a:r>
          </a:p>
          <a:p>
            <a:pPr marL="0" lvl="1" indent="0">
              <a:spcAft>
                <a:spcPts val="99"/>
              </a:spcAft>
            </a:pPr>
            <a:r>
              <a:rPr lang="en-GB" sz="637" noProof="0">
                <a:solidFill>
                  <a:schemeClr val="bg1">
                    <a:lumMod val="50000"/>
                  </a:schemeClr>
                </a:solidFill>
              </a:rPr>
              <a:t>To insert an image click on the ‘picture placeholder icon’, navigate to the file and insert.</a:t>
            </a:r>
          </a:p>
          <a:p>
            <a:pPr>
              <a:spcAft>
                <a:spcPts val="99"/>
              </a:spcAft>
            </a:pPr>
            <a:r>
              <a:rPr lang="en-GB" sz="637" b="1" noProof="0">
                <a:solidFill>
                  <a:schemeClr val="bg1">
                    <a:lumMod val="50000"/>
                  </a:schemeClr>
                </a:solidFill>
              </a:rPr>
              <a:t>Crop image</a:t>
            </a:r>
          </a:p>
          <a:p>
            <a:pPr marL="0" lvl="1" indent="0">
              <a:spcAft>
                <a:spcPts val="99"/>
              </a:spcAft>
            </a:pPr>
            <a:r>
              <a:rPr lang="en-GB" sz="637" noProof="0">
                <a:solidFill>
                  <a:schemeClr val="bg1">
                    <a:lumMod val="50000"/>
                  </a:schemeClr>
                </a:solidFill>
              </a:rPr>
              <a:t>When the image is inserted it may not automatically show the part of the image you want. To change what is shown:</a:t>
            </a:r>
          </a:p>
          <a:p>
            <a:pPr marL="58450" lvl="2" indent="-58450">
              <a:spcAft>
                <a:spcPts val="99"/>
              </a:spcAft>
              <a:buFont typeface="Arial" panose="020B0604020202020204" pitchFamily="34" charset="0"/>
              <a:buChar char="•"/>
            </a:pPr>
            <a:r>
              <a:rPr lang="en-GB" sz="637" noProof="0">
                <a:solidFill>
                  <a:schemeClr val="bg1">
                    <a:lumMod val="50000"/>
                  </a:schemeClr>
                </a:solidFill>
              </a:rPr>
              <a:t>Select the image</a:t>
            </a:r>
          </a:p>
          <a:p>
            <a:pPr marL="58450" lvl="2" indent="-58450">
              <a:spcAft>
                <a:spcPts val="99"/>
              </a:spcAft>
              <a:buFont typeface="Arial" panose="020B0604020202020204" pitchFamily="34" charset="0"/>
              <a:buChar char="•"/>
            </a:pPr>
            <a:r>
              <a:rPr lang="en-GB" sz="637" noProof="0">
                <a:solidFill>
                  <a:schemeClr val="bg1">
                    <a:lumMod val="50000"/>
                  </a:schemeClr>
                </a:solidFill>
              </a:rPr>
              <a:t>Go to ‘Format’ tab</a:t>
            </a:r>
          </a:p>
          <a:p>
            <a:pPr marL="58450" lvl="2" indent="-58450">
              <a:spcAft>
                <a:spcPts val="99"/>
              </a:spcAft>
              <a:buFont typeface="Arial" panose="020B0604020202020204" pitchFamily="34" charset="0"/>
              <a:buChar char="•"/>
            </a:pPr>
            <a:r>
              <a:rPr lang="en-GB" sz="637" noProof="0">
                <a:solidFill>
                  <a:schemeClr val="bg1">
                    <a:lumMod val="50000"/>
                  </a:schemeClr>
                </a:solidFill>
              </a:rPr>
              <a:t>Select ‘Crop’</a:t>
            </a:r>
          </a:p>
          <a:p>
            <a:pPr marL="0" indent="0">
              <a:spcAft>
                <a:spcPts val="102"/>
              </a:spcAft>
              <a:buFont typeface="Arial" pitchFamily="34" charset="0"/>
              <a:buNone/>
            </a:pPr>
            <a:r>
              <a:rPr lang="en-GB" sz="637" b="1" noProof="0">
                <a:solidFill>
                  <a:schemeClr val="bg1">
                    <a:lumMod val="50000"/>
                  </a:schemeClr>
                </a:solidFill>
              </a:rPr>
              <a:t>Image library</a:t>
            </a:r>
          </a:p>
          <a:p>
            <a:pPr marL="0" indent="0" algn="l" defTabSz="237590" rtl="0" fontAlgn="base">
              <a:spcBef>
                <a:spcPct val="0"/>
              </a:spcBef>
              <a:spcAft>
                <a:spcPts val="102"/>
              </a:spcAft>
              <a:buFont typeface="Arial" pitchFamily="34" charset="0"/>
              <a:buNone/>
            </a:pPr>
            <a:r>
              <a:rPr lang="en-GB" sz="637" kern="1200" noProof="0">
                <a:solidFill>
                  <a:schemeClr val="bg1">
                    <a:lumMod val="50000"/>
                  </a:schemeClr>
                </a:solidFill>
                <a:latin typeface="+mn-lt"/>
                <a:ea typeface="+mn-ea"/>
                <a:cs typeface="+mn-cs"/>
              </a:rPr>
              <a:t>To access the image library, please log into</a:t>
            </a:r>
          </a:p>
          <a:p>
            <a:pPr marL="0" indent="0" algn="l" defTabSz="237590" rtl="0" fontAlgn="base">
              <a:spcBef>
                <a:spcPct val="0"/>
              </a:spcBef>
              <a:spcAft>
                <a:spcPts val="102"/>
              </a:spcAft>
              <a:buFont typeface="Arial" pitchFamily="34" charset="0"/>
              <a:buNone/>
            </a:pPr>
            <a:endParaRPr lang="en-GB" sz="637" kern="1200" noProof="0">
              <a:solidFill>
                <a:schemeClr val="bg1">
                  <a:lumMod val="50000"/>
                </a:schemeClr>
              </a:solidFill>
              <a:latin typeface="+mn-lt"/>
              <a:ea typeface="+mn-ea"/>
              <a:cs typeface="+mn-cs"/>
            </a:endParaRPr>
          </a:p>
          <a:p>
            <a:pPr>
              <a:spcAft>
                <a:spcPts val="102"/>
              </a:spcAft>
            </a:pPr>
            <a:endParaRPr lang="en-GB" sz="637" kern="1200" noProof="0">
              <a:solidFill>
                <a:schemeClr val="bg1">
                  <a:lumMod val="50000"/>
                </a:schemeClr>
              </a:solidFill>
              <a:latin typeface="+mn-lt"/>
              <a:ea typeface="+mn-ea"/>
              <a:cs typeface="+mn-cs"/>
            </a:endParaRPr>
          </a:p>
          <a:p>
            <a:pPr>
              <a:spcAft>
                <a:spcPts val="102"/>
              </a:spcAft>
            </a:pPr>
            <a:r>
              <a:rPr lang="en-GB" sz="637" kern="1200" noProof="0">
                <a:solidFill>
                  <a:schemeClr val="bg1">
                    <a:lumMod val="50000"/>
                  </a:schemeClr>
                </a:solidFill>
                <a:latin typeface="+mn-lt"/>
                <a:ea typeface="+mn-ea"/>
                <a:cs typeface="+mn-cs"/>
              </a:rPr>
              <a:t>When you have placed your image you may need to change the colour of the text so it can be seen against the image. This can be changed to dark grey or white.</a:t>
            </a:r>
          </a:p>
        </p:txBody>
      </p:sp>
      <p:sp>
        <p:nvSpPr>
          <p:cNvPr id="7" name="Rectangle 6">
            <a:hlinkClick r:id="rId2"/>
            <a:extLst>
              <a:ext uri="{FF2B5EF4-FFF2-40B4-BE49-F238E27FC236}">
                <a16:creationId xmlns:a16="http://schemas.microsoft.com/office/drawing/2014/main" id="{0A0E5D64-357E-499F-BEC7-89044AF12844}"/>
              </a:ext>
            </a:extLst>
          </p:cNvPr>
          <p:cNvSpPr/>
          <p:nvPr userDrawn="1"/>
        </p:nvSpPr>
        <p:spPr>
          <a:xfrm>
            <a:off x="9419215" y="2545718"/>
            <a:ext cx="1752087" cy="98040"/>
          </a:xfrm>
          <a:prstGeom prst="rect">
            <a:avLst/>
          </a:prstGeom>
          <a:noFill/>
        </p:spPr>
        <p:txBody>
          <a:bodyPr wrap="square" lIns="0" tIns="0" rIns="0" bIns="0" rtlCol="0" anchor="ctr">
            <a:spAutoFit/>
          </a:bodyPr>
          <a:lstStyle/>
          <a:p>
            <a:r>
              <a:rPr lang="en-GB" sz="637">
                <a:cs typeface="Arial" panose="020B0604020202020204" pitchFamily="34" charset="0"/>
              </a:rPr>
              <a:t>https://nationalgrid.onbrandcloud.com/login/</a:t>
            </a:r>
          </a:p>
        </p:txBody>
      </p:sp>
      <p:pic>
        <p:nvPicPr>
          <p:cNvPr id="13" name="Picture 12">
            <a:extLst>
              <a:ext uri="{FF2B5EF4-FFF2-40B4-BE49-F238E27FC236}">
                <a16:creationId xmlns:a16="http://schemas.microsoft.com/office/drawing/2014/main" id="{DC0E0B6B-9082-4BDB-A555-BA6DEB512DD5}"/>
              </a:ext>
            </a:extLst>
          </p:cNvPr>
          <p:cNvPicPr>
            <a:picLocks noChangeAspect="1"/>
          </p:cNvPicPr>
          <p:nvPr userDrawn="1"/>
        </p:nvPicPr>
        <p:blipFill>
          <a:blip r:embed="rId3"/>
          <a:stretch>
            <a:fillRect/>
          </a:stretch>
        </p:blipFill>
        <p:spPr>
          <a:xfrm>
            <a:off x="7473917" y="4678326"/>
            <a:ext cx="1345632" cy="201018"/>
          </a:xfrm>
          <a:prstGeom prst="rect">
            <a:avLst/>
          </a:prstGeom>
        </p:spPr>
      </p:pic>
      <p:sp>
        <p:nvSpPr>
          <p:cNvPr id="4" name="Title 3">
            <a:extLst>
              <a:ext uri="{FF2B5EF4-FFF2-40B4-BE49-F238E27FC236}">
                <a16:creationId xmlns:a16="http://schemas.microsoft.com/office/drawing/2014/main" id="{85FE02F7-EA91-42A2-AC0B-ADF0B456DEC6}"/>
              </a:ext>
            </a:extLst>
          </p:cNvPr>
          <p:cNvSpPr>
            <a:spLocks noGrp="1"/>
          </p:cNvSpPr>
          <p:nvPr>
            <p:ph type="title"/>
          </p:nvPr>
        </p:nvSpPr>
        <p:spPr/>
        <p:txBody>
          <a:bodyPr/>
          <a:lstStyle>
            <a:lvl1pPr>
              <a:defRPr>
                <a:solidFill>
                  <a:schemeClr val="tx1"/>
                </a:solidFill>
              </a:defRPr>
            </a:lvl1pPr>
          </a:lstStyle>
          <a:p>
            <a:r>
              <a:rPr lang="en-US"/>
              <a:t>Click to edit Master title style</a:t>
            </a:r>
            <a:endParaRPr lang="en-GB"/>
          </a:p>
        </p:txBody>
      </p:sp>
    </p:spTree>
    <p:extLst>
      <p:ext uri="{BB962C8B-B14F-4D97-AF65-F5344CB8AC3E}">
        <p14:creationId xmlns:p14="http://schemas.microsoft.com/office/powerpoint/2010/main" val="2438398246"/>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Key message + text right">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B7B61B7-ECC6-4ABC-9069-45A9590FC629}"/>
              </a:ext>
            </a:extLst>
          </p:cNvPr>
          <p:cNvSpPr>
            <a:spLocks noGrp="1"/>
          </p:cNvSpPr>
          <p:nvPr>
            <p:ph type="title"/>
          </p:nvPr>
        </p:nvSpPr>
        <p:spPr/>
        <p:txBody>
          <a:bodyPr/>
          <a:lstStyle/>
          <a:p>
            <a:r>
              <a:rPr lang="en-US"/>
              <a:t>Click to edit Master title style</a:t>
            </a:r>
            <a:endParaRPr lang="en-GB"/>
          </a:p>
        </p:txBody>
      </p:sp>
      <p:sp>
        <p:nvSpPr>
          <p:cNvPr id="14" name="Text Placeholder 3">
            <a:extLst>
              <a:ext uri="{FF2B5EF4-FFF2-40B4-BE49-F238E27FC236}">
                <a16:creationId xmlns:a16="http://schemas.microsoft.com/office/drawing/2014/main" id="{0930CD1D-A41A-4185-9CFA-885F60C5B505}"/>
              </a:ext>
            </a:extLst>
          </p:cNvPr>
          <p:cNvSpPr>
            <a:spLocks noGrp="1"/>
          </p:cNvSpPr>
          <p:nvPr>
            <p:ph type="body" sz="quarter" idx="16"/>
          </p:nvPr>
        </p:nvSpPr>
        <p:spPr>
          <a:xfrm>
            <a:off x="323999" y="1062500"/>
            <a:ext cx="2592000" cy="3453938"/>
          </a:xfrm>
          <a:solidFill>
            <a:schemeClr val="accent1"/>
          </a:solidFill>
        </p:spPr>
        <p:txBody>
          <a:bodyPr wrap="square" lIns="144000" tIns="144000" rIns="144000" bIns="144000">
            <a:noAutofit/>
          </a:bodyPr>
          <a:lstStyle>
            <a:lvl1pPr>
              <a:defRPr>
                <a:solidFill>
                  <a:schemeClr val="bg1"/>
                </a:solidFill>
              </a:defRPr>
            </a:lvl1pPr>
            <a:lvl2pP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Text Placeholder 3">
            <a:extLst>
              <a:ext uri="{FF2B5EF4-FFF2-40B4-BE49-F238E27FC236}">
                <a16:creationId xmlns:a16="http://schemas.microsoft.com/office/drawing/2014/main" id="{05C4283E-702E-4783-AE1B-598C33ABADE3}"/>
              </a:ext>
            </a:extLst>
          </p:cNvPr>
          <p:cNvSpPr>
            <a:spLocks noGrp="1"/>
          </p:cNvSpPr>
          <p:nvPr>
            <p:ph type="body" sz="quarter" idx="18"/>
          </p:nvPr>
        </p:nvSpPr>
        <p:spPr>
          <a:xfrm>
            <a:off x="3276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6" name="Text Placeholder 4">
            <a:extLst>
              <a:ext uri="{FF2B5EF4-FFF2-40B4-BE49-F238E27FC236}">
                <a16:creationId xmlns:a16="http://schemas.microsoft.com/office/drawing/2014/main" id="{C5ABD336-6DA0-4C14-8548-610B7CB3FDD3}"/>
              </a:ext>
            </a:extLst>
          </p:cNvPr>
          <p:cNvSpPr>
            <a:spLocks noGrp="1"/>
          </p:cNvSpPr>
          <p:nvPr>
            <p:ph type="body" sz="quarter" idx="17"/>
          </p:nvPr>
        </p:nvSpPr>
        <p:spPr>
          <a:xfrm>
            <a:off x="6228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grpSp>
        <p:nvGrpSpPr>
          <p:cNvPr id="25" name="Guidance note">
            <a:extLst>
              <a:ext uri="{FF2B5EF4-FFF2-40B4-BE49-F238E27FC236}">
                <a16:creationId xmlns:a16="http://schemas.microsoft.com/office/drawing/2014/main" id="{4C75A555-DA44-4479-9698-0614FBA84EB2}"/>
              </a:ext>
            </a:extLst>
          </p:cNvPr>
          <p:cNvGrpSpPr/>
          <p:nvPr userDrawn="1"/>
        </p:nvGrpSpPr>
        <p:grpSpPr>
          <a:xfrm>
            <a:off x="9385694" y="-2227"/>
            <a:ext cx="1932344" cy="2633888"/>
            <a:chOff x="10925224" y="286"/>
            <a:chExt cx="2952328" cy="4024464"/>
          </a:xfrm>
        </p:grpSpPr>
        <p:sp>
          <p:nvSpPr>
            <p:cNvPr id="26" name="Guidance note">
              <a:extLst>
                <a:ext uri="{FF2B5EF4-FFF2-40B4-BE49-F238E27FC236}">
                  <a16:creationId xmlns:a16="http://schemas.microsoft.com/office/drawing/2014/main" id="{C63E074A-E363-483E-970D-D9D5B8E95E9E}"/>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a:solidFill>
                    <a:schemeClr val="bg1">
                      <a:lumMod val="50000"/>
                    </a:schemeClr>
                  </a:solidFill>
                  <a:latin typeface="+mj-lt"/>
                </a:rPr>
                <a:t>Reapplying the Slide Layout</a:t>
              </a:r>
            </a:p>
            <a:p>
              <a:pPr marL="722" lvl="2">
                <a:spcAft>
                  <a:spcPts val="136"/>
                </a:spcAft>
              </a:pPr>
              <a:r>
                <a:rPr lang="en-GB" sz="64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Select the layout you require</a:t>
              </a:r>
            </a:p>
            <a:p>
              <a:pPr marL="722" lvl="2">
                <a:spcAft>
                  <a:spcPts val="136"/>
                </a:spcAft>
              </a:pPr>
              <a:r>
                <a:rPr lang="en-GB" sz="640" b="1">
                  <a:solidFill>
                    <a:schemeClr val="bg1">
                      <a:lumMod val="50000"/>
                    </a:schemeClr>
                  </a:solidFill>
                  <a:latin typeface="+mj-lt"/>
                </a:rPr>
                <a:t>Text bullet formatting</a:t>
              </a:r>
            </a:p>
            <a:p>
              <a:pPr marL="722" lvl="2">
                <a:spcAft>
                  <a:spcPts val="136"/>
                </a:spcAft>
              </a:pPr>
              <a:r>
                <a:rPr lang="en-GB" sz="64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r>
                <a:rPr lang="en-GB" sz="640">
                  <a:solidFill>
                    <a:schemeClr val="bg1">
                      <a:lumMod val="50000"/>
                    </a:schemeClr>
                  </a:solidFill>
                </a:rPr>
                <a:t>Alternatively you can use the keyboard shortcuts:</a:t>
              </a:r>
              <a:br>
                <a:rPr lang="en-GB" sz="640">
                  <a:solidFill>
                    <a:schemeClr val="bg1">
                      <a:lumMod val="50000"/>
                    </a:schemeClr>
                  </a:solidFill>
                </a:rPr>
              </a:br>
              <a:r>
                <a:rPr lang="en-GB" sz="640">
                  <a:solidFill>
                    <a:schemeClr val="bg1">
                      <a:lumMod val="50000"/>
                    </a:schemeClr>
                  </a:solidFill>
                </a:rPr>
                <a:t>Shift+Alt+Right arrow key = increase level</a:t>
              </a:r>
              <a:br>
                <a:rPr lang="en-GB" sz="640">
                  <a:solidFill>
                    <a:schemeClr val="bg1">
                      <a:lumMod val="50000"/>
                    </a:schemeClr>
                  </a:solidFill>
                </a:rPr>
              </a:br>
              <a:r>
                <a:rPr lang="en-GB" sz="640">
                  <a:solidFill>
                    <a:schemeClr val="bg1">
                      <a:lumMod val="50000"/>
                    </a:schemeClr>
                  </a:solidFill>
                </a:rPr>
                <a:t>Shift+Alt+Left arrow key = decrease level</a:t>
              </a:r>
            </a:p>
            <a:p>
              <a:pPr marL="722" lvl="2">
                <a:spcAft>
                  <a:spcPts val="136"/>
                </a:spcAft>
              </a:pPr>
              <a:r>
                <a:rPr lang="en-GB" sz="640" b="1">
                  <a:solidFill>
                    <a:schemeClr val="bg1">
                      <a:lumMod val="50000"/>
                    </a:schemeClr>
                  </a:solidFill>
                  <a:latin typeface="+mj-lt"/>
                </a:rPr>
                <a:t>Guides</a:t>
              </a:r>
            </a:p>
            <a:p>
              <a:pPr marL="722" lvl="2">
                <a:spcAft>
                  <a:spcPts val="136"/>
                </a:spcAft>
              </a:pPr>
              <a:r>
                <a:rPr lang="en-GB" sz="64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a:solidFill>
                  <a:schemeClr val="bg1">
                    <a:lumMod val="50000"/>
                  </a:schemeClr>
                </a:solidFill>
              </a:endParaRPr>
            </a:p>
          </p:txBody>
        </p:sp>
        <p:grpSp>
          <p:nvGrpSpPr>
            <p:cNvPr id="27" name="Group 26">
              <a:extLst>
                <a:ext uri="{FF2B5EF4-FFF2-40B4-BE49-F238E27FC236}">
                  <a16:creationId xmlns:a16="http://schemas.microsoft.com/office/drawing/2014/main" id="{896FFC9E-ABDE-4220-B6F9-2A72B081BE11}"/>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8" name="Picture 3">
                <a:extLst>
                  <a:ext uri="{FF2B5EF4-FFF2-40B4-BE49-F238E27FC236}">
                    <a16:creationId xmlns:a16="http://schemas.microsoft.com/office/drawing/2014/main" id="{783C9DE9-FE0B-4105-9B20-8A9F98F20D6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9" name="Rounded Rectangle 20">
                <a:extLst>
                  <a:ext uri="{FF2B5EF4-FFF2-40B4-BE49-F238E27FC236}">
                    <a16:creationId xmlns:a16="http://schemas.microsoft.com/office/drawing/2014/main" id="{5102F88B-920A-4BBA-AA4D-ABF9A90CB5A1}"/>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a:p>
            </p:txBody>
          </p:sp>
        </p:grpSp>
      </p:grpSp>
    </p:spTree>
    <p:extLst>
      <p:ext uri="{BB962C8B-B14F-4D97-AF65-F5344CB8AC3E}">
        <p14:creationId xmlns:p14="http://schemas.microsoft.com/office/powerpoint/2010/main" val="3444771713"/>
      </p:ext>
    </p:extLst>
  </p:cSld>
  <p:clrMapOvr>
    <a:masterClrMapping/>
  </p:clrMapOvr>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Key message + text left">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B7B61B7-ECC6-4ABC-9069-45A9590FC629}"/>
              </a:ext>
            </a:extLst>
          </p:cNvPr>
          <p:cNvSpPr>
            <a:spLocks noGrp="1"/>
          </p:cNvSpPr>
          <p:nvPr>
            <p:ph type="title"/>
          </p:nvPr>
        </p:nvSpPr>
        <p:spPr/>
        <p:txBody>
          <a:bodyPr/>
          <a:lstStyle/>
          <a:p>
            <a:r>
              <a:rPr lang="en-US"/>
              <a:t>Click to edit Master title style</a:t>
            </a:r>
            <a:endParaRPr lang="en-GB"/>
          </a:p>
        </p:txBody>
      </p:sp>
      <p:sp>
        <p:nvSpPr>
          <p:cNvPr id="14" name="Text Placeholder 3">
            <a:extLst>
              <a:ext uri="{FF2B5EF4-FFF2-40B4-BE49-F238E27FC236}">
                <a16:creationId xmlns:a16="http://schemas.microsoft.com/office/drawing/2014/main" id="{0930CD1D-A41A-4185-9CFA-885F60C5B505}"/>
              </a:ext>
            </a:extLst>
          </p:cNvPr>
          <p:cNvSpPr>
            <a:spLocks noGrp="1"/>
          </p:cNvSpPr>
          <p:nvPr>
            <p:ph type="body" sz="quarter" idx="16"/>
          </p:nvPr>
        </p:nvSpPr>
        <p:spPr>
          <a:xfrm>
            <a:off x="6228000" y="1062500"/>
            <a:ext cx="2592000" cy="3453938"/>
          </a:xfrm>
          <a:solidFill>
            <a:schemeClr val="accent1"/>
          </a:solidFill>
        </p:spPr>
        <p:txBody>
          <a:bodyPr wrap="square" lIns="144000" tIns="144000" rIns="144000" bIns="144000">
            <a:noAutofit/>
          </a:bodyPr>
          <a:lstStyle>
            <a:lvl1pPr>
              <a:defRPr>
                <a:solidFill>
                  <a:schemeClr val="bg1"/>
                </a:solidFill>
              </a:defRPr>
            </a:lvl1pPr>
            <a:lvl2pP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Text Placeholder 3">
            <a:extLst>
              <a:ext uri="{FF2B5EF4-FFF2-40B4-BE49-F238E27FC236}">
                <a16:creationId xmlns:a16="http://schemas.microsoft.com/office/drawing/2014/main" id="{05C4283E-702E-4783-AE1B-598C33ABADE3}"/>
              </a:ext>
            </a:extLst>
          </p:cNvPr>
          <p:cNvSpPr>
            <a:spLocks noGrp="1"/>
          </p:cNvSpPr>
          <p:nvPr>
            <p:ph type="body" sz="quarter" idx="18"/>
          </p:nvPr>
        </p:nvSpPr>
        <p:spPr>
          <a:xfrm>
            <a:off x="3276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3">
            <a:extLst>
              <a:ext uri="{FF2B5EF4-FFF2-40B4-BE49-F238E27FC236}">
                <a16:creationId xmlns:a16="http://schemas.microsoft.com/office/drawing/2014/main" id="{0AFD44EC-D9DC-4A2D-91EF-9F07DE3F1CEF}"/>
              </a:ext>
            </a:extLst>
          </p:cNvPr>
          <p:cNvSpPr>
            <a:spLocks noGrp="1"/>
          </p:cNvSpPr>
          <p:nvPr>
            <p:ph type="body" sz="quarter" idx="19"/>
          </p:nvPr>
        </p:nvSpPr>
        <p:spPr>
          <a:xfrm>
            <a:off x="323999"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grpSp>
        <p:nvGrpSpPr>
          <p:cNvPr id="25" name="Guidance note">
            <a:extLst>
              <a:ext uri="{FF2B5EF4-FFF2-40B4-BE49-F238E27FC236}">
                <a16:creationId xmlns:a16="http://schemas.microsoft.com/office/drawing/2014/main" id="{8D653A98-CF56-446A-9721-D28CD48D3FD4}"/>
              </a:ext>
            </a:extLst>
          </p:cNvPr>
          <p:cNvGrpSpPr/>
          <p:nvPr userDrawn="1"/>
        </p:nvGrpSpPr>
        <p:grpSpPr>
          <a:xfrm>
            <a:off x="9385694" y="-2227"/>
            <a:ext cx="1932344" cy="2633888"/>
            <a:chOff x="10925224" y="286"/>
            <a:chExt cx="2952328" cy="4024464"/>
          </a:xfrm>
        </p:grpSpPr>
        <p:sp>
          <p:nvSpPr>
            <p:cNvPr id="26" name="Guidance note">
              <a:extLst>
                <a:ext uri="{FF2B5EF4-FFF2-40B4-BE49-F238E27FC236}">
                  <a16:creationId xmlns:a16="http://schemas.microsoft.com/office/drawing/2014/main" id="{8C9C3EDE-A918-437D-A5D8-7697D56218DE}"/>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a:solidFill>
                    <a:schemeClr val="bg1">
                      <a:lumMod val="50000"/>
                    </a:schemeClr>
                  </a:solidFill>
                  <a:latin typeface="+mj-lt"/>
                </a:rPr>
                <a:t>Reapplying the Slide Layout</a:t>
              </a:r>
            </a:p>
            <a:p>
              <a:pPr marL="722" lvl="2">
                <a:spcAft>
                  <a:spcPts val="136"/>
                </a:spcAft>
              </a:pPr>
              <a:r>
                <a:rPr lang="en-GB" sz="64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Select the layout you require</a:t>
              </a:r>
            </a:p>
            <a:p>
              <a:pPr marL="722" lvl="2">
                <a:spcAft>
                  <a:spcPts val="136"/>
                </a:spcAft>
              </a:pPr>
              <a:r>
                <a:rPr lang="en-GB" sz="640" b="1">
                  <a:solidFill>
                    <a:schemeClr val="bg1">
                      <a:lumMod val="50000"/>
                    </a:schemeClr>
                  </a:solidFill>
                  <a:latin typeface="+mj-lt"/>
                </a:rPr>
                <a:t>Text bullet formatting</a:t>
              </a:r>
            </a:p>
            <a:p>
              <a:pPr marL="722" lvl="2">
                <a:spcAft>
                  <a:spcPts val="136"/>
                </a:spcAft>
              </a:pPr>
              <a:r>
                <a:rPr lang="en-GB" sz="64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r>
                <a:rPr lang="en-GB" sz="640">
                  <a:solidFill>
                    <a:schemeClr val="bg1">
                      <a:lumMod val="50000"/>
                    </a:schemeClr>
                  </a:solidFill>
                </a:rPr>
                <a:t>Alternatively you can use the keyboard shortcuts:</a:t>
              </a:r>
              <a:br>
                <a:rPr lang="en-GB" sz="640">
                  <a:solidFill>
                    <a:schemeClr val="bg1">
                      <a:lumMod val="50000"/>
                    </a:schemeClr>
                  </a:solidFill>
                </a:rPr>
              </a:br>
              <a:r>
                <a:rPr lang="en-GB" sz="640">
                  <a:solidFill>
                    <a:schemeClr val="bg1">
                      <a:lumMod val="50000"/>
                    </a:schemeClr>
                  </a:solidFill>
                </a:rPr>
                <a:t>Shift+Alt+Right arrow key = increase level</a:t>
              </a:r>
              <a:br>
                <a:rPr lang="en-GB" sz="640">
                  <a:solidFill>
                    <a:schemeClr val="bg1">
                      <a:lumMod val="50000"/>
                    </a:schemeClr>
                  </a:solidFill>
                </a:rPr>
              </a:br>
              <a:r>
                <a:rPr lang="en-GB" sz="640">
                  <a:solidFill>
                    <a:schemeClr val="bg1">
                      <a:lumMod val="50000"/>
                    </a:schemeClr>
                  </a:solidFill>
                </a:rPr>
                <a:t>Shift+Alt+Left arrow key = decrease level</a:t>
              </a:r>
            </a:p>
            <a:p>
              <a:pPr marL="722" lvl="2">
                <a:spcAft>
                  <a:spcPts val="136"/>
                </a:spcAft>
              </a:pPr>
              <a:r>
                <a:rPr lang="en-GB" sz="640" b="1">
                  <a:solidFill>
                    <a:schemeClr val="bg1">
                      <a:lumMod val="50000"/>
                    </a:schemeClr>
                  </a:solidFill>
                  <a:latin typeface="+mj-lt"/>
                </a:rPr>
                <a:t>Guides</a:t>
              </a:r>
            </a:p>
            <a:p>
              <a:pPr marL="722" lvl="2">
                <a:spcAft>
                  <a:spcPts val="136"/>
                </a:spcAft>
              </a:pPr>
              <a:r>
                <a:rPr lang="en-GB" sz="64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a:solidFill>
                  <a:schemeClr val="bg1">
                    <a:lumMod val="50000"/>
                  </a:schemeClr>
                </a:solidFill>
              </a:endParaRPr>
            </a:p>
          </p:txBody>
        </p:sp>
        <p:grpSp>
          <p:nvGrpSpPr>
            <p:cNvPr id="27" name="Group 26">
              <a:extLst>
                <a:ext uri="{FF2B5EF4-FFF2-40B4-BE49-F238E27FC236}">
                  <a16:creationId xmlns:a16="http://schemas.microsoft.com/office/drawing/2014/main" id="{5F3C91CB-65FA-4CDB-8765-78FFE5FC2739}"/>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8" name="Picture 3">
                <a:extLst>
                  <a:ext uri="{FF2B5EF4-FFF2-40B4-BE49-F238E27FC236}">
                    <a16:creationId xmlns:a16="http://schemas.microsoft.com/office/drawing/2014/main" id="{5C5CF7EE-ECFD-4A37-B9C3-BD2D0C0176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9" name="Rounded Rectangle 20">
                <a:extLst>
                  <a:ext uri="{FF2B5EF4-FFF2-40B4-BE49-F238E27FC236}">
                    <a16:creationId xmlns:a16="http://schemas.microsoft.com/office/drawing/2014/main" id="{4A33F702-07EE-4E88-900B-16CB8EA2DA6B}"/>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a:p>
            </p:txBody>
          </p:sp>
        </p:grpSp>
      </p:grpSp>
    </p:spTree>
    <p:extLst>
      <p:ext uri="{BB962C8B-B14F-4D97-AF65-F5344CB8AC3E}">
        <p14:creationId xmlns:p14="http://schemas.microsoft.com/office/powerpoint/2010/main" val="2073067992"/>
      </p:ext>
    </p:extLst>
  </p:cSld>
  <p:clrMapOvr>
    <a:masterClrMapping/>
  </p:clrMapOvr>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 chart">
    <p:spTree>
      <p:nvGrpSpPr>
        <p:cNvPr id="1" name=""/>
        <p:cNvGrpSpPr/>
        <p:nvPr/>
      </p:nvGrpSpPr>
      <p:grpSpPr>
        <a:xfrm>
          <a:off x="0" y="0"/>
          <a:ext cx="0" cy="0"/>
          <a:chOff x="0" y="0"/>
          <a:chExt cx="0" cy="0"/>
        </a:xfrm>
      </p:grpSpPr>
      <p:sp>
        <p:nvSpPr>
          <p:cNvPr id="19" name="Chart Placeholder 5"/>
          <p:cNvSpPr>
            <a:spLocks noGrp="1"/>
          </p:cNvSpPr>
          <p:nvPr>
            <p:ph type="chart" sz="quarter" idx="15" hasCustomPrompt="1"/>
          </p:nvPr>
        </p:nvSpPr>
        <p:spPr>
          <a:xfrm>
            <a:off x="323850" y="1062500"/>
            <a:ext cx="5543550" cy="3453938"/>
          </a:xfrm>
          <a:prstGeom prst="rect">
            <a:avLst/>
          </a:prstGeom>
        </p:spPr>
        <p:txBody>
          <a:bodyPr>
            <a:noAutofit/>
          </a:bodyPr>
          <a:lstStyle>
            <a:lvl1pPr>
              <a:defRPr>
                <a:solidFill>
                  <a:schemeClr val="accent1"/>
                </a:solidFill>
              </a:defRPr>
            </a:lvl1pPr>
          </a:lstStyle>
          <a:p>
            <a:r>
              <a:rPr lang="en-GB"/>
              <a:t> </a:t>
            </a:r>
          </a:p>
        </p:txBody>
      </p:sp>
      <p:sp>
        <p:nvSpPr>
          <p:cNvPr id="2" name="Title 1">
            <a:extLst>
              <a:ext uri="{FF2B5EF4-FFF2-40B4-BE49-F238E27FC236}">
                <a16:creationId xmlns:a16="http://schemas.microsoft.com/office/drawing/2014/main" id="{0642CC84-39CD-4CBB-B3E7-E705009B80B3}"/>
              </a:ext>
            </a:extLst>
          </p:cNvPr>
          <p:cNvSpPr>
            <a:spLocks noGrp="1"/>
          </p:cNvSpPr>
          <p:nvPr>
            <p:ph type="title"/>
          </p:nvPr>
        </p:nvSpPr>
        <p:spPr/>
        <p:txBody>
          <a:bodyPr/>
          <a:lstStyle/>
          <a:p>
            <a:r>
              <a:rPr lang="en-US"/>
              <a:t>Click to edit Master title style</a:t>
            </a:r>
            <a:endParaRPr lang="en-GB"/>
          </a:p>
        </p:txBody>
      </p:sp>
      <p:sp>
        <p:nvSpPr>
          <p:cNvPr id="5" name="Text Placeholder 4">
            <a:extLst>
              <a:ext uri="{FF2B5EF4-FFF2-40B4-BE49-F238E27FC236}">
                <a16:creationId xmlns:a16="http://schemas.microsoft.com/office/drawing/2014/main" id="{64AF0A20-4521-4105-B244-E4D7D8DC46D9}"/>
              </a:ext>
            </a:extLst>
          </p:cNvPr>
          <p:cNvSpPr>
            <a:spLocks noGrp="1"/>
          </p:cNvSpPr>
          <p:nvPr>
            <p:ph type="body" sz="quarter" idx="17"/>
          </p:nvPr>
        </p:nvSpPr>
        <p:spPr>
          <a:xfrm>
            <a:off x="6228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grpSp>
        <p:nvGrpSpPr>
          <p:cNvPr id="22" name="Guidance note">
            <a:extLst>
              <a:ext uri="{FF2B5EF4-FFF2-40B4-BE49-F238E27FC236}">
                <a16:creationId xmlns:a16="http://schemas.microsoft.com/office/drawing/2014/main" id="{F6BD485F-7180-4CEC-839E-F9483AEAF584}"/>
              </a:ext>
            </a:extLst>
          </p:cNvPr>
          <p:cNvGrpSpPr/>
          <p:nvPr userDrawn="1"/>
        </p:nvGrpSpPr>
        <p:grpSpPr>
          <a:xfrm>
            <a:off x="9385694" y="-2227"/>
            <a:ext cx="1932344" cy="2633888"/>
            <a:chOff x="10925224" y="286"/>
            <a:chExt cx="2952328" cy="4024464"/>
          </a:xfrm>
        </p:grpSpPr>
        <p:sp>
          <p:nvSpPr>
            <p:cNvPr id="23" name="Guidance note">
              <a:extLst>
                <a:ext uri="{FF2B5EF4-FFF2-40B4-BE49-F238E27FC236}">
                  <a16:creationId xmlns:a16="http://schemas.microsoft.com/office/drawing/2014/main" id="{F86419A7-5EC4-4AC8-BB23-375E60D2C6B7}"/>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a:solidFill>
                    <a:schemeClr val="bg1">
                      <a:lumMod val="50000"/>
                    </a:schemeClr>
                  </a:solidFill>
                  <a:latin typeface="+mj-lt"/>
                </a:rPr>
                <a:t>Reapplying the Slide Layout</a:t>
              </a:r>
            </a:p>
            <a:p>
              <a:pPr marL="722" lvl="2">
                <a:spcAft>
                  <a:spcPts val="136"/>
                </a:spcAft>
              </a:pPr>
              <a:r>
                <a:rPr lang="en-GB" sz="64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Select the layout you require</a:t>
              </a:r>
            </a:p>
            <a:p>
              <a:pPr marL="722" lvl="2">
                <a:spcAft>
                  <a:spcPts val="136"/>
                </a:spcAft>
              </a:pPr>
              <a:r>
                <a:rPr lang="en-GB" sz="640" b="1">
                  <a:solidFill>
                    <a:schemeClr val="bg1">
                      <a:lumMod val="50000"/>
                    </a:schemeClr>
                  </a:solidFill>
                  <a:latin typeface="+mj-lt"/>
                </a:rPr>
                <a:t>Text bullet formatting</a:t>
              </a:r>
            </a:p>
            <a:p>
              <a:pPr marL="722" lvl="2">
                <a:spcAft>
                  <a:spcPts val="136"/>
                </a:spcAft>
              </a:pPr>
              <a:r>
                <a:rPr lang="en-GB" sz="64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r>
                <a:rPr lang="en-GB" sz="640">
                  <a:solidFill>
                    <a:schemeClr val="bg1">
                      <a:lumMod val="50000"/>
                    </a:schemeClr>
                  </a:solidFill>
                </a:rPr>
                <a:t>Alternatively you can use the keyboard shortcuts:</a:t>
              </a:r>
              <a:br>
                <a:rPr lang="en-GB" sz="640">
                  <a:solidFill>
                    <a:schemeClr val="bg1">
                      <a:lumMod val="50000"/>
                    </a:schemeClr>
                  </a:solidFill>
                </a:rPr>
              </a:br>
              <a:r>
                <a:rPr lang="en-GB" sz="640">
                  <a:solidFill>
                    <a:schemeClr val="bg1">
                      <a:lumMod val="50000"/>
                    </a:schemeClr>
                  </a:solidFill>
                </a:rPr>
                <a:t>Shift+Alt+Right arrow key = increase level</a:t>
              </a:r>
              <a:br>
                <a:rPr lang="en-GB" sz="640">
                  <a:solidFill>
                    <a:schemeClr val="bg1">
                      <a:lumMod val="50000"/>
                    </a:schemeClr>
                  </a:solidFill>
                </a:rPr>
              </a:br>
              <a:r>
                <a:rPr lang="en-GB" sz="640">
                  <a:solidFill>
                    <a:schemeClr val="bg1">
                      <a:lumMod val="50000"/>
                    </a:schemeClr>
                  </a:solidFill>
                </a:rPr>
                <a:t>Shift+Alt+Left arrow key = decrease level</a:t>
              </a:r>
            </a:p>
            <a:p>
              <a:pPr marL="722" lvl="2">
                <a:spcAft>
                  <a:spcPts val="136"/>
                </a:spcAft>
              </a:pPr>
              <a:r>
                <a:rPr lang="en-GB" sz="640" b="1">
                  <a:solidFill>
                    <a:schemeClr val="bg1">
                      <a:lumMod val="50000"/>
                    </a:schemeClr>
                  </a:solidFill>
                  <a:latin typeface="+mj-lt"/>
                </a:rPr>
                <a:t>Guides</a:t>
              </a:r>
            </a:p>
            <a:p>
              <a:pPr marL="722" lvl="2">
                <a:spcAft>
                  <a:spcPts val="136"/>
                </a:spcAft>
              </a:pPr>
              <a:r>
                <a:rPr lang="en-GB" sz="64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a:solidFill>
                  <a:schemeClr val="bg1">
                    <a:lumMod val="50000"/>
                  </a:schemeClr>
                </a:solidFill>
              </a:endParaRPr>
            </a:p>
          </p:txBody>
        </p:sp>
        <p:grpSp>
          <p:nvGrpSpPr>
            <p:cNvPr id="24" name="Group 23">
              <a:extLst>
                <a:ext uri="{FF2B5EF4-FFF2-40B4-BE49-F238E27FC236}">
                  <a16:creationId xmlns:a16="http://schemas.microsoft.com/office/drawing/2014/main" id="{A4B3781D-97B0-49DA-A922-2F4A49B5EEE0}"/>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5" name="Picture 3">
                <a:extLst>
                  <a:ext uri="{FF2B5EF4-FFF2-40B4-BE49-F238E27FC236}">
                    <a16:creationId xmlns:a16="http://schemas.microsoft.com/office/drawing/2014/main" id="{D16DEB41-48C9-4F3C-BCFC-0DDD665BFB5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6" name="Rounded Rectangle 20">
                <a:extLst>
                  <a:ext uri="{FF2B5EF4-FFF2-40B4-BE49-F238E27FC236}">
                    <a16:creationId xmlns:a16="http://schemas.microsoft.com/office/drawing/2014/main" id="{5625153F-0A02-4860-9759-AE6F2DB1F863}"/>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a:p>
            </p:txBody>
          </p:sp>
        </p:grpSp>
      </p:gr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One column + chart">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3878C4F-BC10-44FA-BC77-6768BE68A2F6}"/>
              </a:ext>
            </a:extLst>
          </p:cNvPr>
          <p:cNvSpPr>
            <a:spLocks noGrp="1"/>
          </p:cNvSpPr>
          <p:nvPr>
            <p:ph type="title"/>
          </p:nvPr>
        </p:nvSpPr>
        <p:spPr/>
        <p:txBody>
          <a:bodyPr/>
          <a:lstStyle/>
          <a:p>
            <a:r>
              <a:rPr lang="en-US"/>
              <a:t>Click to edit Master title style</a:t>
            </a:r>
            <a:endParaRPr lang="en-GB"/>
          </a:p>
        </p:txBody>
      </p:sp>
      <p:sp>
        <p:nvSpPr>
          <p:cNvPr id="6" name="Chart Placeholder 5">
            <a:extLst>
              <a:ext uri="{FF2B5EF4-FFF2-40B4-BE49-F238E27FC236}">
                <a16:creationId xmlns:a16="http://schemas.microsoft.com/office/drawing/2014/main" id="{83EBF3A2-2E7C-4F57-BC5D-3417991A9CB8}"/>
              </a:ext>
            </a:extLst>
          </p:cNvPr>
          <p:cNvSpPr>
            <a:spLocks noGrp="1"/>
          </p:cNvSpPr>
          <p:nvPr>
            <p:ph type="chart" sz="quarter" idx="15" hasCustomPrompt="1"/>
          </p:nvPr>
        </p:nvSpPr>
        <p:spPr>
          <a:xfrm>
            <a:off x="6228000" y="1062500"/>
            <a:ext cx="2592000" cy="3453938"/>
          </a:xfrm>
          <a:prstGeom prst="rect">
            <a:avLst/>
          </a:prstGeom>
        </p:spPr>
        <p:txBody>
          <a:bodyPr>
            <a:noAutofit/>
          </a:bodyPr>
          <a:lstStyle>
            <a:lvl1pPr>
              <a:defRPr/>
            </a:lvl1pPr>
          </a:lstStyle>
          <a:p>
            <a:r>
              <a:rPr lang="en-GB"/>
              <a:t> </a:t>
            </a:r>
          </a:p>
        </p:txBody>
      </p:sp>
      <p:sp>
        <p:nvSpPr>
          <p:cNvPr id="12" name="Text Placeholder 3">
            <a:extLst>
              <a:ext uri="{FF2B5EF4-FFF2-40B4-BE49-F238E27FC236}">
                <a16:creationId xmlns:a16="http://schemas.microsoft.com/office/drawing/2014/main" id="{17845B65-2392-4819-94E4-E3EB31C4C457}"/>
              </a:ext>
            </a:extLst>
          </p:cNvPr>
          <p:cNvSpPr>
            <a:spLocks noGrp="1"/>
          </p:cNvSpPr>
          <p:nvPr>
            <p:ph type="body" sz="quarter" idx="16"/>
          </p:nvPr>
        </p:nvSpPr>
        <p:spPr>
          <a:xfrm>
            <a:off x="323999" y="1062500"/>
            <a:ext cx="5544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grpSp>
        <p:nvGrpSpPr>
          <p:cNvPr id="23" name="Guidance note">
            <a:extLst>
              <a:ext uri="{FF2B5EF4-FFF2-40B4-BE49-F238E27FC236}">
                <a16:creationId xmlns:a16="http://schemas.microsoft.com/office/drawing/2014/main" id="{C6220EA2-47DD-43D0-9331-5CA1710205F1}"/>
              </a:ext>
            </a:extLst>
          </p:cNvPr>
          <p:cNvGrpSpPr/>
          <p:nvPr userDrawn="1"/>
        </p:nvGrpSpPr>
        <p:grpSpPr>
          <a:xfrm>
            <a:off x="9385694" y="-2227"/>
            <a:ext cx="1932344" cy="2633888"/>
            <a:chOff x="10925224" y="286"/>
            <a:chExt cx="2952328" cy="4024464"/>
          </a:xfrm>
        </p:grpSpPr>
        <p:sp>
          <p:nvSpPr>
            <p:cNvPr id="24" name="Guidance note">
              <a:extLst>
                <a:ext uri="{FF2B5EF4-FFF2-40B4-BE49-F238E27FC236}">
                  <a16:creationId xmlns:a16="http://schemas.microsoft.com/office/drawing/2014/main" id="{2CF5DA98-8560-415B-8960-59469744CC96}"/>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a:solidFill>
                    <a:schemeClr val="bg1">
                      <a:lumMod val="50000"/>
                    </a:schemeClr>
                  </a:solidFill>
                  <a:latin typeface="+mj-lt"/>
                </a:rPr>
                <a:t>Reapplying the Slide Layout</a:t>
              </a:r>
            </a:p>
            <a:p>
              <a:pPr marL="722" lvl="2">
                <a:spcAft>
                  <a:spcPts val="136"/>
                </a:spcAft>
              </a:pPr>
              <a:r>
                <a:rPr lang="en-GB" sz="64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Select the layout you require</a:t>
              </a:r>
            </a:p>
            <a:p>
              <a:pPr marL="722" lvl="2">
                <a:spcAft>
                  <a:spcPts val="136"/>
                </a:spcAft>
              </a:pPr>
              <a:r>
                <a:rPr lang="en-GB" sz="640" b="1">
                  <a:solidFill>
                    <a:schemeClr val="bg1">
                      <a:lumMod val="50000"/>
                    </a:schemeClr>
                  </a:solidFill>
                  <a:latin typeface="+mj-lt"/>
                </a:rPr>
                <a:t>Text bullet formatting</a:t>
              </a:r>
            </a:p>
            <a:p>
              <a:pPr marL="722" lvl="2">
                <a:spcAft>
                  <a:spcPts val="136"/>
                </a:spcAft>
              </a:pPr>
              <a:r>
                <a:rPr lang="en-GB" sz="64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r>
                <a:rPr lang="en-GB" sz="640">
                  <a:solidFill>
                    <a:schemeClr val="bg1">
                      <a:lumMod val="50000"/>
                    </a:schemeClr>
                  </a:solidFill>
                </a:rPr>
                <a:t>Alternatively you can use the keyboard shortcuts:</a:t>
              </a:r>
              <a:br>
                <a:rPr lang="en-GB" sz="640">
                  <a:solidFill>
                    <a:schemeClr val="bg1">
                      <a:lumMod val="50000"/>
                    </a:schemeClr>
                  </a:solidFill>
                </a:rPr>
              </a:br>
              <a:r>
                <a:rPr lang="en-GB" sz="640">
                  <a:solidFill>
                    <a:schemeClr val="bg1">
                      <a:lumMod val="50000"/>
                    </a:schemeClr>
                  </a:solidFill>
                </a:rPr>
                <a:t>Shift+Alt+Right arrow key = increase level</a:t>
              </a:r>
              <a:br>
                <a:rPr lang="en-GB" sz="640">
                  <a:solidFill>
                    <a:schemeClr val="bg1">
                      <a:lumMod val="50000"/>
                    </a:schemeClr>
                  </a:solidFill>
                </a:rPr>
              </a:br>
              <a:r>
                <a:rPr lang="en-GB" sz="640">
                  <a:solidFill>
                    <a:schemeClr val="bg1">
                      <a:lumMod val="50000"/>
                    </a:schemeClr>
                  </a:solidFill>
                </a:rPr>
                <a:t>Shift+Alt+Left arrow key = decrease level</a:t>
              </a:r>
            </a:p>
            <a:p>
              <a:pPr marL="722" lvl="2">
                <a:spcAft>
                  <a:spcPts val="136"/>
                </a:spcAft>
              </a:pPr>
              <a:r>
                <a:rPr lang="en-GB" sz="640" b="1">
                  <a:solidFill>
                    <a:schemeClr val="bg1">
                      <a:lumMod val="50000"/>
                    </a:schemeClr>
                  </a:solidFill>
                  <a:latin typeface="+mj-lt"/>
                </a:rPr>
                <a:t>Guides</a:t>
              </a:r>
            </a:p>
            <a:p>
              <a:pPr marL="722" lvl="2">
                <a:spcAft>
                  <a:spcPts val="136"/>
                </a:spcAft>
              </a:pPr>
              <a:r>
                <a:rPr lang="en-GB" sz="64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a:solidFill>
                  <a:schemeClr val="bg1">
                    <a:lumMod val="50000"/>
                  </a:schemeClr>
                </a:solidFill>
              </a:endParaRPr>
            </a:p>
          </p:txBody>
        </p:sp>
        <p:grpSp>
          <p:nvGrpSpPr>
            <p:cNvPr id="25" name="Group 24">
              <a:extLst>
                <a:ext uri="{FF2B5EF4-FFF2-40B4-BE49-F238E27FC236}">
                  <a16:creationId xmlns:a16="http://schemas.microsoft.com/office/drawing/2014/main" id="{78E71987-5BD9-4DE7-9F3A-329F8F826E80}"/>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6" name="Picture 3">
                <a:extLst>
                  <a:ext uri="{FF2B5EF4-FFF2-40B4-BE49-F238E27FC236}">
                    <a16:creationId xmlns:a16="http://schemas.microsoft.com/office/drawing/2014/main" id="{FC9137C3-4121-48D7-AB68-03D7AA9055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7" name="Rounded Rectangle 20">
                <a:extLst>
                  <a:ext uri="{FF2B5EF4-FFF2-40B4-BE49-F238E27FC236}">
                    <a16:creationId xmlns:a16="http://schemas.microsoft.com/office/drawing/2014/main" id="{CD8F4824-0475-4119-BF77-90AE7EEC80E7}"/>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a:p>
            </p:txBody>
          </p:sp>
        </p:grpSp>
      </p:grpSp>
    </p:spTree>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wo column + cha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62524-0972-45E6-8233-6ABAD7F79AAC}"/>
              </a:ext>
            </a:extLst>
          </p:cNvPr>
          <p:cNvSpPr>
            <a:spLocks noGrp="1"/>
          </p:cNvSpPr>
          <p:nvPr>
            <p:ph type="title"/>
          </p:nvPr>
        </p:nvSpPr>
        <p:spPr/>
        <p:txBody>
          <a:bodyPr/>
          <a:lstStyle/>
          <a:p>
            <a:r>
              <a:rPr lang="en-US"/>
              <a:t>Click to edit Master title style</a:t>
            </a:r>
            <a:endParaRPr lang="en-GB"/>
          </a:p>
        </p:txBody>
      </p:sp>
      <p:sp>
        <p:nvSpPr>
          <p:cNvPr id="14" name="Text Placeholder 3">
            <a:extLst>
              <a:ext uri="{FF2B5EF4-FFF2-40B4-BE49-F238E27FC236}">
                <a16:creationId xmlns:a16="http://schemas.microsoft.com/office/drawing/2014/main" id="{9FC37DAF-12F7-4FE3-99E2-B1BC731C4CD1}"/>
              </a:ext>
            </a:extLst>
          </p:cNvPr>
          <p:cNvSpPr>
            <a:spLocks noGrp="1"/>
          </p:cNvSpPr>
          <p:nvPr>
            <p:ph type="body" sz="quarter" idx="16"/>
          </p:nvPr>
        </p:nvSpPr>
        <p:spPr>
          <a:xfrm>
            <a:off x="323999"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Text Placeholder 3">
            <a:extLst>
              <a:ext uri="{FF2B5EF4-FFF2-40B4-BE49-F238E27FC236}">
                <a16:creationId xmlns:a16="http://schemas.microsoft.com/office/drawing/2014/main" id="{CEC6E2C5-7988-4109-B04E-4C5B434E0D5F}"/>
              </a:ext>
            </a:extLst>
          </p:cNvPr>
          <p:cNvSpPr>
            <a:spLocks noGrp="1"/>
          </p:cNvSpPr>
          <p:nvPr>
            <p:ph type="body" sz="quarter" idx="17"/>
          </p:nvPr>
        </p:nvSpPr>
        <p:spPr>
          <a:xfrm>
            <a:off x="3276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6" name="Chart Placeholder 5">
            <a:extLst>
              <a:ext uri="{FF2B5EF4-FFF2-40B4-BE49-F238E27FC236}">
                <a16:creationId xmlns:a16="http://schemas.microsoft.com/office/drawing/2014/main" id="{59BB4BB1-10D0-4A42-B2B1-1F058F0E5999}"/>
              </a:ext>
            </a:extLst>
          </p:cNvPr>
          <p:cNvSpPr>
            <a:spLocks noGrp="1"/>
          </p:cNvSpPr>
          <p:nvPr>
            <p:ph type="chart" sz="quarter" idx="15" hasCustomPrompt="1"/>
          </p:nvPr>
        </p:nvSpPr>
        <p:spPr>
          <a:xfrm>
            <a:off x="6228000" y="1062500"/>
            <a:ext cx="2592000" cy="3453938"/>
          </a:xfrm>
          <a:prstGeom prst="rect">
            <a:avLst/>
          </a:prstGeom>
        </p:spPr>
        <p:txBody>
          <a:bodyPr>
            <a:noAutofit/>
          </a:bodyPr>
          <a:lstStyle>
            <a:lvl1pPr>
              <a:defRPr/>
            </a:lvl1pPr>
          </a:lstStyle>
          <a:p>
            <a:r>
              <a:rPr lang="en-GB"/>
              <a:t> </a:t>
            </a:r>
          </a:p>
        </p:txBody>
      </p:sp>
      <p:grpSp>
        <p:nvGrpSpPr>
          <p:cNvPr id="25" name="Guidance note">
            <a:extLst>
              <a:ext uri="{FF2B5EF4-FFF2-40B4-BE49-F238E27FC236}">
                <a16:creationId xmlns:a16="http://schemas.microsoft.com/office/drawing/2014/main" id="{2B9602E7-D537-490B-9711-4C94A1263400}"/>
              </a:ext>
            </a:extLst>
          </p:cNvPr>
          <p:cNvGrpSpPr/>
          <p:nvPr userDrawn="1"/>
        </p:nvGrpSpPr>
        <p:grpSpPr>
          <a:xfrm>
            <a:off x="9385694" y="-2227"/>
            <a:ext cx="1932344" cy="2633888"/>
            <a:chOff x="10925224" y="286"/>
            <a:chExt cx="2952328" cy="4024464"/>
          </a:xfrm>
        </p:grpSpPr>
        <p:sp>
          <p:nvSpPr>
            <p:cNvPr id="26" name="Guidance note">
              <a:extLst>
                <a:ext uri="{FF2B5EF4-FFF2-40B4-BE49-F238E27FC236}">
                  <a16:creationId xmlns:a16="http://schemas.microsoft.com/office/drawing/2014/main" id="{A260A4C8-FE16-4419-895F-1BDE2239A65A}"/>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a:solidFill>
                    <a:schemeClr val="bg1">
                      <a:lumMod val="50000"/>
                    </a:schemeClr>
                  </a:solidFill>
                  <a:latin typeface="+mj-lt"/>
                </a:rPr>
                <a:t>Reapplying the Slide Layout</a:t>
              </a:r>
            </a:p>
            <a:p>
              <a:pPr marL="722" lvl="2">
                <a:spcAft>
                  <a:spcPts val="136"/>
                </a:spcAft>
              </a:pPr>
              <a:r>
                <a:rPr lang="en-GB" sz="64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Select the layout you require</a:t>
              </a:r>
            </a:p>
            <a:p>
              <a:pPr marL="722" lvl="2">
                <a:spcAft>
                  <a:spcPts val="136"/>
                </a:spcAft>
              </a:pPr>
              <a:r>
                <a:rPr lang="en-GB" sz="640" b="1">
                  <a:solidFill>
                    <a:schemeClr val="bg1">
                      <a:lumMod val="50000"/>
                    </a:schemeClr>
                  </a:solidFill>
                  <a:latin typeface="+mj-lt"/>
                </a:rPr>
                <a:t>Text bullet formatting</a:t>
              </a:r>
            </a:p>
            <a:p>
              <a:pPr marL="722" lvl="2">
                <a:spcAft>
                  <a:spcPts val="136"/>
                </a:spcAft>
              </a:pPr>
              <a:r>
                <a:rPr lang="en-GB" sz="64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r>
                <a:rPr lang="en-GB" sz="640">
                  <a:solidFill>
                    <a:schemeClr val="bg1">
                      <a:lumMod val="50000"/>
                    </a:schemeClr>
                  </a:solidFill>
                </a:rPr>
                <a:t>Alternatively you can use the keyboard shortcuts:</a:t>
              </a:r>
              <a:br>
                <a:rPr lang="en-GB" sz="640">
                  <a:solidFill>
                    <a:schemeClr val="bg1">
                      <a:lumMod val="50000"/>
                    </a:schemeClr>
                  </a:solidFill>
                </a:rPr>
              </a:br>
              <a:r>
                <a:rPr lang="en-GB" sz="640">
                  <a:solidFill>
                    <a:schemeClr val="bg1">
                      <a:lumMod val="50000"/>
                    </a:schemeClr>
                  </a:solidFill>
                </a:rPr>
                <a:t>Shift+Alt+Right arrow key = increase level</a:t>
              </a:r>
              <a:br>
                <a:rPr lang="en-GB" sz="640">
                  <a:solidFill>
                    <a:schemeClr val="bg1">
                      <a:lumMod val="50000"/>
                    </a:schemeClr>
                  </a:solidFill>
                </a:rPr>
              </a:br>
              <a:r>
                <a:rPr lang="en-GB" sz="640">
                  <a:solidFill>
                    <a:schemeClr val="bg1">
                      <a:lumMod val="50000"/>
                    </a:schemeClr>
                  </a:solidFill>
                </a:rPr>
                <a:t>Shift+Alt+Left arrow key = decrease level</a:t>
              </a:r>
            </a:p>
            <a:p>
              <a:pPr marL="722" lvl="2">
                <a:spcAft>
                  <a:spcPts val="136"/>
                </a:spcAft>
              </a:pPr>
              <a:r>
                <a:rPr lang="en-GB" sz="640" b="1">
                  <a:solidFill>
                    <a:schemeClr val="bg1">
                      <a:lumMod val="50000"/>
                    </a:schemeClr>
                  </a:solidFill>
                  <a:latin typeface="+mj-lt"/>
                </a:rPr>
                <a:t>Guides</a:t>
              </a:r>
            </a:p>
            <a:p>
              <a:pPr marL="722" lvl="2">
                <a:spcAft>
                  <a:spcPts val="136"/>
                </a:spcAft>
              </a:pPr>
              <a:r>
                <a:rPr lang="en-GB" sz="64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a:solidFill>
                  <a:schemeClr val="bg1">
                    <a:lumMod val="50000"/>
                  </a:schemeClr>
                </a:solidFill>
              </a:endParaRPr>
            </a:p>
          </p:txBody>
        </p:sp>
        <p:grpSp>
          <p:nvGrpSpPr>
            <p:cNvPr id="27" name="Group 26">
              <a:extLst>
                <a:ext uri="{FF2B5EF4-FFF2-40B4-BE49-F238E27FC236}">
                  <a16:creationId xmlns:a16="http://schemas.microsoft.com/office/drawing/2014/main" id="{2F154759-8702-4699-8D62-C0E5762F4453}"/>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8" name="Picture 3">
                <a:extLst>
                  <a:ext uri="{FF2B5EF4-FFF2-40B4-BE49-F238E27FC236}">
                    <a16:creationId xmlns:a16="http://schemas.microsoft.com/office/drawing/2014/main" id="{1E7040CA-37E8-4B53-84A1-45C657E7F6D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9" name="Rounded Rectangle 20">
                <a:extLst>
                  <a:ext uri="{FF2B5EF4-FFF2-40B4-BE49-F238E27FC236}">
                    <a16:creationId xmlns:a16="http://schemas.microsoft.com/office/drawing/2014/main" id="{CAF4B175-7E0B-4F34-B662-4F63EA174C7D}"/>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a:p>
            </p:txBody>
          </p:sp>
        </p:grpSp>
      </p:grpSp>
    </p:spTree>
    <p:extLst>
      <p:ext uri="{BB962C8B-B14F-4D97-AF65-F5344CB8AC3E}">
        <p14:creationId xmlns:p14="http://schemas.microsoft.com/office/powerpoint/2010/main" val="3516513833"/>
      </p:ext>
    </p:extLst>
  </p:cSld>
  <p:clrMapOvr>
    <a:masterClrMapping/>
  </p:clrMapOvr>
  <p:extLst>
    <p:ext uri="{DCECCB84-F9BA-43D5-87BE-67443E8EF086}">
      <p15:sldGuideLst xmlns:p15="http://schemas.microsoft.com/office/powerpoint/2012/main"/>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wo column + image">
    <p:spTree>
      <p:nvGrpSpPr>
        <p:cNvPr id="1" name=""/>
        <p:cNvGrpSpPr/>
        <p:nvPr/>
      </p:nvGrpSpPr>
      <p:grpSpPr>
        <a:xfrm>
          <a:off x="0" y="0"/>
          <a:ext cx="0" cy="0"/>
          <a:chOff x="0" y="0"/>
          <a:chExt cx="0" cy="0"/>
        </a:xfrm>
      </p:grpSpPr>
      <p:sp>
        <p:nvSpPr>
          <p:cNvPr id="14" name="Picture Placeholder 2">
            <a:extLst>
              <a:ext uri="{FF2B5EF4-FFF2-40B4-BE49-F238E27FC236}">
                <a16:creationId xmlns:a16="http://schemas.microsoft.com/office/drawing/2014/main" id="{C3F9F85F-25C9-4329-94BD-2B24DD70B7D8}"/>
              </a:ext>
            </a:extLst>
          </p:cNvPr>
          <p:cNvSpPr>
            <a:spLocks noGrp="1"/>
          </p:cNvSpPr>
          <p:nvPr>
            <p:ph type="pic" sz="quarter" idx="22" hasCustomPrompt="1"/>
          </p:nvPr>
        </p:nvSpPr>
        <p:spPr>
          <a:xfrm>
            <a:off x="323850" y="2845944"/>
            <a:ext cx="4248150" cy="1670558"/>
          </a:xfrm>
          <a:solidFill>
            <a:schemeClr val="bg1">
              <a:lumMod val="95000"/>
            </a:schemeClr>
          </a:solidFill>
        </p:spPr>
        <p:txBody>
          <a:bodyPr anchor="ctr">
            <a:noAutofit/>
          </a:bodyPr>
          <a:lstStyle>
            <a:lvl1pPr algn="ctr">
              <a:defRPr/>
            </a:lvl1pPr>
          </a:lstStyle>
          <a:p>
            <a:r>
              <a:rPr lang="en-GB"/>
              <a:t>INSERT PICTURE</a:t>
            </a:r>
          </a:p>
        </p:txBody>
      </p:sp>
      <p:sp>
        <p:nvSpPr>
          <p:cNvPr id="15" name="Picture Placeholder 2">
            <a:extLst>
              <a:ext uri="{FF2B5EF4-FFF2-40B4-BE49-F238E27FC236}">
                <a16:creationId xmlns:a16="http://schemas.microsoft.com/office/drawing/2014/main" id="{3D75CC03-96EB-4F3B-B0BB-D44347AA9A96}"/>
              </a:ext>
            </a:extLst>
          </p:cNvPr>
          <p:cNvSpPr>
            <a:spLocks noGrp="1"/>
          </p:cNvSpPr>
          <p:nvPr>
            <p:ph type="pic" sz="quarter" idx="23" hasCustomPrompt="1"/>
          </p:nvPr>
        </p:nvSpPr>
        <p:spPr>
          <a:xfrm>
            <a:off x="4572000" y="2845944"/>
            <a:ext cx="4248150" cy="1670558"/>
          </a:xfrm>
          <a:solidFill>
            <a:schemeClr val="bg1">
              <a:lumMod val="95000"/>
            </a:schemeClr>
          </a:solidFill>
        </p:spPr>
        <p:txBody>
          <a:bodyPr anchor="ctr">
            <a:noAutofit/>
          </a:bodyPr>
          <a:lstStyle>
            <a:lvl1pPr algn="ctr">
              <a:defRPr/>
            </a:lvl1pPr>
          </a:lstStyle>
          <a:p>
            <a:r>
              <a:rPr lang="en-GB"/>
              <a:t>INSERT PICTURE</a:t>
            </a:r>
          </a:p>
        </p:txBody>
      </p:sp>
      <p:sp>
        <p:nvSpPr>
          <p:cNvPr id="2" name="Title 1">
            <a:extLst>
              <a:ext uri="{FF2B5EF4-FFF2-40B4-BE49-F238E27FC236}">
                <a16:creationId xmlns:a16="http://schemas.microsoft.com/office/drawing/2014/main" id="{5CA6738F-1383-4C63-86BC-6C31BCD1E25B}"/>
              </a:ext>
            </a:extLst>
          </p:cNvPr>
          <p:cNvSpPr>
            <a:spLocks noGrp="1"/>
          </p:cNvSpPr>
          <p:nvPr>
            <p:ph type="title"/>
          </p:nvPr>
        </p:nvSpPr>
        <p:spPr/>
        <p:txBody>
          <a:bodyPr/>
          <a:lstStyle/>
          <a:p>
            <a:r>
              <a:rPr lang="en-US"/>
              <a:t>Click to edit Master title style</a:t>
            </a:r>
            <a:endParaRPr lang="en-GB"/>
          </a:p>
        </p:txBody>
      </p:sp>
      <p:sp>
        <p:nvSpPr>
          <p:cNvPr id="16" name="Text Placeholder 3">
            <a:extLst>
              <a:ext uri="{FF2B5EF4-FFF2-40B4-BE49-F238E27FC236}">
                <a16:creationId xmlns:a16="http://schemas.microsoft.com/office/drawing/2014/main" id="{43E568BE-ED6A-426F-B0BF-A1453B694ED5}"/>
              </a:ext>
            </a:extLst>
          </p:cNvPr>
          <p:cNvSpPr>
            <a:spLocks noGrp="1"/>
          </p:cNvSpPr>
          <p:nvPr>
            <p:ph type="body" sz="quarter" idx="16"/>
          </p:nvPr>
        </p:nvSpPr>
        <p:spPr>
          <a:xfrm>
            <a:off x="324000" y="1062500"/>
            <a:ext cx="4068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7" name="Text Placeholder 3">
            <a:extLst>
              <a:ext uri="{FF2B5EF4-FFF2-40B4-BE49-F238E27FC236}">
                <a16:creationId xmlns:a16="http://schemas.microsoft.com/office/drawing/2014/main" id="{5DFB1F70-48E1-4D12-8CA0-02A9C5416B1F}"/>
              </a:ext>
            </a:extLst>
          </p:cNvPr>
          <p:cNvSpPr>
            <a:spLocks noGrp="1"/>
          </p:cNvSpPr>
          <p:nvPr>
            <p:ph type="body" sz="quarter" idx="17"/>
          </p:nvPr>
        </p:nvSpPr>
        <p:spPr>
          <a:xfrm>
            <a:off x="4753137" y="1062500"/>
            <a:ext cx="4068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grpSp>
        <p:nvGrpSpPr>
          <p:cNvPr id="28" name="Guidance note">
            <a:extLst>
              <a:ext uri="{FF2B5EF4-FFF2-40B4-BE49-F238E27FC236}">
                <a16:creationId xmlns:a16="http://schemas.microsoft.com/office/drawing/2014/main" id="{053114DC-01DB-4172-B8B9-F6B6A6FCE692}"/>
              </a:ext>
            </a:extLst>
          </p:cNvPr>
          <p:cNvGrpSpPr/>
          <p:nvPr userDrawn="1"/>
        </p:nvGrpSpPr>
        <p:grpSpPr>
          <a:xfrm>
            <a:off x="9385694" y="-2227"/>
            <a:ext cx="1932344" cy="2633888"/>
            <a:chOff x="10925224" y="286"/>
            <a:chExt cx="2952328" cy="4024464"/>
          </a:xfrm>
        </p:grpSpPr>
        <p:sp>
          <p:nvSpPr>
            <p:cNvPr id="29" name="Guidance note">
              <a:extLst>
                <a:ext uri="{FF2B5EF4-FFF2-40B4-BE49-F238E27FC236}">
                  <a16:creationId xmlns:a16="http://schemas.microsoft.com/office/drawing/2014/main" id="{8DE85B72-FB6B-447A-858A-8B2561669D13}"/>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a:solidFill>
                    <a:schemeClr val="bg1">
                      <a:lumMod val="50000"/>
                    </a:schemeClr>
                  </a:solidFill>
                  <a:latin typeface="+mj-lt"/>
                </a:rPr>
                <a:t>Reapplying the Slide Layout</a:t>
              </a:r>
            </a:p>
            <a:p>
              <a:pPr marL="722" lvl="2">
                <a:spcAft>
                  <a:spcPts val="136"/>
                </a:spcAft>
              </a:pPr>
              <a:r>
                <a:rPr lang="en-GB" sz="64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Select the layout you require</a:t>
              </a:r>
            </a:p>
            <a:p>
              <a:pPr marL="722" lvl="2">
                <a:spcAft>
                  <a:spcPts val="136"/>
                </a:spcAft>
              </a:pPr>
              <a:r>
                <a:rPr lang="en-GB" sz="640" b="1">
                  <a:solidFill>
                    <a:schemeClr val="bg1">
                      <a:lumMod val="50000"/>
                    </a:schemeClr>
                  </a:solidFill>
                  <a:latin typeface="+mj-lt"/>
                </a:rPr>
                <a:t>Text bullet formatting</a:t>
              </a:r>
            </a:p>
            <a:p>
              <a:pPr marL="722" lvl="2">
                <a:spcAft>
                  <a:spcPts val="136"/>
                </a:spcAft>
              </a:pPr>
              <a:r>
                <a:rPr lang="en-GB" sz="64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r>
                <a:rPr lang="en-GB" sz="640">
                  <a:solidFill>
                    <a:schemeClr val="bg1">
                      <a:lumMod val="50000"/>
                    </a:schemeClr>
                  </a:solidFill>
                </a:rPr>
                <a:t>Alternatively you can use the keyboard shortcuts:</a:t>
              </a:r>
              <a:br>
                <a:rPr lang="en-GB" sz="640">
                  <a:solidFill>
                    <a:schemeClr val="bg1">
                      <a:lumMod val="50000"/>
                    </a:schemeClr>
                  </a:solidFill>
                </a:rPr>
              </a:br>
              <a:r>
                <a:rPr lang="en-GB" sz="640">
                  <a:solidFill>
                    <a:schemeClr val="bg1">
                      <a:lumMod val="50000"/>
                    </a:schemeClr>
                  </a:solidFill>
                </a:rPr>
                <a:t>Shift+Alt+Right arrow key = increase level</a:t>
              </a:r>
              <a:br>
                <a:rPr lang="en-GB" sz="640">
                  <a:solidFill>
                    <a:schemeClr val="bg1">
                      <a:lumMod val="50000"/>
                    </a:schemeClr>
                  </a:solidFill>
                </a:rPr>
              </a:br>
              <a:r>
                <a:rPr lang="en-GB" sz="640">
                  <a:solidFill>
                    <a:schemeClr val="bg1">
                      <a:lumMod val="50000"/>
                    </a:schemeClr>
                  </a:solidFill>
                </a:rPr>
                <a:t>Shift+Alt+Left arrow key = decrease level</a:t>
              </a:r>
            </a:p>
            <a:p>
              <a:pPr marL="722" lvl="2">
                <a:spcAft>
                  <a:spcPts val="136"/>
                </a:spcAft>
              </a:pPr>
              <a:r>
                <a:rPr lang="en-GB" sz="640" b="1">
                  <a:solidFill>
                    <a:schemeClr val="bg1">
                      <a:lumMod val="50000"/>
                    </a:schemeClr>
                  </a:solidFill>
                  <a:latin typeface="+mj-lt"/>
                </a:rPr>
                <a:t>Guides</a:t>
              </a:r>
            </a:p>
            <a:p>
              <a:pPr marL="722" lvl="2">
                <a:spcAft>
                  <a:spcPts val="136"/>
                </a:spcAft>
              </a:pPr>
              <a:r>
                <a:rPr lang="en-GB" sz="64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a:solidFill>
                  <a:schemeClr val="bg1">
                    <a:lumMod val="50000"/>
                  </a:schemeClr>
                </a:solidFill>
              </a:endParaRPr>
            </a:p>
          </p:txBody>
        </p:sp>
        <p:grpSp>
          <p:nvGrpSpPr>
            <p:cNvPr id="30" name="Group 29">
              <a:extLst>
                <a:ext uri="{FF2B5EF4-FFF2-40B4-BE49-F238E27FC236}">
                  <a16:creationId xmlns:a16="http://schemas.microsoft.com/office/drawing/2014/main" id="{D8EC3649-E284-438D-8DCD-251552F54088}"/>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31" name="Picture 3">
                <a:extLst>
                  <a:ext uri="{FF2B5EF4-FFF2-40B4-BE49-F238E27FC236}">
                    <a16:creationId xmlns:a16="http://schemas.microsoft.com/office/drawing/2014/main" id="{C3022D24-E487-419A-9A91-5B6F67F14A7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32" name="Rounded Rectangle 20">
                <a:extLst>
                  <a:ext uri="{FF2B5EF4-FFF2-40B4-BE49-F238E27FC236}">
                    <a16:creationId xmlns:a16="http://schemas.microsoft.com/office/drawing/2014/main" id="{FD7CCEB6-B56D-45AB-9808-6E4B26A114FB}"/>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a:p>
            </p:txBody>
          </p:sp>
        </p:grpSp>
      </p:grpSp>
    </p:spTree>
    <p:extLst>
      <p:ext uri="{BB962C8B-B14F-4D97-AF65-F5344CB8AC3E}">
        <p14:creationId xmlns:p14="http://schemas.microsoft.com/office/powerpoint/2010/main" val="2592258724"/>
      </p:ext>
    </p:extLst>
  </p:cSld>
  <p:clrMapOvr>
    <a:masterClrMapping/>
  </p:clrMapOvr>
  <p:extLst>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hree column + image">
    <p:spTree>
      <p:nvGrpSpPr>
        <p:cNvPr id="1" name=""/>
        <p:cNvGrpSpPr/>
        <p:nvPr/>
      </p:nvGrpSpPr>
      <p:grpSpPr>
        <a:xfrm>
          <a:off x="0" y="0"/>
          <a:ext cx="0" cy="0"/>
          <a:chOff x="0" y="0"/>
          <a:chExt cx="0" cy="0"/>
        </a:xfrm>
      </p:grpSpPr>
      <p:sp>
        <p:nvSpPr>
          <p:cNvPr id="14" name="Picture Placeholder 2">
            <a:extLst>
              <a:ext uri="{FF2B5EF4-FFF2-40B4-BE49-F238E27FC236}">
                <a16:creationId xmlns:a16="http://schemas.microsoft.com/office/drawing/2014/main" id="{C3F9F85F-25C9-4329-94BD-2B24DD70B7D8}"/>
              </a:ext>
            </a:extLst>
          </p:cNvPr>
          <p:cNvSpPr>
            <a:spLocks noGrp="1"/>
          </p:cNvSpPr>
          <p:nvPr>
            <p:ph type="pic" sz="quarter" idx="22" hasCustomPrompt="1"/>
          </p:nvPr>
        </p:nvSpPr>
        <p:spPr>
          <a:xfrm>
            <a:off x="324000" y="2845944"/>
            <a:ext cx="2833200" cy="1670558"/>
          </a:xfrm>
          <a:solidFill>
            <a:schemeClr val="bg1">
              <a:lumMod val="95000"/>
            </a:schemeClr>
          </a:solidFill>
        </p:spPr>
        <p:txBody>
          <a:bodyPr anchor="ctr">
            <a:noAutofit/>
          </a:bodyPr>
          <a:lstStyle>
            <a:lvl1pPr algn="ctr">
              <a:defRPr/>
            </a:lvl1pPr>
          </a:lstStyle>
          <a:p>
            <a:r>
              <a:rPr lang="en-GB"/>
              <a:t>INSERT PICTURE</a:t>
            </a:r>
          </a:p>
        </p:txBody>
      </p:sp>
      <p:sp>
        <p:nvSpPr>
          <p:cNvPr id="15" name="Picture Placeholder 2">
            <a:extLst>
              <a:ext uri="{FF2B5EF4-FFF2-40B4-BE49-F238E27FC236}">
                <a16:creationId xmlns:a16="http://schemas.microsoft.com/office/drawing/2014/main" id="{3D75CC03-96EB-4F3B-B0BB-D44347AA9A96}"/>
              </a:ext>
            </a:extLst>
          </p:cNvPr>
          <p:cNvSpPr>
            <a:spLocks noGrp="1"/>
          </p:cNvSpPr>
          <p:nvPr>
            <p:ph type="pic" sz="quarter" idx="23" hasCustomPrompt="1"/>
          </p:nvPr>
        </p:nvSpPr>
        <p:spPr>
          <a:xfrm>
            <a:off x="3155174" y="2845944"/>
            <a:ext cx="2833200" cy="1670558"/>
          </a:xfrm>
          <a:solidFill>
            <a:schemeClr val="bg1">
              <a:lumMod val="95000"/>
            </a:schemeClr>
          </a:solidFill>
        </p:spPr>
        <p:txBody>
          <a:bodyPr anchor="ctr">
            <a:noAutofit/>
          </a:bodyPr>
          <a:lstStyle>
            <a:lvl1pPr algn="ctr">
              <a:defRPr/>
            </a:lvl1pPr>
          </a:lstStyle>
          <a:p>
            <a:r>
              <a:rPr lang="en-GB"/>
              <a:t>INSERT PICTURE</a:t>
            </a:r>
          </a:p>
        </p:txBody>
      </p:sp>
      <p:sp>
        <p:nvSpPr>
          <p:cNvPr id="16" name="Picture Placeholder 2">
            <a:extLst>
              <a:ext uri="{FF2B5EF4-FFF2-40B4-BE49-F238E27FC236}">
                <a16:creationId xmlns:a16="http://schemas.microsoft.com/office/drawing/2014/main" id="{D515E9C8-29C7-4E99-B52B-311CBD5099A9}"/>
              </a:ext>
            </a:extLst>
          </p:cNvPr>
          <p:cNvSpPr>
            <a:spLocks noGrp="1"/>
          </p:cNvSpPr>
          <p:nvPr>
            <p:ph type="pic" sz="quarter" idx="24" hasCustomPrompt="1"/>
          </p:nvPr>
        </p:nvSpPr>
        <p:spPr>
          <a:xfrm>
            <a:off x="5986349" y="2845944"/>
            <a:ext cx="2833200" cy="1670558"/>
          </a:xfrm>
          <a:solidFill>
            <a:schemeClr val="bg1">
              <a:lumMod val="95000"/>
            </a:schemeClr>
          </a:solidFill>
        </p:spPr>
        <p:txBody>
          <a:bodyPr anchor="ctr">
            <a:noAutofit/>
          </a:bodyPr>
          <a:lstStyle>
            <a:lvl1pPr algn="ctr">
              <a:defRPr/>
            </a:lvl1pPr>
          </a:lstStyle>
          <a:p>
            <a:r>
              <a:rPr lang="en-GB"/>
              <a:t>INSERT PICTURE</a:t>
            </a:r>
          </a:p>
        </p:txBody>
      </p:sp>
      <p:sp>
        <p:nvSpPr>
          <p:cNvPr id="20" name="Text Placeholder 3">
            <a:extLst>
              <a:ext uri="{FF2B5EF4-FFF2-40B4-BE49-F238E27FC236}">
                <a16:creationId xmlns:a16="http://schemas.microsoft.com/office/drawing/2014/main" id="{4656B92A-8C51-4E0D-9A97-008FAAAA53E0}"/>
              </a:ext>
            </a:extLst>
          </p:cNvPr>
          <p:cNvSpPr>
            <a:spLocks noGrp="1"/>
          </p:cNvSpPr>
          <p:nvPr>
            <p:ph type="body" sz="quarter" idx="16"/>
          </p:nvPr>
        </p:nvSpPr>
        <p:spPr>
          <a:xfrm>
            <a:off x="324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1" name="Text Placeholder 3">
            <a:extLst>
              <a:ext uri="{FF2B5EF4-FFF2-40B4-BE49-F238E27FC236}">
                <a16:creationId xmlns:a16="http://schemas.microsoft.com/office/drawing/2014/main" id="{EA95D6EE-CA00-40A4-BFBB-A0BB7573F2B3}"/>
              </a:ext>
            </a:extLst>
          </p:cNvPr>
          <p:cNvSpPr>
            <a:spLocks noGrp="1"/>
          </p:cNvSpPr>
          <p:nvPr>
            <p:ph type="body" sz="quarter" idx="18"/>
          </p:nvPr>
        </p:nvSpPr>
        <p:spPr>
          <a:xfrm>
            <a:off x="3276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2" name="Text Placeholder 4">
            <a:extLst>
              <a:ext uri="{FF2B5EF4-FFF2-40B4-BE49-F238E27FC236}">
                <a16:creationId xmlns:a16="http://schemas.microsoft.com/office/drawing/2014/main" id="{F93AEB12-C997-4994-99B9-11940CF7DB83}"/>
              </a:ext>
            </a:extLst>
          </p:cNvPr>
          <p:cNvSpPr>
            <a:spLocks noGrp="1"/>
          </p:cNvSpPr>
          <p:nvPr>
            <p:ph type="body" sz="quarter" idx="17"/>
          </p:nvPr>
        </p:nvSpPr>
        <p:spPr>
          <a:xfrm>
            <a:off x="6228000" y="1062500"/>
            <a:ext cx="2592000" cy="1569660"/>
          </a:xfrm>
        </p:spPr>
        <p:txBody>
          <a:bodyPr wrap="square">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grpSp>
        <p:nvGrpSpPr>
          <p:cNvPr id="28" name="Guidance note">
            <a:extLst>
              <a:ext uri="{FF2B5EF4-FFF2-40B4-BE49-F238E27FC236}">
                <a16:creationId xmlns:a16="http://schemas.microsoft.com/office/drawing/2014/main" id="{8F8469DA-FA58-409C-8234-09A9506501FE}"/>
              </a:ext>
            </a:extLst>
          </p:cNvPr>
          <p:cNvGrpSpPr/>
          <p:nvPr userDrawn="1"/>
        </p:nvGrpSpPr>
        <p:grpSpPr>
          <a:xfrm>
            <a:off x="9385694" y="-2227"/>
            <a:ext cx="1932344" cy="2633888"/>
            <a:chOff x="10925224" y="286"/>
            <a:chExt cx="2952328" cy="4024464"/>
          </a:xfrm>
        </p:grpSpPr>
        <p:sp>
          <p:nvSpPr>
            <p:cNvPr id="29" name="Guidance note">
              <a:extLst>
                <a:ext uri="{FF2B5EF4-FFF2-40B4-BE49-F238E27FC236}">
                  <a16:creationId xmlns:a16="http://schemas.microsoft.com/office/drawing/2014/main" id="{6E771D66-7805-4DEB-BB9F-EF1E415C56EB}"/>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a:solidFill>
                    <a:schemeClr val="bg1">
                      <a:lumMod val="50000"/>
                    </a:schemeClr>
                  </a:solidFill>
                  <a:latin typeface="+mj-lt"/>
                </a:rPr>
                <a:t>Reapplying the Slide Layout</a:t>
              </a:r>
            </a:p>
            <a:p>
              <a:pPr marL="722" lvl="2">
                <a:spcAft>
                  <a:spcPts val="136"/>
                </a:spcAft>
              </a:pPr>
              <a:r>
                <a:rPr lang="en-GB" sz="64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Select the layout you require</a:t>
              </a:r>
            </a:p>
            <a:p>
              <a:pPr marL="722" lvl="2">
                <a:spcAft>
                  <a:spcPts val="136"/>
                </a:spcAft>
              </a:pPr>
              <a:r>
                <a:rPr lang="en-GB" sz="640" b="1">
                  <a:solidFill>
                    <a:schemeClr val="bg1">
                      <a:lumMod val="50000"/>
                    </a:schemeClr>
                  </a:solidFill>
                  <a:latin typeface="+mj-lt"/>
                </a:rPr>
                <a:t>Text bullet formatting</a:t>
              </a:r>
            </a:p>
            <a:p>
              <a:pPr marL="722" lvl="2">
                <a:spcAft>
                  <a:spcPts val="136"/>
                </a:spcAft>
              </a:pPr>
              <a:r>
                <a:rPr lang="en-GB" sz="64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r>
                <a:rPr lang="en-GB" sz="640">
                  <a:solidFill>
                    <a:schemeClr val="bg1">
                      <a:lumMod val="50000"/>
                    </a:schemeClr>
                  </a:solidFill>
                </a:rPr>
                <a:t>Alternatively you can use the keyboard shortcuts:</a:t>
              </a:r>
              <a:br>
                <a:rPr lang="en-GB" sz="640">
                  <a:solidFill>
                    <a:schemeClr val="bg1">
                      <a:lumMod val="50000"/>
                    </a:schemeClr>
                  </a:solidFill>
                </a:rPr>
              </a:br>
              <a:r>
                <a:rPr lang="en-GB" sz="640">
                  <a:solidFill>
                    <a:schemeClr val="bg1">
                      <a:lumMod val="50000"/>
                    </a:schemeClr>
                  </a:solidFill>
                </a:rPr>
                <a:t>Shift+Alt+Right arrow key = increase level</a:t>
              </a:r>
              <a:br>
                <a:rPr lang="en-GB" sz="640">
                  <a:solidFill>
                    <a:schemeClr val="bg1">
                      <a:lumMod val="50000"/>
                    </a:schemeClr>
                  </a:solidFill>
                </a:rPr>
              </a:br>
              <a:r>
                <a:rPr lang="en-GB" sz="640">
                  <a:solidFill>
                    <a:schemeClr val="bg1">
                      <a:lumMod val="50000"/>
                    </a:schemeClr>
                  </a:solidFill>
                </a:rPr>
                <a:t>Shift+Alt+Left arrow key = decrease level</a:t>
              </a:r>
            </a:p>
            <a:p>
              <a:pPr marL="722" lvl="2">
                <a:spcAft>
                  <a:spcPts val="136"/>
                </a:spcAft>
              </a:pPr>
              <a:r>
                <a:rPr lang="en-GB" sz="640" b="1">
                  <a:solidFill>
                    <a:schemeClr val="bg1">
                      <a:lumMod val="50000"/>
                    </a:schemeClr>
                  </a:solidFill>
                  <a:latin typeface="+mj-lt"/>
                </a:rPr>
                <a:t>Guides</a:t>
              </a:r>
            </a:p>
            <a:p>
              <a:pPr marL="722" lvl="2">
                <a:spcAft>
                  <a:spcPts val="136"/>
                </a:spcAft>
              </a:pPr>
              <a:r>
                <a:rPr lang="en-GB" sz="64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a:solidFill>
                  <a:schemeClr val="bg1">
                    <a:lumMod val="50000"/>
                  </a:schemeClr>
                </a:solidFill>
              </a:endParaRPr>
            </a:p>
          </p:txBody>
        </p:sp>
        <p:grpSp>
          <p:nvGrpSpPr>
            <p:cNvPr id="30" name="Group 29">
              <a:extLst>
                <a:ext uri="{FF2B5EF4-FFF2-40B4-BE49-F238E27FC236}">
                  <a16:creationId xmlns:a16="http://schemas.microsoft.com/office/drawing/2014/main" id="{7B72BB3D-7A3C-4684-BA16-7BC42D52C71E}"/>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31" name="Picture 3">
                <a:extLst>
                  <a:ext uri="{FF2B5EF4-FFF2-40B4-BE49-F238E27FC236}">
                    <a16:creationId xmlns:a16="http://schemas.microsoft.com/office/drawing/2014/main" id="{54391195-43CF-4392-A400-03DECFD1295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32" name="Rounded Rectangle 20">
                <a:extLst>
                  <a:ext uri="{FF2B5EF4-FFF2-40B4-BE49-F238E27FC236}">
                    <a16:creationId xmlns:a16="http://schemas.microsoft.com/office/drawing/2014/main" id="{36A616C4-BC31-4393-8C8F-08A21867FCEE}"/>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a:p>
            </p:txBody>
          </p:sp>
        </p:grpSp>
      </p:grpSp>
      <p:sp>
        <p:nvSpPr>
          <p:cNvPr id="3" name="Title 2">
            <a:extLst>
              <a:ext uri="{FF2B5EF4-FFF2-40B4-BE49-F238E27FC236}">
                <a16:creationId xmlns:a16="http://schemas.microsoft.com/office/drawing/2014/main" id="{1EED9939-C8C6-4136-91EB-74F055235F91}"/>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092896645"/>
      </p:ext>
    </p:extLst>
  </p:cSld>
  <p:clrMapOvr>
    <a:masterClrMapping/>
  </p:clrMapOvr>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a:xfrm>
            <a:off x="347135" y="1060666"/>
            <a:ext cx="8449732" cy="1210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fld id="{6E983326-A70F-4957-A3ED-4F2F5C0FDFC2}" type="datetime1">
              <a:rPr lang="en-US"/>
              <a:pPr>
                <a:defRPr/>
              </a:pPr>
              <a:t>5/15/2020</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5D2633F-9E37-4580-B197-799DECA1053C}" type="slidenum">
              <a:rPr lang="en-US" altLang="en-US"/>
              <a:pPr>
                <a:defRPr/>
              </a:pPr>
              <a:t>‹#›</a:t>
            </a:fld>
            <a:endParaRPr lang="en-US" altLang="en-US"/>
          </a:p>
        </p:txBody>
      </p:sp>
    </p:spTree>
    <p:extLst>
      <p:ext uri="{BB962C8B-B14F-4D97-AF65-F5344CB8AC3E}">
        <p14:creationId xmlns:p14="http://schemas.microsoft.com/office/powerpoint/2010/main" val="62994638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cstate="print">
            <a:extLst>
              <a:ext uri="{28A0092B-C50C-407E-A947-70E740481C1C}">
                <a14:useLocalDpi xmlns:a14="http://schemas.microsoft.com/office/drawing/2010/main" val="0"/>
              </a:ext>
            </a:extLst>
          </a:blip>
          <a:srcRect b="3590"/>
          <a:stretch/>
        </p:blipFill>
        <p:spPr>
          <a:xfrm>
            <a:off x="0" y="1"/>
            <a:ext cx="9144000" cy="5147534"/>
          </a:xfrm>
          <a:prstGeom prst="rect">
            <a:avLst/>
          </a:prstGeom>
        </p:spPr>
      </p:pic>
      <p:sp>
        <p:nvSpPr>
          <p:cNvPr id="8" name="Rectangle 7"/>
          <p:cNvSpPr/>
          <p:nvPr userDrawn="1"/>
        </p:nvSpPr>
        <p:spPr>
          <a:xfrm>
            <a:off x="-53266" y="998738"/>
            <a:ext cx="9197266" cy="37619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14"/>
          </a:p>
        </p:txBody>
      </p:sp>
      <p:sp>
        <p:nvSpPr>
          <p:cNvPr id="2" name="Title 1"/>
          <p:cNvSpPr>
            <a:spLocks noGrp="1"/>
          </p:cNvSpPr>
          <p:nvPr>
            <p:ph type="title" hasCustomPrompt="1"/>
          </p:nvPr>
        </p:nvSpPr>
        <p:spPr>
          <a:xfrm>
            <a:off x="643813" y="4813872"/>
            <a:ext cx="8258270" cy="273844"/>
          </a:xfrm>
          <a:prstGeom prst="rect">
            <a:avLst/>
          </a:prstGeom>
        </p:spPr>
        <p:txBody>
          <a:bodyPr/>
          <a:lstStyle>
            <a:lvl1pPr marL="0" marR="0" indent="0" algn="l" defTabSz="685800" rtl="0" eaLnBrk="1" fontAlgn="auto" latinLnBrk="0" hangingPunct="1">
              <a:lnSpc>
                <a:spcPct val="90000"/>
              </a:lnSpc>
              <a:spcBef>
                <a:spcPct val="0"/>
              </a:spcBef>
              <a:spcAft>
                <a:spcPts val="0"/>
              </a:spcAft>
              <a:buClrTx/>
              <a:buSzTx/>
              <a:buFontTx/>
              <a:buNone/>
              <a:tabLst/>
              <a:defRPr sz="1200" baseline="0">
                <a:solidFill>
                  <a:schemeClr val="bg1"/>
                </a:solidFill>
                <a:latin typeface="Arial" panose="020B0604020202020204" pitchFamily="34" charset="0"/>
                <a:cs typeface="Arial" panose="020B0604020202020204" pitchFamily="34" charset="0"/>
              </a:defRPr>
            </a:lvl1pPr>
          </a:lstStyle>
          <a:p>
            <a:pPr marL="0" marR="0" lvl="0" indent="0" algn="l" defTabSz="685800" rtl="0" eaLnBrk="1" fontAlgn="auto" latinLnBrk="0" hangingPunct="1">
              <a:lnSpc>
                <a:spcPct val="90000"/>
              </a:lnSpc>
              <a:spcBef>
                <a:spcPct val="0"/>
              </a:spcBef>
              <a:spcAft>
                <a:spcPts val="0"/>
              </a:spcAft>
              <a:buClrTx/>
              <a:buSzTx/>
              <a:buFontTx/>
              <a:buNone/>
              <a:tabLst/>
              <a:defRPr/>
            </a:pPr>
            <a:r>
              <a:rPr lang="en-US"/>
              <a:t>Add presentation title here</a:t>
            </a:r>
            <a:endParaRPr lang="en-GB"/>
          </a:p>
        </p:txBody>
      </p:sp>
      <p:sp>
        <p:nvSpPr>
          <p:cNvPr id="9" name="Slide Number Placeholder 6"/>
          <p:cNvSpPr>
            <a:spLocks noGrp="1"/>
          </p:cNvSpPr>
          <p:nvPr>
            <p:ph type="sldNum" sz="quarter" idx="12"/>
          </p:nvPr>
        </p:nvSpPr>
        <p:spPr>
          <a:xfrm>
            <a:off x="168985" y="4813872"/>
            <a:ext cx="465818" cy="273844"/>
          </a:xfrm>
          <a:prstGeom prst="rect">
            <a:avLst/>
          </a:prstGeom>
        </p:spPr>
        <p:txBody>
          <a:bodyPr/>
          <a:lstStyle>
            <a:lvl1pPr>
              <a:defRPr sz="1200">
                <a:solidFill>
                  <a:schemeClr val="bg1"/>
                </a:solidFill>
                <a:latin typeface="Arial" panose="020B0604020202020204" pitchFamily="34" charset="0"/>
                <a:cs typeface="Arial" panose="020B0604020202020204" pitchFamily="34" charset="0"/>
              </a:defRPr>
            </a:lvl1pPr>
          </a:lstStyle>
          <a:p>
            <a:fld id="{66F0D756-37D6-48FF-A3A3-FEAB76692BFF}" type="slidenum">
              <a:rPr lang="en-GB" smtClean="0"/>
              <a:pPr/>
              <a:t>‹#›</a:t>
            </a:fld>
            <a:endParaRPr lang="en-GB"/>
          </a:p>
        </p:txBody>
      </p:sp>
    </p:spTree>
    <p:extLst>
      <p:ext uri="{BB962C8B-B14F-4D97-AF65-F5344CB8AC3E}">
        <p14:creationId xmlns:p14="http://schemas.microsoft.com/office/powerpoint/2010/main" val="189693600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cstate="print">
            <a:extLst>
              <a:ext uri="{28A0092B-C50C-407E-A947-70E740481C1C}">
                <a14:useLocalDpi xmlns:a14="http://schemas.microsoft.com/office/drawing/2010/main" val="0"/>
              </a:ext>
            </a:extLst>
          </a:blip>
          <a:srcRect b="3590"/>
          <a:stretch/>
        </p:blipFill>
        <p:spPr>
          <a:xfrm>
            <a:off x="0" y="1"/>
            <a:ext cx="9144000" cy="5147534"/>
          </a:xfrm>
          <a:prstGeom prst="rect">
            <a:avLst/>
          </a:prstGeom>
        </p:spPr>
      </p:pic>
      <p:sp>
        <p:nvSpPr>
          <p:cNvPr id="8" name="Rectangle 7"/>
          <p:cNvSpPr/>
          <p:nvPr userDrawn="1"/>
        </p:nvSpPr>
        <p:spPr>
          <a:xfrm>
            <a:off x="-53266" y="998738"/>
            <a:ext cx="9197266" cy="37619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14"/>
          </a:p>
        </p:txBody>
      </p:sp>
      <p:sp>
        <p:nvSpPr>
          <p:cNvPr id="2" name="Title 1"/>
          <p:cNvSpPr>
            <a:spLocks noGrp="1"/>
          </p:cNvSpPr>
          <p:nvPr>
            <p:ph type="title" hasCustomPrompt="1"/>
          </p:nvPr>
        </p:nvSpPr>
        <p:spPr>
          <a:xfrm>
            <a:off x="643813" y="4813872"/>
            <a:ext cx="8258270" cy="273844"/>
          </a:xfrm>
          <a:prstGeom prst="rect">
            <a:avLst/>
          </a:prstGeom>
        </p:spPr>
        <p:txBody>
          <a:bodyPr/>
          <a:lstStyle>
            <a:lvl1pPr marL="0" marR="0" indent="0" algn="l" defTabSz="685800" rtl="0" eaLnBrk="1" fontAlgn="auto" latinLnBrk="0" hangingPunct="1">
              <a:lnSpc>
                <a:spcPct val="90000"/>
              </a:lnSpc>
              <a:spcBef>
                <a:spcPct val="0"/>
              </a:spcBef>
              <a:spcAft>
                <a:spcPts val="0"/>
              </a:spcAft>
              <a:buClrTx/>
              <a:buSzTx/>
              <a:buFontTx/>
              <a:buNone/>
              <a:tabLst/>
              <a:defRPr sz="1200" baseline="0">
                <a:solidFill>
                  <a:schemeClr val="bg1"/>
                </a:solidFill>
                <a:latin typeface="Arial" panose="020B0604020202020204" pitchFamily="34" charset="0"/>
                <a:cs typeface="Arial" panose="020B0604020202020204" pitchFamily="34" charset="0"/>
              </a:defRPr>
            </a:lvl1pPr>
          </a:lstStyle>
          <a:p>
            <a:pPr marL="0" marR="0" lvl="0" indent="0" algn="l" defTabSz="685800" rtl="0" eaLnBrk="1" fontAlgn="auto" latinLnBrk="0" hangingPunct="1">
              <a:lnSpc>
                <a:spcPct val="90000"/>
              </a:lnSpc>
              <a:spcBef>
                <a:spcPct val="0"/>
              </a:spcBef>
              <a:spcAft>
                <a:spcPts val="0"/>
              </a:spcAft>
              <a:buClrTx/>
              <a:buSzTx/>
              <a:buFontTx/>
              <a:buNone/>
              <a:tabLst/>
              <a:defRPr/>
            </a:pPr>
            <a:r>
              <a:rPr lang="en-US"/>
              <a:t>Add presentation title here</a:t>
            </a:r>
            <a:endParaRPr lang="en-GB"/>
          </a:p>
        </p:txBody>
      </p:sp>
      <p:sp>
        <p:nvSpPr>
          <p:cNvPr id="9" name="Slide Number Placeholder 6"/>
          <p:cNvSpPr>
            <a:spLocks noGrp="1"/>
          </p:cNvSpPr>
          <p:nvPr>
            <p:ph type="sldNum" sz="quarter" idx="12"/>
          </p:nvPr>
        </p:nvSpPr>
        <p:spPr>
          <a:xfrm>
            <a:off x="168985" y="4813872"/>
            <a:ext cx="465818" cy="273844"/>
          </a:xfrm>
          <a:prstGeom prst="rect">
            <a:avLst/>
          </a:prstGeom>
        </p:spPr>
        <p:txBody>
          <a:bodyPr/>
          <a:lstStyle>
            <a:lvl1pPr>
              <a:defRPr sz="1200">
                <a:solidFill>
                  <a:schemeClr val="bg1"/>
                </a:solidFill>
                <a:latin typeface="Arial" panose="020B0604020202020204" pitchFamily="34" charset="0"/>
                <a:cs typeface="Arial" panose="020B0604020202020204" pitchFamily="34" charset="0"/>
              </a:defRPr>
            </a:lvl1pPr>
          </a:lstStyle>
          <a:p>
            <a:fld id="{66F0D756-37D6-48FF-A3A3-FEAB76692BFF}" type="slidenum">
              <a:rPr lang="en-GB" smtClean="0"/>
              <a:pPr/>
              <a:t>‹#›</a:t>
            </a:fld>
            <a:endParaRPr lang="en-GB"/>
          </a:p>
        </p:txBody>
      </p:sp>
    </p:spTree>
    <p:extLst>
      <p:ext uri="{BB962C8B-B14F-4D97-AF65-F5344CB8AC3E}">
        <p14:creationId xmlns:p14="http://schemas.microsoft.com/office/powerpoint/2010/main" val="3833049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Key message left">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CD4D86A5-6CC8-471F-8BD3-04C9F0CDCDD9}"/>
              </a:ext>
            </a:extLst>
          </p:cNvPr>
          <p:cNvSpPr>
            <a:spLocks noGrp="1"/>
          </p:cNvSpPr>
          <p:nvPr>
            <p:ph type="pic" sz="quarter" idx="16" hasCustomPrompt="1"/>
          </p:nvPr>
        </p:nvSpPr>
        <p:spPr>
          <a:xfrm>
            <a:off x="2030159" y="0"/>
            <a:ext cx="7113841" cy="5142778"/>
          </a:xfrm>
          <a:custGeom>
            <a:avLst/>
            <a:gdLst>
              <a:gd name="connsiteX0" fmla="*/ 925004 w 7113841"/>
              <a:gd name="connsiteY0" fmla="*/ 0 h 5142778"/>
              <a:gd name="connsiteX1" fmla="*/ 7113841 w 7113841"/>
              <a:gd name="connsiteY1" fmla="*/ 0 h 5142778"/>
              <a:gd name="connsiteX2" fmla="*/ 7113841 w 7113841"/>
              <a:gd name="connsiteY2" fmla="*/ 4345781 h 5142778"/>
              <a:gd name="connsiteX3" fmla="*/ 7113839 w 7113841"/>
              <a:gd name="connsiteY3" fmla="*/ 4345781 h 5142778"/>
              <a:gd name="connsiteX4" fmla="*/ 7113839 w 7113841"/>
              <a:gd name="connsiteY4" fmla="*/ 4344165 h 5142778"/>
              <a:gd name="connsiteX5" fmla="*/ 7065051 w 7113841"/>
              <a:gd name="connsiteY5" fmla="*/ 4326824 h 5142778"/>
              <a:gd name="connsiteX6" fmla="*/ 7016980 w 7113841"/>
              <a:gd name="connsiteY6" fmla="*/ 4310591 h 5142778"/>
              <a:gd name="connsiteX7" fmla="*/ 6969613 w 7113841"/>
              <a:gd name="connsiteY7" fmla="*/ 4295447 h 5142778"/>
              <a:gd name="connsiteX8" fmla="*/ 6922939 w 7113841"/>
              <a:gd name="connsiteY8" fmla="*/ 4281374 h 5142778"/>
              <a:gd name="connsiteX9" fmla="*/ 6876941 w 7113841"/>
              <a:gd name="connsiteY9" fmla="*/ 4268353 h 5142778"/>
              <a:gd name="connsiteX10" fmla="*/ 6831609 w 7113841"/>
              <a:gd name="connsiteY10" fmla="*/ 4256365 h 5142778"/>
              <a:gd name="connsiteX11" fmla="*/ 6786928 w 7113841"/>
              <a:gd name="connsiteY11" fmla="*/ 4245394 h 5142778"/>
              <a:gd name="connsiteX12" fmla="*/ 6742887 w 7113841"/>
              <a:gd name="connsiteY12" fmla="*/ 4235421 h 5142778"/>
              <a:gd name="connsiteX13" fmla="*/ 6699472 w 7113841"/>
              <a:gd name="connsiteY13" fmla="*/ 4226427 h 5142778"/>
              <a:gd name="connsiteX14" fmla="*/ 6656669 w 7113841"/>
              <a:gd name="connsiteY14" fmla="*/ 4218394 h 5142778"/>
              <a:gd name="connsiteX15" fmla="*/ 6614465 w 7113841"/>
              <a:gd name="connsiteY15" fmla="*/ 4211304 h 5142778"/>
              <a:gd name="connsiteX16" fmla="*/ 6572851 w 7113841"/>
              <a:gd name="connsiteY16" fmla="*/ 4205138 h 5142778"/>
              <a:gd name="connsiteX17" fmla="*/ 6552259 w 7113841"/>
              <a:gd name="connsiteY17" fmla="*/ 4202397 h 5142778"/>
              <a:gd name="connsiteX18" fmla="*/ 6531808 w 7113841"/>
              <a:gd name="connsiteY18" fmla="*/ 4199880 h 5142778"/>
              <a:gd name="connsiteX19" fmla="*/ 6511499 w 7113841"/>
              <a:gd name="connsiteY19" fmla="*/ 4197584 h 5142778"/>
              <a:gd name="connsiteX20" fmla="*/ 6491327 w 7113841"/>
              <a:gd name="connsiteY20" fmla="*/ 4195509 h 5142778"/>
              <a:gd name="connsiteX21" fmla="*/ 6471293 w 7113841"/>
              <a:gd name="connsiteY21" fmla="*/ 4193650 h 5142778"/>
              <a:gd name="connsiteX22" fmla="*/ 6451393 w 7113841"/>
              <a:gd name="connsiteY22" fmla="*/ 4192007 h 5142778"/>
              <a:gd name="connsiteX23" fmla="*/ 6431629 w 7113841"/>
              <a:gd name="connsiteY23" fmla="*/ 4190577 h 5142778"/>
              <a:gd name="connsiteX24" fmla="*/ 6411994 w 7113841"/>
              <a:gd name="connsiteY24" fmla="*/ 4189358 h 5142778"/>
              <a:gd name="connsiteX25" fmla="*/ 6392492 w 7113841"/>
              <a:gd name="connsiteY25" fmla="*/ 4188346 h 5142778"/>
              <a:gd name="connsiteX26" fmla="*/ 6373117 w 7113841"/>
              <a:gd name="connsiteY26" fmla="*/ 4187541 h 5142778"/>
              <a:gd name="connsiteX27" fmla="*/ 6353871 w 7113841"/>
              <a:gd name="connsiteY27" fmla="*/ 4186940 h 5142778"/>
              <a:gd name="connsiteX28" fmla="*/ 6334749 w 7113841"/>
              <a:gd name="connsiteY28" fmla="*/ 4186540 h 5142778"/>
              <a:gd name="connsiteX29" fmla="*/ 6315752 w 7113841"/>
              <a:gd name="connsiteY29" fmla="*/ 4186339 h 5142778"/>
              <a:gd name="connsiteX30" fmla="*/ 6296876 w 7113841"/>
              <a:gd name="connsiteY30" fmla="*/ 4186336 h 5142778"/>
              <a:gd name="connsiteX31" fmla="*/ 6278122 w 7113841"/>
              <a:gd name="connsiteY31" fmla="*/ 4186526 h 5142778"/>
              <a:gd name="connsiteX32" fmla="*/ 6259485 w 7113841"/>
              <a:gd name="connsiteY32" fmla="*/ 4186909 h 5142778"/>
              <a:gd name="connsiteX33" fmla="*/ 6240968 w 7113841"/>
              <a:gd name="connsiteY33" fmla="*/ 4187483 h 5142778"/>
              <a:gd name="connsiteX34" fmla="*/ 6222565 w 7113841"/>
              <a:gd name="connsiteY34" fmla="*/ 4188243 h 5142778"/>
              <a:gd name="connsiteX35" fmla="*/ 6204277 w 7113841"/>
              <a:gd name="connsiteY35" fmla="*/ 4189190 h 5142778"/>
              <a:gd name="connsiteX36" fmla="*/ 6186101 w 7113841"/>
              <a:gd name="connsiteY36" fmla="*/ 4190320 h 5142778"/>
              <a:gd name="connsiteX37" fmla="*/ 6168036 w 7113841"/>
              <a:gd name="connsiteY37" fmla="*/ 4191630 h 5142778"/>
              <a:gd name="connsiteX38" fmla="*/ 6150080 w 7113841"/>
              <a:gd name="connsiteY38" fmla="*/ 4193119 h 5142778"/>
              <a:gd name="connsiteX39" fmla="*/ 6132232 w 7113841"/>
              <a:gd name="connsiteY39" fmla="*/ 4194785 h 5142778"/>
              <a:gd name="connsiteX40" fmla="*/ 6114490 w 7113841"/>
              <a:gd name="connsiteY40" fmla="*/ 4196625 h 5142778"/>
              <a:gd name="connsiteX41" fmla="*/ 6096852 w 7113841"/>
              <a:gd name="connsiteY41" fmla="*/ 4198636 h 5142778"/>
              <a:gd name="connsiteX42" fmla="*/ 6079317 w 7113841"/>
              <a:gd name="connsiteY42" fmla="*/ 4200817 h 5142778"/>
              <a:gd name="connsiteX43" fmla="*/ 6061883 w 7113841"/>
              <a:gd name="connsiteY43" fmla="*/ 4203166 h 5142778"/>
              <a:gd name="connsiteX44" fmla="*/ 6044549 w 7113841"/>
              <a:gd name="connsiteY44" fmla="*/ 4205679 h 5142778"/>
              <a:gd name="connsiteX45" fmla="*/ 6027313 w 7113841"/>
              <a:gd name="connsiteY45" fmla="*/ 4208355 h 5142778"/>
              <a:gd name="connsiteX46" fmla="*/ 6010172 w 7113841"/>
              <a:gd name="connsiteY46" fmla="*/ 4211191 h 5142778"/>
              <a:gd name="connsiteX47" fmla="*/ 5976173 w 7113841"/>
              <a:gd name="connsiteY47" fmla="*/ 4217335 h 5142778"/>
              <a:gd name="connsiteX48" fmla="*/ 5942540 w 7113841"/>
              <a:gd name="connsiteY48" fmla="*/ 4224094 h 5142778"/>
              <a:gd name="connsiteX49" fmla="*/ 5892747 w 7113841"/>
              <a:gd name="connsiteY49" fmla="*/ 4235344 h 5142778"/>
              <a:gd name="connsiteX50" fmla="*/ 5859970 w 7113841"/>
              <a:gd name="connsiteY50" fmla="*/ 4243558 h 5142778"/>
              <a:gd name="connsiteX51" fmla="*/ 5827512 w 7113841"/>
              <a:gd name="connsiteY51" fmla="*/ 4252322 h 5142778"/>
              <a:gd name="connsiteX52" fmla="*/ 5795362 w 7113841"/>
              <a:gd name="connsiteY52" fmla="*/ 4261618 h 5142778"/>
              <a:gd name="connsiteX53" fmla="*/ 5763504 w 7113841"/>
              <a:gd name="connsiteY53" fmla="*/ 4271428 h 5142778"/>
              <a:gd name="connsiteX54" fmla="*/ 5731928 w 7113841"/>
              <a:gd name="connsiteY54" fmla="*/ 4281734 h 5142778"/>
              <a:gd name="connsiteX55" fmla="*/ 5700619 w 7113841"/>
              <a:gd name="connsiteY55" fmla="*/ 4292517 h 5142778"/>
              <a:gd name="connsiteX56" fmla="*/ 5669565 w 7113841"/>
              <a:gd name="connsiteY56" fmla="*/ 4303758 h 5142778"/>
              <a:gd name="connsiteX57" fmla="*/ 5638752 w 7113841"/>
              <a:gd name="connsiteY57" fmla="*/ 4315440 h 5142778"/>
              <a:gd name="connsiteX58" fmla="*/ 5608167 w 7113841"/>
              <a:gd name="connsiteY58" fmla="*/ 4327545 h 5142778"/>
              <a:gd name="connsiteX59" fmla="*/ 5577799 w 7113841"/>
              <a:gd name="connsiteY59" fmla="*/ 4340054 h 5142778"/>
              <a:gd name="connsiteX60" fmla="*/ 5547632 w 7113841"/>
              <a:gd name="connsiteY60" fmla="*/ 4352948 h 5142778"/>
              <a:gd name="connsiteX61" fmla="*/ 5517655 w 7113841"/>
              <a:gd name="connsiteY61" fmla="*/ 4366210 h 5142778"/>
              <a:gd name="connsiteX62" fmla="*/ 5487855 w 7113841"/>
              <a:gd name="connsiteY62" fmla="*/ 4379822 h 5142778"/>
              <a:gd name="connsiteX63" fmla="*/ 5443456 w 7113841"/>
              <a:gd name="connsiteY63" fmla="*/ 4400854 h 5142778"/>
              <a:gd name="connsiteX64" fmla="*/ 5399381 w 7113841"/>
              <a:gd name="connsiteY64" fmla="*/ 4422570 h 5142778"/>
              <a:gd name="connsiteX65" fmla="*/ 5355585 w 7113841"/>
              <a:gd name="connsiteY65" fmla="*/ 4444908 h 5142778"/>
              <a:gd name="connsiteX66" fmla="*/ 5312025 w 7113841"/>
              <a:gd name="connsiteY66" fmla="*/ 4467805 h 5142778"/>
              <a:gd name="connsiteX67" fmla="*/ 5254235 w 7113841"/>
              <a:gd name="connsiteY67" fmla="*/ 4499099 h 5142778"/>
              <a:gd name="connsiteX68" fmla="*/ 5167962 w 7113841"/>
              <a:gd name="connsiteY68" fmla="*/ 4547383 h 5142778"/>
              <a:gd name="connsiteX69" fmla="*/ 4952295 w 7113841"/>
              <a:gd name="connsiteY69" fmla="*/ 4672140 h 5142778"/>
              <a:gd name="connsiteX70" fmla="*/ 4791671 w 7113841"/>
              <a:gd name="connsiteY70" fmla="*/ 4763822 h 5142778"/>
              <a:gd name="connsiteX71" fmla="*/ 4717297 w 7113841"/>
              <a:gd name="connsiteY71" fmla="*/ 4804607 h 5142778"/>
              <a:gd name="connsiteX72" fmla="*/ 4656988 w 7113841"/>
              <a:gd name="connsiteY72" fmla="*/ 4836560 h 5142778"/>
              <a:gd name="connsiteX73" fmla="*/ 4611217 w 7113841"/>
              <a:gd name="connsiteY73" fmla="*/ 4860036 h 5142778"/>
              <a:gd name="connsiteX74" fmla="*/ 4564933 w 7113841"/>
              <a:gd name="connsiteY74" fmla="*/ 4883024 h 5142778"/>
              <a:gd name="connsiteX75" fmla="*/ 4518093 w 7113841"/>
              <a:gd name="connsiteY75" fmla="*/ 4905462 h 5142778"/>
              <a:gd name="connsiteX76" fmla="*/ 4470653 w 7113841"/>
              <a:gd name="connsiteY76" fmla="*/ 4927290 h 5142778"/>
              <a:gd name="connsiteX77" fmla="*/ 4438671 w 7113841"/>
              <a:gd name="connsiteY77" fmla="*/ 4941472 h 5142778"/>
              <a:gd name="connsiteX78" fmla="*/ 4406390 w 7113841"/>
              <a:gd name="connsiteY78" fmla="*/ 4955337 h 5142778"/>
              <a:gd name="connsiteX79" fmla="*/ 4373797 w 7113841"/>
              <a:gd name="connsiteY79" fmla="*/ 4968866 h 5142778"/>
              <a:gd name="connsiteX80" fmla="*/ 4340879 w 7113841"/>
              <a:gd name="connsiteY80" fmla="*/ 4982041 h 5142778"/>
              <a:gd name="connsiteX81" fmla="*/ 4307622 w 7113841"/>
              <a:gd name="connsiteY81" fmla="*/ 4994845 h 5142778"/>
              <a:gd name="connsiteX82" fmla="*/ 4274014 w 7113841"/>
              <a:gd name="connsiteY82" fmla="*/ 5007258 h 5142778"/>
              <a:gd name="connsiteX83" fmla="*/ 4240041 w 7113841"/>
              <a:gd name="connsiteY83" fmla="*/ 5019263 h 5142778"/>
              <a:gd name="connsiteX84" fmla="*/ 4205691 w 7113841"/>
              <a:gd name="connsiteY84" fmla="*/ 5030841 h 5142778"/>
              <a:gd name="connsiteX85" fmla="*/ 4170950 w 7113841"/>
              <a:gd name="connsiteY85" fmla="*/ 5041974 h 5142778"/>
              <a:gd name="connsiteX86" fmla="*/ 4135806 w 7113841"/>
              <a:gd name="connsiteY86" fmla="*/ 5052643 h 5142778"/>
              <a:gd name="connsiteX87" fmla="*/ 4100246 w 7113841"/>
              <a:gd name="connsiteY87" fmla="*/ 5062831 h 5142778"/>
              <a:gd name="connsiteX88" fmla="*/ 4064256 w 7113841"/>
              <a:gd name="connsiteY88" fmla="*/ 5072519 h 5142778"/>
              <a:gd name="connsiteX89" fmla="*/ 4027823 w 7113841"/>
              <a:gd name="connsiteY89" fmla="*/ 5081689 h 5142778"/>
              <a:gd name="connsiteX90" fmla="*/ 3990935 w 7113841"/>
              <a:gd name="connsiteY90" fmla="*/ 5090323 h 5142778"/>
              <a:gd name="connsiteX91" fmla="*/ 3953578 w 7113841"/>
              <a:gd name="connsiteY91" fmla="*/ 5098402 h 5142778"/>
              <a:gd name="connsiteX92" fmla="*/ 3915739 w 7113841"/>
              <a:gd name="connsiteY92" fmla="*/ 5105908 h 5142778"/>
              <a:gd name="connsiteX93" fmla="*/ 3877406 w 7113841"/>
              <a:gd name="connsiteY93" fmla="*/ 5112824 h 5142778"/>
              <a:gd name="connsiteX94" fmla="*/ 3838565 w 7113841"/>
              <a:gd name="connsiteY94" fmla="*/ 5119129 h 5142778"/>
              <a:gd name="connsiteX95" fmla="*/ 3799203 w 7113841"/>
              <a:gd name="connsiteY95" fmla="*/ 5124807 h 5142778"/>
              <a:gd name="connsiteX96" fmla="*/ 3759308 w 7113841"/>
              <a:gd name="connsiteY96" fmla="*/ 5129839 h 5142778"/>
              <a:gd name="connsiteX97" fmla="*/ 3718865 w 7113841"/>
              <a:gd name="connsiteY97" fmla="*/ 5134207 h 5142778"/>
              <a:gd name="connsiteX98" fmla="*/ 3677863 w 7113841"/>
              <a:gd name="connsiteY98" fmla="*/ 5137893 h 5142778"/>
              <a:gd name="connsiteX99" fmla="*/ 3636288 w 7113841"/>
              <a:gd name="connsiteY99" fmla="*/ 5140877 h 5142778"/>
              <a:gd name="connsiteX100" fmla="*/ 3600919 w 7113841"/>
              <a:gd name="connsiteY100" fmla="*/ 5142778 h 5142778"/>
              <a:gd name="connsiteX101" fmla="*/ 0 w 7113841"/>
              <a:gd name="connsiteY101" fmla="*/ 5142778 h 5142778"/>
              <a:gd name="connsiteX102" fmla="*/ 36355 w 7113841"/>
              <a:gd name="connsiteY102" fmla="*/ 5078128 h 5142778"/>
              <a:gd name="connsiteX103" fmla="*/ 85405 w 7113841"/>
              <a:gd name="connsiteY103" fmla="*/ 4991843 h 5142778"/>
              <a:gd name="connsiteX104" fmla="*/ 164324 w 7113841"/>
              <a:gd name="connsiteY104" fmla="*/ 4854690 h 5142778"/>
              <a:gd name="connsiteX105" fmla="*/ 381230 w 7113841"/>
              <a:gd name="connsiteY105" fmla="*/ 4481186 h 5142778"/>
              <a:gd name="connsiteX106" fmla="*/ 439596 w 7113841"/>
              <a:gd name="connsiteY106" fmla="*/ 4379712 h 5142778"/>
              <a:gd name="connsiteX107" fmla="*/ 478157 w 7113841"/>
              <a:gd name="connsiteY107" fmla="*/ 4312042 h 5142778"/>
              <a:gd name="connsiteX108" fmla="*/ 516383 w 7113841"/>
              <a:gd name="connsiteY108" fmla="*/ 4244314 h 5142778"/>
              <a:gd name="connsiteX109" fmla="*/ 544803 w 7113841"/>
              <a:gd name="connsiteY109" fmla="*/ 4193459 h 5142778"/>
              <a:gd name="connsiteX110" fmla="*/ 572987 w 7113841"/>
              <a:gd name="connsiteY110" fmla="*/ 4142538 h 5142778"/>
              <a:gd name="connsiteX111" fmla="*/ 591636 w 7113841"/>
              <a:gd name="connsiteY111" fmla="*/ 4108547 h 5142778"/>
              <a:gd name="connsiteX112" fmla="*/ 610163 w 7113841"/>
              <a:gd name="connsiteY112" fmla="*/ 4074516 h 5142778"/>
              <a:gd name="connsiteX113" fmla="*/ 628565 w 7113841"/>
              <a:gd name="connsiteY113" fmla="*/ 4040440 h 5142778"/>
              <a:gd name="connsiteX114" fmla="*/ 646835 w 7113841"/>
              <a:gd name="connsiteY114" fmla="*/ 4006315 h 5142778"/>
              <a:gd name="connsiteX115" fmla="*/ 664966 w 7113841"/>
              <a:gd name="connsiteY115" fmla="*/ 3972137 h 5142778"/>
              <a:gd name="connsiteX116" fmla="*/ 682954 w 7113841"/>
              <a:gd name="connsiteY116" fmla="*/ 3937902 h 5142778"/>
              <a:gd name="connsiteX117" fmla="*/ 691892 w 7113841"/>
              <a:gd name="connsiteY117" fmla="*/ 3920762 h 5142778"/>
              <a:gd name="connsiteX118" fmla="*/ 700791 w 7113841"/>
              <a:gd name="connsiteY118" fmla="*/ 3903606 h 5142778"/>
              <a:gd name="connsiteX119" fmla="*/ 709652 w 7113841"/>
              <a:gd name="connsiteY119" fmla="*/ 3886433 h 5142778"/>
              <a:gd name="connsiteX120" fmla="*/ 718472 w 7113841"/>
              <a:gd name="connsiteY120" fmla="*/ 3869243 h 5142778"/>
              <a:gd name="connsiteX121" fmla="*/ 727252 w 7113841"/>
              <a:gd name="connsiteY121" fmla="*/ 3852035 h 5142778"/>
              <a:gd name="connsiteX122" fmla="*/ 735991 w 7113841"/>
              <a:gd name="connsiteY122" fmla="*/ 3834810 h 5142778"/>
              <a:gd name="connsiteX123" fmla="*/ 744687 w 7113841"/>
              <a:gd name="connsiteY123" fmla="*/ 3817565 h 5142778"/>
              <a:gd name="connsiteX124" fmla="*/ 753341 w 7113841"/>
              <a:gd name="connsiteY124" fmla="*/ 3800302 h 5142778"/>
              <a:gd name="connsiteX125" fmla="*/ 761951 w 7113841"/>
              <a:gd name="connsiteY125" fmla="*/ 3783019 h 5142778"/>
              <a:gd name="connsiteX126" fmla="*/ 770517 w 7113841"/>
              <a:gd name="connsiteY126" fmla="*/ 3765715 h 5142778"/>
              <a:gd name="connsiteX127" fmla="*/ 779038 w 7113841"/>
              <a:gd name="connsiteY127" fmla="*/ 3748391 h 5142778"/>
              <a:gd name="connsiteX128" fmla="*/ 787512 w 7113841"/>
              <a:gd name="connsiteY128" fmla="*/ 3731046 h 5142778"/>
              <a:gd name="connsiteX129" fmla="*/ 795941 w 7113841"/>
              <a:gd name="connsiteY129" fmla="*/ 3713678 h 5142778"/>
              <a:gd name="connsiteX130" fmla="*/ 804322 w 7113841"/>
              <a:gd name="connsiteY130" fmla="*/ 3696288 h 5142778"/>
              <a:gd name="connsiteX131" fmla="*/ 812655 w 7113841"/>
              <a:gd name="connsiteY131" fmla="*/ 3678875 h 5142778"/>
              <a:gd name="connsiteX132" fmla="*/ 820938 w 7113841"/>
              <a:gd name="connsiteY132" fmla="*/ 3661439 h 5142778"/>
              <a:gd name="connsiteX133" fmla="*/ 829172 w 7113841"/>
              <a:gd name="connsiteY133" fmla="*/ 3643979 h 5142778"/>
              <a:gd name="connsiteX134" fmla="*/ 837357 w 7113841"/>
              <a:gd name="connsiteY134" fmla="*/ 3626494 h 5142778"/>
              <a:gd name="connsiteX135" fmla="*/ 845490 w 7113841"/>
              <a:gd name="connsiteY135" fmla="*/ 3608984 h 5142778"/>
              <a:gd name="connsiteX136" fmla="*/ 853571 w 7113841"/>
              <a:gd name="connsiteY136" fmla="*/ 3591449 h 5142778"/>
              <a:gd name="connsiteX137" fmla="*/ 861599 w 7113841"/>
              <a:gd name="connsiteY137" fmla="*/ 3573886 h 5142778"/>
              <a:gd name="connsiteX138" fmla="*/ 869574 w 7113841"/>
              <a:gd name="connsiteY138" fmla="*/ 3556298 h 5142778"/>
              <a:gd name="connsiteX139" fmla="*/ 877495 w 7113841"/>
              <a:gd name="connsiteY139" fmla="*/ 3538682 h 5142778"/>
              <a:gd name="connsiteX140" fmla="*/ 885361 w 7113841"/>
              <a:gd name="connsiteY140" fmla="*/ 3521039 h 5142778"/>
              <a:gd name="connsiteX141" fmla="*/ 893171 w 7113841"/>
              <a:gd name="connsiteY141" fmla="*/ 3503367 h 5142778"/>
              <a:gd name="connsiteX142" fmla="*/ 900925 w 7113841"/>
              <a:gd name="connsiteY142" fmla="*/ 3485666 h 5142778"/>
              <a:gd name="connsiteX143" fmla="*/ 908622 w 7113841"/>
              <a:gd name="connsiteY143" fmla="*/ 3467936 h 5142778"/>
              <a:gd name="connsiteX144" fmla="*/ 916260 w 7113841"/>
              <a:gd name="connsiteY144" fmla="*/ 3450176 h 5142778"/>
              <a:gd name="connsiteX145" fmla="*/ 923841 w 7113841"/>
              <a:gd name="connsiteY145" fmla="*/ 3432385 h 5142778"/>
              <a:gd name="connsiteX146" fmla="*/ 931361 w 7113841"/>
              <a:gd name="connsiteY146" fmla="*/ 3414563 h 5142778"/>
              <a:gd name="connsiteX147" fmla="*/ 938822 w 7113841"/>
              <a:gd name="connsiteY147" fmla="*/ 3396710 h 5142778"/>
              <a:gd name="connsiteX148" fmla="*/ 946221 w 7113841"/>
              <a:gd name="connsiteY148" fmla="*/ 3378825 h 5142778"/>
              <a:gd name="connsiteX149" fmla="*/ 953559 w 7113841"/>
              <a:gd name="connsiteY149" fmla="*/ 3360907 h 5142778"/>
              <a:gd name="connsiteX150" fmla="*/ 960835 w 7113841"/>
              <a:gd name="connsiteY150" fmla="*/ 3342956 h 5142778"/>
              <a:gd name="connsiteX151" fmla="*/ 968048 w 7113841"/>
              <a:gd name="connsiteY151" fmla="*/ 3324971 h 5142778"/>
              <a:gd name="connsiteX152" fmla="*/ 975195 w 7113841"/>
              <a:gd name="connsiteY152" fmla="*/ 3306952 h 5142778"/>
              <a:gd name="connsiteX153" fmla="*/ 982280 w 7113841"/>
              <a:gd name="connsiteY153" fmla="*/ 3288898 h 5142778"/>
              <a:gd name="connsiteX154" fmla="*/ 989297 w 7113841"/>
              <a:gd name="connsiteY154" fmla="*/ 3270809 h 5142778"/>
              <a:gd name="connsiteX155" fmla="*/ 996250 w 7113841"/>
              <a:gd name="connsiteY155" fmla="*/ 3252684 h 5142778"/>
              <a:gd name="connsiteX156" fmla="*/ 1003136 w 7113841"/>
              <a:gd name="connsiteY156" fmla="*/ 3234522 h 5142778"/>
              <a:gd name="connsiteX157" fmla="*/ 1009953 w 7113841"/>
              <a:gd name="connsiteY157" fmla="*/ 3216324 h 5142778"/>
              <a:gd name="connsiteX158" fmla="*/ 1016702 w 7113841"/>
              <a:gd name="connsiteY158" fmla="*/ 3198088 h 5142778"/>
              <a:gd name="connsiteX159" fmla="*/ 1023381 w 7113841"/>
              <a:gd name="connsiteY159" fmla="*/ 3179814 h 5142778"/>
              <a:gd name="connsiteX160" fmla="*/ 1029991 w 7113841"/>
              <a:gd name="connsiteY160" fmla="*/ 3161502 h 5142778"/>
              <a:gd name="connsiteX161" fmla="*/ 1036530 w 7113841"/>
              <a:gd name="connsiteY161" fmla="*/ 3143151 h 5142778"/>
              <a:gd name="connsiteX162" fmla="*/ 1042998 w 7113841"/>
              <a:gd name="connsiteY162" fmla="*/ 3124759 h 5142778"/>
              <a:gd name="connsiteX163" fmla="*/ 1049393 w 7113841"/>
              <a:gd name="connsiteY163" fmla="*/ 3106328 h 5142778"/>
              <a:gd name="connsiteX164" fmla="*/ 1055715 w 7113841"/>
              <a:gd name="connsiteY164" fmla="*/ 3087856 h 5142778"/>
              <a:gd name="connsiteX165" fmla="*/ 1061964 w 7113841"/>
              <a:gd name="connsiteY165" fmla="*/ 3069343 h 5142778"/>
              <a:gd name="connsiteX166" fmla="*/ 1068138 w 7113841"/>
              <a:gd name="connsiteY166" fmla="*/ 3050788 h 5142778"/>
              <a:gd name="connsiteX167" fmla="*/ 1074237 w 7113841"/>
              <a:gd name="connsiteY167" fmla="*/ 3032191 h 5142778"/>
              <a:gd name="connsiteX168" fmla="*/ 1080260 w 7113841"/>
              <a:gd name="connsiteY168" fmla="*/ 3013551 h 5142778"/>
              <a:gd name="connsiteX169" fmla="*/ 1086206 w 7113841"/>
              <a:gd name="connsiteY169" fmla="*/ 2994867 h 5142778"/>
              <a:gd name="connsiteX170" fmla="*/ 1092075 w 7113841"/>
              <a:gd name="connsiteY170" fmla="*/ 2976140 h 5142778"/>
              <a:gd name="connsiteX171" fmla="*/ 1097865 w 7113841"/>
              <a:gd name="connsiteY171" fmla="*/ 2957368 h 5142778"/>
              <a:gd name="connsiteX172" fmla="*/ 1103577 w 7113841"/>
              <a:gd name="connsiteY172" fmla="*/ 2938551 h 5142778"/>
              <a:gd name="connsiteX173" fmla="*/ 1109208 w 7113841"/>
              <a:gd name="connsiteY173" fmla="*/ 2919688 h 5142778"/>
              <a:gd name="connsiteX174" fmla="*/ 1114759 w 7113841"/>
              <a:gd name="connsiteY174" fmla="*/ 2900780 h 5142778"/>
              <a:gd name="connsiteX175" fmla="*/ 1120228 w 7113841"/>
              <a:gd name="connsiteY175" fmla="*/ 2881825 h 5142778"/>
              <a:gd name="connsiteX176" fmla="*/ 1125617 w 7113841"/>
              <a:gd name="connsiteY176" fmla="*/ 2862822 h 5142778"/>
              <a:gd name="connsiteX177" fmla="*/ 1130921 w 7113841"/>
              <a:gd name="connsiteY177" fmla="*/ 2843773 h 5142778"/>
              <a:gd name="connsiteX178" fmla="*/ 1136143 w 7113841"/>
              <a:gd name="connsiteY178" fmla="*/ 2824674 h 5142778"/>
              <a:gd name="connsiteX179" fmla="*/ 1141280 w 7113841"/>
              <a:gd name="connsiteY179" fmla="*/ 2805527 h 5142778"/>
              <a:gd name="connsiteX180" fmla="*/ 1146332 w 7113841"/>
              <a:gd name="connsiteY180" fmla="*/ 2786331 h 5142778"/>
              <a:gd name="connsiteX181" fmla="*/ 1151298 w 7113841"/>
              <a:gd name="connsiteY181" fmla="*/ 2767085 h 5142778"/>
              <a:gd name="connsiteX182" fmla="*/ 1156178 w 7113841"/>
              <a:gd name="connsiteY182" fmla="*/ 2747788 h 5142778"/>
              <a:gd name="connsiteX183" fmla="*/ 1160971 w 7113841"/>
              <a:gd name="connsiteY183" fmla="*/ 2728441 h 5142778"/>
              <a:gd name="connsiteX184" fmla="*/ 1165675 w 7113841"/>
              <a:gd name="connsiteY184" fmla="*/ 2709042 h 5142778"/>
              <a:gd name="connsiteX185" fmla="*/ 1170290 w 7113841"/>
              <a:gd name="connsiteY185" fmla="*/ 2689591 h 5142778"/>
              <a:gd name="connsiteX186" fmla="*/ 1174816 w 7113841"/>
              <a:gd name="connsiteY186" fmla="*/ 2670087 h 5142778"/>
              <a:gd name="connsiteX187" fmla="*/ 1179252 w 7113841"/>
              <a:gd name="connsiteY187" fmla="*/ 2650531 h 5142778"/>
              <a:gd name="connsiteX188" fmla="*/ 1183597 w 7113841"/>
              <a:gd name="connsiteY188" fmla="*/ 2630921 h 5142778"/>
              <a:gd name="connsiteX189" fmla="*/ 1187850 w 7113841"/>
              <a:gd name="connsiteY189" fmla="*/ 2611257 h 5142778"/>
              <a:gd name="connsiteX190" fmla="*/ 1192010 w 7113841"/>
              <a:gd name="connsiteY190" fmla="*/ 2591538 h 5142778"/>
              <a:gd name="connsiteX191" fmla="*/ 1196077 w 7113841"/>
              <a:gd name="connsiteY191" fmla="*/ 2571764 h 5142778"/>
              <a:gd name="connsiteX192" fmla="*/ 1200049 w 7113841"/>
              <a:gd name="connsiteY192" fmla="*/ 2551934 h 5142778"/>
              <a:gd name="connsiteX193" fmla="*/ 1203927 w 7113841"/>
              <a:gd name="connsiteY193" fmla="*/ 2532048 h 5142778"/>
              <a:gd name="connsiteX194" fmla="*/ 1207710 w 7113841"/>
              <a:gd name="connsiteY194" fmla="*/ 2512105 h 5142778"/>
              <a:gd name="connsiteX195" fmla="*/ 1211395 w 7113841"/>
              <a:gd name="connsiteY195" fmla="*/ 2492104 h 5142778"/>
              <a:gd name="connsiteX196" fmla="*/ 1214985 w 7113841"/>
              <a:gd name="connsiteY196" fmla="*/ 2472046 h 5142778"/>
              <a:gd name="connsiteX197" fmla="*/ 1218476 w 7113841"/>
              <a:gd name="connsiteY197" fmla="*/ 2451929 h 5142778"/>
              <a:gd name="connsiteX198" fmla="*/ 1221868 w 7113841"/>
              <a:gd name="connsiteY198" fmla="*/ 2431753 h 5142778"/>
              <a:gd name="connsiteX199" fmla="*/ 1225161 w 7113841"/>
              <a:gd name="connsiteY199" fmla="*/ 2411518 h 5142778"/>
              <a:gd name="connsiteX200" fmla="*/ 1228353 w 7113841"/>
              <a:gd name="connsiteY200" fmla="*/ 2391223 h 5142778"/>
              <a:gd name="connsiteX201" fmla="*/ 1231446 w 7113841"/>
              <a:gd name="connsiteY201" fmla="*/ 2370867 h 5142778"/>
              <a:gd name="connsiteX202" fmla="*/ 1234436 w 7113841"/>
              <a:gd name="connsiteY202" fmla="*/ 2350449 h 5142778"/>
              <a:gd name="connsiteX203" fmla="*/ 1237324 w 7113841"/>
              <a:gd name="connsiteY203" fmla="*/ 2329971 h 5142778"/>
              <a:gd name="connsiteX204" fmla="*/ 1240109 w 7113841"/>
              <a:gd name="connsiteY204" fmla="*/ 2309430 h 5142778"/>
              <a:gd name="connsiteX205" fmla="*/ 1242790 w 7113841"/>
              <a:gd name="connsiteY205" fmla="*/ 2288826 h 5142778"/>
              <a:gd name="connsiteX206" fmla="*/ 1245366 w 7113841"/>
              <a:gd name="connsiteY206" fmla="*/ 2268159 h 5142778"/>
              <a:gd name="connsiteX207" fmla="*/ 1247837 w 7113841"/>
              <a:gd name="connsiteY207" fmla="*/ 2247428 h 5142778"/>
              <a:gd name="connsiteX208" fmla="*/ 1250202 w 7113841"/>
              <a:gd name="connsiteY208" fmla="*/ 2226633 h 5142778"/>
              <a:gd name="connsiteX209" fmla="*/ 1252460 w 7113841"/>
              <a:gd name="connsiteY209" fmla="*/ 2205773 h 5142778"/>
              <a:gd name="connsiteX210" fmla="*/ 1254610 w 7113841"/>
              <a:gd name="connsiteY210" fmla="*/ 2184847 h 5142778"/>
              <a:gd name="connsiteX211" fmla="*/ 1256651 w 7113841"/>
              <a:gd name="connsiteY211" fmla="*/ 2163856 h 5142778"/>
              <a:gd name="connsiteX212" fmla="*/ 1258584 w 7113841"/>
              <a:gd name="connsiteY212" fmla="*/ 2142798 h 5142778"/>
              <a:gd name="connsiteX213" fmla="*/ 1260407 w 7113841"/>
              <a:gd name="connsiteY213" fmla="*/ 2121673 h 5142778"/>
              <a:gd name="connsiteX214" fmla="*/ 1262119 w 7113841"/>
              <a:gd name="connsiteY214" fmla="*/ 2100480 h 5142778"/>
              <a:gd name="connsiteX215" fmla="*/ 1263719 w 7113841"/>
              <a:gd name="connsiteY215" fmla="*/ 2079219 h 5142778"/>
              <a:gd name="connsiteX216" fmla="*/ 1265207 w 7113841"/>
              <a:gd name="connsiteY216" fmla="*/ 2057890 h 5142778"/>
              <a:gd name="connsiteX217" fmla="*/ 1266583 w 7113841"/>
              <a:gd name="connsiteY217" fmla="*/ 2036492 h 5142778"/>
              <a:gd name="connsiteX218" fmla="*/ 1267845 w 7113841"/>
              <a:gd name="connsiteY218" fmla="*/ 2015023 h 5142778"/>
              <a:gd name="connsiteX219" fmla="*/ 1268992 w 7113841"/>
              <a:gd name="connsiteY219" fmla="*/ 1993484 h 5142778"/>
              <a:gd name="connsiteX220" fmla="*/ 1270024 w 7113841"/>
              <a:gd name="connsiteY220" fmla="*/ 1971875 h 5142778"/>
              <a:gd name="connsiteX221" fmla="*/ 1270940 w 7113841"/>
              <a:gd name="connsiteY221" fmla="*/ 1950194 h 5142778"/>
              <a:gd name="connsiteX222" fmla="*/ 1271740 w 7113841"/>
              <a:gd name="connsiteY222" fmla="*/ 1928441 h 5142778"/>
              <a:gd name="connsiteX223" fmla="*/ 1272422 w 7113841"/>
              <a:gd name="connsiteY223" fmla="*/ 1906616 h 5142778"/>
              <a:gd name="connsiteX224" fmla="*/ 1272986 w 7113841"/>
              <a:gd name="connsiteY224" fmla="*/ 1884718 h 5142778"/>
              <a:gd name="connsiteX225" fmla="*/ 1273430 w 7113841"/>
              <a:gd name="connsiteY225" fmla="*/ 1862747 h 5142778"/>
              <a:gd name="connsiteX226" fmla="*/ 1273755 w 7113841"/>
              <a:gd name="connsiteY226" fmla="*/ 1840700 h 5142778"/>
              <a:gd name="connsiteX227" fmla="*/ 1273961 w 7113841"/>
              <a:gd name="connsiteY227" fmla="*/ 1818581 h 5142778"/>
              <a:gd name="connsiteX228" fmla="*/ 1274005 w 7113841"/>
              <a:gd name="connsiteY228" fmla="*/ 1774114 h 5142778"/>
              <a:gd name="connsiteX229" fmla="*/ 1273844 w 7113841"/>
              <a:gd name="connsiteY229" fmla="*/ 1751767 h 5142778"/>
              <a:gd name="connsiteX230" fmla="*/ 1273558 w 7113841"/>
              <a:gd name="connsiteY230" fmla="*/ 1729342 h 5142778"/>
              <a:gd name="connsiteX231" fmla="*/ 1273150 w 7113841"/>
              <a:gd name="connsiteY231" fmla="*/ 1706841 h 5142778"/>
              <a:gd name="connsiteX232" fmla="*/ 1272616 w 7113841"/>
              <a:gd name="connsiteY232" fmla="*/ 1684263 h 5142778"/>
              <a:gd name="connsiteX233" fmla="*/ 1271956 w 7113841"/>
              <a:gd name="connsiteY233" fmla="*/ 1661605 h 5142778"/>
              <a:gd name="connsiteX234" fmla="*/ 1271170 w 7113841"/>
              <a:gd name="connsiteY234" fmla="*/ 1638868 h 5142778"/>
              <a:gd name="connsiteX235" fmla="*/ 1270256 w 7113841"/>
              <a:gd name="connsiteY235" fmla="*/ 1616053 h 5142778"/>
              <a:gd name="connsiteX236" fmla="*/ 1269215 w 7113841"/>
              <a:gd name="connsiteY236" fmla="*/ 1593157 h 5142778"/>
              <a:gd name="connsiteX237" fmla="*/ 1268044 w 7113841"/>
              <a:gd name="connsiteY237" fmla="*/ 1570181 h 5142778"/>
              <a:gd name="connsiteX238" fmla="*/ 1266744 w 7113841"/>
              <a:gd name="connsiteY238" fmla="*/ 1547124 h 5142778"/>
              <a:gd name="connsiteX239" fmla="*/ 1265314 w 7113841"/>
              <a:gd name="connsiteY239" fmla="*/ 1523985 h 5142778"/>
              <a:gd name="connsiteX240" fmla="*/ 1263753 w 7113841"/>
              <a:gd name="connsiteY240" fmla="*/ 1500764 h 5142778"/>
              <a:gd name="connsiteX241" fmla="*/ 1262060 w 7113841"/>
              <a:gd name="connsiteY241" fmla="*/ 1477461 h 5142778"/>
              <a:gd name="connsiteX242" fmla="*/ 1260234 w 7113841"/>
              <a:gd name="connsiteY242" fmla="*/ 1454074 h 5142778"/>
              <a:gd name="connsiteX243" fmla="*/ 1258276 w 7113841"/>
              <a:gd name="connsiteY243" fmla="*/ 1430604 h 5142778"/>
              <a:gd name="connsiteX244" fmla="*/ 1256182 w 7113841"/>
              <a:gd name="connsiteY244" fmla="*/ 1407049 h 5142778"/>
              <a:gd name="connsiteX245" fmla="*/ 1253955 w 7113841"/>
              <a:gd name="connsiteY245" fmla="*/ 1383410 h 5142778"/>
              <a:gd name="connsiteX246" fmla="*/ 1251592 w 7113841"/>
              <a:gd name="connsiteY246" fmla="*/ 1359685 h 5142778"/>
              <a:gd name="connsiteX247" fmla="*/ 1249092 w 7113841"/>
              <a:gd name="connsiteY247" fmla="*/ 1335873 h 5142778"/>
              <a:gd name="connsiteX248" fmla="*/ 1246456 w 7113841"/>
              <a:gd name="connsiteY248" fmla="*/ 1311977 h 5142778"/>
              <a:gd name="connsiteX249" fmla="*/ 1243681 w 7113841"/>
              <a:gd name="connsiteY249" fmla="*/ 1287992 h 5142778"/>
              <a:gd name="connsiteX250" fmla="*/ 1240769 w 7113841"/>
              <a:gd name="connsiteY250" fmla="*/ 1263921 h 5142778"/>
              <a:gd name="connsiteX251" fmla="*/ 1237716 w 7113841"/>
              <a:gd name="connsiteY251" fmla="*/ 1239761 h 5142778"/>
              <a:gd name="connsiteX252" fmla="*/ 1234524 w 7113841"/>
              <a:gd name="connsiteY252" fmla="*/ 1215513 h 5142778"/>
              <a:gd name="connsiteX253" fmla="*/ 1231190 w 7113841"/>
              <a:gd name="connsiteY253" fmla="*/ 1191176 h 5142778"/>
              <a:gd name="connsiteX254" fmla="*/ 1227715 w 7113841"/>
              <a:gd name="connsiteY254" fmla="*/ 1166749 h 5142778"/>
              <a:gd name="connsiteX255" fmla="*/ 1224099 w 7113841"/>
              <a:gd name="connsiteY255" fmla="*/ 1142232 h 5142778"/>
              <a:gd name="connsiteX256" fmla="*/ 1220339 w 7113841"/>
              <a:gd name="connsiteY256" fmla="*/ 1117624 h 5142778"/>
              <a:gd name="connsiteX257" fmla="*/ 1216434 w 7113841"/>
              <a:gd name="connsiteY257" fmla="*/ 1092925 h 5142778"/>
              <a:gd name="connsiteX258" fmla="*/ 1212386 w 7113841"/>
              <a:gd name="connsiteY258" fmla="*/ 1068134 h 5142778"/>
              <a:gd name="connsiteX259" fmla="*/ 1208192 w 7113841"/>
              <a:gd name="connsiteY259" fmla="*/ 1043251 h 5142778"/>
              <a:gd name="connsiteX260" fmla="*/ 1203852 w 7113841"/>
              <a:gd name="connsiteY260" fmla="*/ 1018274 h 5142778"/>
              <a:gd name="connsiteX261" fmla="*/ 1199365 w 7113841"/>
              <a:gd name="connsiteY261" fmla="*/ 993205 h 5142778"/>
              <a:gd name="connsiteX262" fmla="*/ 1194731 w 7113841"/>
              <a:gd name="connsiteY262" fmla="*/ 968042 h 5142778"/>
              <a:gd name="connsiteX263" fmla="*/ 1189948 w 7113841"/>
              <a:gd name="connsiteY263" fmla="*/ 942784 h 5142778"/>
              <a:gd name="connsiteX264" fmla="*/ 1185016 w 7113841"/>
              <a:gd name="connsiteY264" fmla="*/ 917431 h 5142778"/>
              <a:gd name="connsiteX265" fmla="*/ 1179934 w 7113841"/>
              <a:gd name="connsiteY265" fmla="*/ 891982 h 5142778"/>
              <a:gd name="connsiteX266" fmla="*/ 1174701 w 7113841"/>
              <a:gd name="connsiteY266" fmla="*/ 866438 h 5142778"/>
              <a:gd name="connsiteX267" fmla="*/ 1169317 w 7113841"/>
              <a:gd name="connsiteY267" fmla="*/ 840796 h 5142778"/>
              <a:gd name="connsiteX268" fmla="*/ 1163781 w 7113841"/>
              <a:gd name="connsiteY268" fmla="*/ 815058 h 5142778"/>
              <a:gd name="connsiteX269" fmla="*/ 1158092 w 7113841"/>
              <a:gd name="connsiteY269" fmla="*/ 789222 h 5142778"/>
              <a:gd name="connsiteX270" fmla="*/ 1152249 w 7113841"/>
              <a:gd name="connsiteY270" fmla="*/ 763287 h 5142778"/>
              <a:gd name="connsiteX271" fmla="*/ 1146253 w 7113841"/>
              <a:gd name="connsiteY271" fmla="*/ 737255 h 5142778"/>
              <a:gd name="connsiteX272" fmla="*/ 1140101 w 7113841"/>
              <a:gd name="connsiteY272" fmla="*/ 711122 h 5142778"/>
              <a:gd name="connsiteX273" fmla="*/ 1133793 w 7113841"/>
              <a:gd name="connsiteY273" fmla="*/ 684890 h 5142778"/>
              <a:gd name="connsiteX274" fmla="*/ 1127327 w 7113841"/>
              <a:gd name="connsiteY274" fmla="*/ 658557 h 5142778"/>
              <a:gd name="connsiteX275" fmla="*/ 1120705 w 7113841"/>
              <a:gd name="connsiteY275" fmla="*/ 632123 h 5142778"/>
              <a:gd name="connsiteX276" fmla="*/ 1113925 w 7113841"/>
              <a:gd name="connsiteY276" fmla="*/ 605589 h 5142778"/>
              <a:gd name="connsiteX277" fmla="*/ 1106986 w 7113841"/>
              <a:gd name="connsiteY277" fmla="*/ 578951 h 5142778"/>
              <a:gd name="connsiteX278" fmla="*/ 1099887 w 7113841"/>
              <a:gd name="connsiteY278" fmla="*/ 552212 h 5142778"/>
              <a:gd name="connsiteX279" fmla="*/ 1092628 w 7113841"/>
              <a:gd name="connsiteY279" fmla="*/ 525369 h 5142778"/>
              <a:gd name="connsiteX280" fmla="*/ 1085207 w 7113841"/>
              <a:gd name="connsiteY280" fmla="*/ 498423 h 5142778"/>
              <a:gd name="connsiteX281" fmla="*/ 1077624 w 7113841"/>
              <a:gd name="connsiteY281" fmla="*/ 471372 h 5142778"/>
              <a:gd name="connsiteX282" fmla="*/ 1069880 w 7113841"/>
              <a:gd name="connsiteY282" fmla="*/ 444217 h 5142778"/>
              <a:gd name="connsiteX283" fmla="*/ 1061971 w 7113841"/>
              <a:gd name="connsiteY283" fmla="*/ 416957 h 5142778"/>
              <a:gd name="connsiteX284" fmla="*/ 1053898 w 7113841"/>
              <a:gd name="connsiteY284" fmla="*/ 389591 h 5142778"/>
              <a:gd name="connsiteX285" fmla="*/ 1045660 w 7113841"/>
              <a:gd name="connsiteY285" fmla="*/ 362118 h 5142778"/>
              <a:gd name="connsiteX286" fmla="*/ 1037256 w 7113841"/>
              <a:gd name="connsiteY286" fmla="*/ 334538 h 5142778"/>
              <a:gd name="connsiteX287" fmla="*/ 1028686 w 7113841"/>
              <a:gd name="connsiteY287" fmla="*/ 306852 h 5142778"/>
              <a:gd name="connsiteX288" fmla="*/ 1019950 w 7113841"/>
              <a:gd name="connsiteY288" fmla="*/ 279057 h 5142778"/>
              <a:gd name="connsiteX289" fmla="*/ 1011045 w 7113841"/>
              <a:gd name="connsiteY289" fmla="*/ 251154 h 5142778"/>
              <a:gd name="connsiteX290" fmla="*/ 1001971 w 7113841"/>
              <a:gd name="connsiteY290" fmla="*/ 223142 h 5142778"/>
              <a:gd name="connsiteX291" fmla="*/ 992728 w 7113841"/>
              <a:gd name="connsiteY291" fmla="*/ 195020 h 5142778"/>
              <a:gd name="connsiteX292" fmla="*/ 983314 w 7113841"/>
              <a:gd name="connsiteY292" fmla="*/ 166788 h 5142778"/>
              <a:gd name="connsiteX293" fmla="*/ 973730 w 7113841"/>
              <a:gd name="connsiteY293" fmla="*/ 138446 h 5142778"/>
              <a:gd name="connsiteX294" fmla="*/ 963974 w 7113841"/>
              <a:gd name="connsiteY294" fmla="*/ 109992 h 5142778"/>
              <a:gd name="connsiteX295" fmla="*/ 954045 w 7113841"/>
              <a:gd name="connsiteY295" fmla="*/ 81427 h 5142778"/>
              <a:gd name="connsiteX296" fmla="*/ 943943 w 7113841"/>
              <a:gd name="connsiteY296" fmla="*/ 52750 h 5142778"/>
              <a:gd name="connsiteX297" fmla="*/ 933667 w 7113841"/>
              <a:gd name="connsiteY297" fmla="*/ 23959 h 51427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Lst>
            <a:rect l="l" t="t" r="r" b="b"/>
            <a:pathLst>
              <a:path w="7113841" h="5142778">
                <a:moveTo>
                  <a:pt x="925004" y="0"/>
                </a:moveTo>
                <a:lnTo>
                  <a:pt x="7113841" y="0"/>
                </a:lnTo>
                <a:lnTo>
                  <a:pt x="7113841" y="4345781"/>
                </a:lnTo>
                <a:lnTo>
                  <a:pt x="7113839" y="4345781"/>
                </a:lnTo>
                <a:lnTo>
                  <a:pt x="7113839" y="4344165"/>
                </a:lnTo>
                <a:lnTo>
                  <a:pt x="7065051" y="4326824"/>
                </a:lnTo>
                <a:lnTo>
                  <a:pt x="7016980" y="4310591"/>
                </a:lnTo>
                <a:lnTo>
                  <a:pt x="6969613" y="4295447"/>
                </a:lnTo>
                <a:lnTo>
                  <a:pt x="6922939" y="4281374"/>
                </a:lnTo>
                <a:lnTo>
                  <a:pt x="6876941" y="4268353"/>
                </a:lnTo>
                <a:lnTo>
                  <a:pt x="6831609" y="4256365"/>
                </a:lnTo>
                <a:lnTo>
                  <a:pt x="6786928" y="4245394"/>
                </a:lnTo>
                <a:lnTo>
                  <a:pt x="6742887" y="4235421"/>
                </a:lnTo>
                <a:lnTo>
                  <a:pt x="6699472" y="4226427"/>
                </a:lnTo>
                <a:lnTo>
                  <a:pt x="6656669" y="4218394"/>
                </a:lnTo>
                <a:lnTo>
                  <a:pt x="6614465" y="4211304"/>
                </a:lnTo>
                <a:lnTo>
                  <a:pt x="6572851" y="4205138"/>
                </a:lnTo>
                <a:lnTo>
                  <a:pt x="6552259" y="4202397"/>
                </a:lnTo>
                <a:lnTo>
                  <a:pt x="6531808" y="4199880"/>
                </a:lnTo>
                <a:lnTo>
                  <a:pt x="6511499" y="4197584"/>
                </a:lnTo>
                <a:lnTo>
                  <a:pt x="6491327" y="4195509"/>
                </a:lnTo>
                <a:lnTo>
                  <a:pt x="6471293" y="4193650"/>
                </a:lnTo>
                <a:lnTo>
                  <a:pt x="6451393" y="4192007"/>
                </a:lnTo>
                <a:lnTo>
                  <a:pt x="6431629" y="4190577"/>
                </a:lnTo>
                <a:lnTo>
                  <a:pt x="6411994" y="4189358"/>
                </a:lnTo>
                <a:lnTo>
                  <a:pt x="6392492" y="4188346"/>
                </a:lnTo>
                <a:lnTo>
                  <a:pt x="6373117" y="4187541"/>
                </a:lnTo>
                <a:lnTo>
                  <a:pt x="6353871" y="4186940"/>
                </a:lnTo>
                <a:lnTo>
                  <a:pt x="6334749" y="4186540"/>
                </a:lnTo>
                <a:lnTo>
                  <a:pt x="6315752" y="4186339"/>
                </a:lnTo>
                <a:lnTo>
                  <a:pt x="6296876" y="4186336"/>
                </a:lnTo>
                <a:lnTo>
                  <a:pt x="6278122" y="4186526"/>
                </a:lnTo>
                <a:lnTo>
                  <a:pt x="6259485" y="4186909"/>
                </a:lnTo>
                <a:lnTo>
                  <a:pt x="6240968" y="4187483"/>
                </a:lnTo>
                <a:lnTo>
                  <a:pt x="6222565" y="4188243"/>
                </a:lnTo>
                <a:lnTo>
                  <a:pt x="6204277" y="4189190"/>
                </a:lnTo>
                <a:lnTo>
                  <a:pt x="6186101" y="4190320"/>
                </a:lnTo>
                <a:lnTo>
                  <a:pt x="6168036" y="4191630"/>
                </a:lnTo>
                <a:lnTo>
                  <a:pt x="6150080" y="4193119"/>
                </a:lnTo>
                <a:lnTo>
                  <a:pt x="6132232" y="4194785"/>
                </a:lnTo>
                <a:lnTo>
                  <a:pt x="6114490" y="4196625"/>
                </a:lnTo>
                <a:lnTo>
                  <a:pt x="6096852" y="4198636"/>
                </a:lnTo>
                <a:lnTo>
                  <a:pt x="6079317" y="4200817"/>
                </a:lnTo>
                <a:lnTo>
                  <a:pt x="6061883" y="4203166"/>
                </a:lnTo>
                <a:lnTo>
                  <a:pt x="6044549" y="4205679"/>
                </a:lnTo>
                <a:lnTo>
                  <a:pt x="6027313" y="4208355"/>
                </a:lnTo>
                <a:lnTo>
                  <a:pt x="6010172" y="4211191"/>
                </a:lnTo>
                <a:lnTo>
                  <a:pt x="5976173" y="4217335"/>
                </a:lnTo>
                <a:lnTo>
                  <a:pt x="5942540" y="4224094"/>
                </a:lnTo>
                <a:lnTo>
                  <a:pt x="5892747" y="4235344"/>
                </a:lnTo>
                <a:lnTo>
                  <a:pt x="5859970" y="4243558"/>
                </a:lnTo>
                <a:lnTo>
                  <a:pt x="5827512" y="4252322"/>
                </a:lnTo>
                <a:lnTo>
                  <a:pt x="5795362" y="4261618"/>
                </a:lnTo>
                <a:lnTo>
                  <a:pt x="5763504" y="4271428"/>
                </a:lnTo>
                <a:lnTo>
                  <a:pt x="5731928" y="4281734"/>
                </a:lnTo>
                <a:lnTo>
                  <a:pt x="5700619" y="4292517"/>
                </a:lnTo>
                <a:lnTo>
                  <a:pt x="5669565" y="4303758"/>
                </a:lnTo>
                <a:lnTo>
                  <a:pt x="5638752" y="4315440"/>
                </a:lnTo>
                <a:lnTo>
                  <a:pt x="5608167" y="4327545"/>
                </a:lnTo>
                <a:lnTo>
                  <a:pt x="5577799" y="4340054"/>
                </a:lnTo>
                <a:lnTo>
                  <a:pt x="5547632" y="4352948"/>
                </a:lnTo>
                <a:lnTo>
                  <a:pt x="5517655" y="4366210"/>
                </a:lnTo>
                <a:lnTo>
                  <a:pt x="5487855" y="4379822"/>
                </a:lnTo>
                <a:lnTo>
                  <a:pt x="5443456" y="4400854"/>
                </a:lnTo>
                <a:lnTo>
                  <a:pt x="5399381" y="4422570"/>
                </a:lnTo>
                <a:lnTo>
                  <a:pt x="5355585" y="4444908"/>
                </a:lnTo>
                <a:lnTo>
                  <a:pt x="5312025" y="4467805"/>
                </a:lnTo>
                <a:lnTo>
                  <a:pt x="5254235" y="4499099"/>
                </a:lnTo>
                <a:lnTo>
                  <a:pt x="5167962" y="4547383"/>
                </a:lnTo>
                <a:lnTo>
                  <a:pt x="4952295" y="4672140"/>
                </a:lnTo>
                <a:lnTo>
                  <a:pt x="4791671" y="4763822"/>
                </a:lnTo>
                <a:lnTo>
                  <a:pt x="4717297" y="4804607"/>
                </a:lnTo>
                <a:lnTo>
                  <a:pt x="4656988" y="4836560"/>
                </a:lnTo>
                <a:lnTo>
                  <a:pt x="4611217" y="4860036"/>
                </a:lnTo>
                <a:lnTo>
                  <a:pt x="4564933" y="4883024"/>
                </a:lnTo>
                <a:lnTo>
                  <a:pt x="4518093" y="4905462"/>
                </a:lnTo>
                <a:lnTo>
                  <a:pt x="4470653" y="4927290"/>
                </a:lnTo>
                <a:lnTo>
                  <a:pt x="4438671" y="4941472"/>
                </a:lnTo>
                <a:lnTo>
                  <a:pt x="4406390" y="4955337"/>
                </a:lnTo>
                <a:lnTo>
                  <a:pt x="4373797" y="4968866"/>
                </a:lnTo>
                <a:lnTo>
                  <a:pt x="4340879" y="4982041"/>
                </a:lnTo>
                <a:lnTo>
                  <a:pt x="4307622" y="4994845"/>
                </a:lnTo>
                <a:lnTo>
                  <a:pt x="4274014" y="5007258"/>
                </a:lnTo>
                <a:lnTo>
                  <a:pt x="4240041" y="5019263"/>
                </a:lnTo>
                <a:lnTo>
                  <a:pt x="4205691" y="5030841"/>
                </a:lnTo>
                <a:lnTo>
                  <a:pt x="4170950" y="5041974"/>
                </a:lnTo>
                <a:lnTo>
                  <a:pt x="4135806" y="5052643"/>
                </a:lnTo>
                <a:lnTo>
                  <a:pt x="4100246" y="5062831"/>
                </a:lnTo>
                <a:lnTo>
                  <a:pt x="4064256" y="5072519"/>
                </a:lnTo>
                <a:lnTo>
                  <a:pt x="4027823" y="5081689"/>
                </a:lnTo>
                <a:lnTo>
                  <a:pt x="3990935" y="5090323"/>
                </a:lnTo>
                <a:lnTo>
                  <a:pt x="3953578" y="5098402"/>
                </a:lnTo>
                <a:lnTo>
                  <a:pt x="3915739" y="5105908"/>
                </a:lnTo>
                <a:lnTo>
                  <a:pt x="3877406" y="5112824"/>
                </a:lnTo>
                <a:lnTo>
                  <a:pt x="3838565" y="5119129"/>
                </a:lnTo>
                <a:lnTo>
                  <a:pt x="3799203" y="5124807"/>
                </a:lnTo>
                <a:lnTo>
                  <a:pt x="3759308" y="5129839"/>
                </a:lnTo>
                <a:lnTo>
                  <a:pt x="3718865" y="5134207"/>
                </a:lnTo>
                <a:lnTo>
                  <a:pt x="3677863" y="5137893"/>
                </a:lnTo>
                <a:lnTo>
                  <a:pt x="3636288" y="5140877"/>
                </a:lnTo>
                <a:lnTo>
                  <a:pt x="3600919" y="5142778"/>
                </a:lnTo>
                <a:lnTo>
                  <a:pt x="0" y="5142778"/>
                </a:lnTo>
                <a:lnTo>
                  <a:pt x="36355" y="5078128"/>
                </a:lnTo>
                <a:lnTo>
                  <a:pt x="85405" y="4991843"/>
                </a:lnTo>
                <a:lnTo>
                  <a:pt x="164324" y="4854690"/>
                </a:lnTo>
                <a:lnTo>
                  <a:pt x="381230" y="4481186"/>
                </a:lnTo>
                <a:lnTo>
                  <a:pt x="439596" y="4379712"/>
                </a:lnTo>
                <a:lnTo>
                  <a:pt x="478157" y="4312042"/>
                </a:lnTo>
                <a:lnTo>
                  <a:pt x="516383" y="4244314"/>
                </a:lnTo>
                <a:lnTo>
                  <a:pt x="544803" y="4193459"/>
                </a:lnTo>
                <a:lnTo>
                  <a:pt x="572987" y="4142538"/>
                </a:lnTo>
                <a:lnTo>
                  <a:pt x="591636" y="4108547"/>
                </a:lnTo>
                <a:lnTo>
                  <a:pt x="610163" y="4074516"/>
                </a:lnTo>
                <a:lnTo>
                  <a:pt x="628565" y="4040440"/>
                </a:lnTo>
                <a:lnTo>
                  <a:pt x="646835" y="4006315"/>
                </a:lnTo>
                <a:lnTo>
                  <a:pt x="664966" y="3972137"/>
                </a:lnTo>
                <a:lnTo>
                  <a:pt x="682954" y="3937902"/>
                </a:lnTo>
                <a:lnTo>
                  <a:pt x="691892" y="3920762"/>
                </a:lnTo>
                <a:lnTo>
                  <a:pt x="700791" y="3903606"/>
                </a:lnTo>
                <a:lnTo>
                  <a:pt x="709652" y="3886433"/>
                </a:lnTo>
                <a:lnTo>
                  <a:pt x="718472" y="3869243"/>
                </a:lnTo>
                <a:lnTo>
                  <a:pt x="727252" y="3852035"/>
                </a:lnTo>
                <a:lnTo>
                  <a:pt x="735991" y="3834810"/>
                </a:lnTo>
                <a:lnTo>
                  <a:pt x="744687" y="3817565"/>
                </a:lnTo>
                <a:lnTo>
                  <a:pt x="753341" y="3800302"/>
                </a:lnTo>
                <a:lnTo>
                  <a:pt x="761951" y="3783019"/>
                </a:lnTo>
                <a:lnTo>
                  <a:pt x="770517" y="3765715"/>
                </a:lnTo>
                <a:lnTo>
                  <a:pt x="779038" y="3748391"/>
                </a:lnTo>
                <a:lnTo>
                  <a:pt x="787512" y="3731046"/>
                </a:lnTo>
                <a:lnTo>
                  <a:pt x="795941" y="3713678"/>
                </a:lnTo>
                <a:lnTo>
                  <a:pt x="804322" y="3696288"/>
                </a:lnTo>
                <a:lnTo>
                  <a:pt x="812655" y="3678875"/>
                </a:lnTo>
                <a:lnTo>
                  <a:pt x="820938" y="3661439"/>
                </a:lnTo>
                <a:lnTo>
                  <a:pt x="829172" y="3643979"/>
                </a:lnTo>
                <a:lnTo>
                  <a:pt x="837357" y="3626494"/>
                </a:lnTo>
                <a:lnTo>
                  <a:pt x="845490" y="3608984"/>
                </a:lnTo>
                <a:lnTo>
                  <a:pt x="853571" y="3591449"/>
                </a:lnTo>
                <a:lnTo>
                  <a:pt x="861599" y="3573886"/>
                </a:lnTo>
                <a:lnTo>
                  <a:pt x="869574" y="3556298"/>
                </a:lnTo>
                <a:lnTo>
                  <a:pt x="877495" y="3538682"/>
                </a:lnTo>
                <a:lnTo>
                  <a:pt x="885361" y="3521039"/>
                </a:lnTo>
                <a:lnTo>
                  <a:pt x="893171" y="3503367"/>
                </a:lnTo>
                <a:lnTo>
                  <a:pt x="900925" y="3485666"/>
                </a:lnTo>
                <a:lnTo>
                  <a:pt x="908622" y="3467936"/>
                </a:lnTo>
                <a:lnTo>
                  <a:pt x="916260" y="3450176"/>
                </a:lnTo>
                <a:lnTo>
                  <a:pt x="923841" y="3432385"/>
                </a:lnTo>
                <a:lnTo>
                  <a:pt x="931361" y="3414563"/>
                </a:lnTo>
                <a:lnTo>
                  <a:pt x="938822" y="3396710"/>
                </a:lnTo>
                <a:lnTo>
                  <a:pt x="946221" y="3378825"/>
                </a:lnTo>
                <a:lnTo>
                  <a:pt x="953559" y="3360907"/>
                </a:lnTo>
                <a:lnTo>
                  <a:pt x="960835" y="3342956"/>
                </a:lnTo>
                <a:lnTo>
                  <a:pt x="968048" y="3324971"/>
                </a:lnTo>
                <a:lnTo>
                  <a:pt x="975195" y="3306952"/>
                </a:lnTo>
                <a:lnTo>
                  <a:pt x="982280" y="3288898"/>
                </a:lnTo>
                <a:lnTo>
                  <a:pt x="989297" y="3270809"/>
                </a:lnTo>
                <a:lnTo>
                  <a:pt x="996250" y="3252684"/>
                </a:lnTo>
                <a:lnTo>
                  <a:pt x="1003136" y="3234522"/>
                </a:lnTo>
                <a:lnTo>
                  <a:pt x="1009953" y="3216324"/>
                </a:lnTo>
                <a:lnTo>
                  <a:pt x="1016702" y="3198088"/>
                </a:lnTo>
                <a:lnTo>
                  <a:pt x="1023381" y="3179814"/>
                </a:lnTo>
                <a:lnTo>
                  <a:pt x="1029991" y="3161502"/>
                </a:lnTo>
                <a:lnTo>
                  <a:pt x="1036530" y="3143151"/>
                </a:lnTo>
                <a:lnTo>
                  <a:pt x="1042998" y="3124759"/>
                </a:lnTo>
                <a:lnTo>
                  <a:pt x="1049393" y="3106328"/>
                </a:lnTo>
                <a:lnTo>
                  <a:pt x="1055715" y="3087856"/>
                </a:lnTo>
                <a:lnTo>
                  <a:pt x="1061964" y="3069343"/>
                </a:lnTo>
                <a:lnTo>
                  <a:pt x="1068138" y="3050788"/>
                </a:lnTo>
                <a:lnTo>
                  <a:pt x="1074237" y="3032191"/>
                </a:lnTo>
                <a:lnTo>
                  <a:pt x="1080260" y="3013551"/>
                </a:lnTo>
                <a:lnTo>
                  <a:pt x="1086206" y="2994867"/>
                </a:lnTo>
                <a:lnTo>
                  <a:pt x="1092075" y="2976140"/>
                </a:lnTo>
                <a:lnTo>
                  <a:pt x="1097865" y="2957368"/>
                </a:lnTo>
                <a:lnTo>
                  <a:pt x="1103577" y="2938551"/>
                </a:lnTo>
                <a:lnTo>
                  <a:pt x="1109208" y="2919688"/>
                </a:lnTo>
                <a:lnTo>
                  <a:pt x="1114759" y="2900780"/>
                </a:lnTo>
                <a:lnTo>
                  <a:pt x="1120228" y="2881825"/>
                </a:lnTo>
                <a:lnTo>
                  <a:pt x="1125617" y="2862822"/>
                </a:lnTo>
                <a:lnTo>
                  <a:pt x="1130921" y="2843773"/>
                </a:lnTo>
                <a:lnTo>
                  <a:pt x="1136143" y="2824674"/>
                </a:lnTo>
                <a:lnTo>
                  <a:pt x="1141280" y="2805527"/>
                </a:lnTo>
                <a:lnTo>
                  <a:pt x="1146332" y="2786331"/>
                </a:lnTo>
                <a:lnTo>
                  <a:pt x="1151298" y="2767085"/>
                </a:lnTo>
                <a:lnTo>
                  <a:pt x="1156178" y="2747788"/>
                </a:lnTo>
                <a:lnTo>
                  <a:pt x="1160971" y="2728441"/>
                </a:lnTo>
                <a:lnTo>
                  <a:pt x="1165675" y="2709042"/>
                </a:lnTo>
                <a:lnTo>
                  <a:pt x="1170290" y="2689591"/>
                </a:lnTo>
                <a:lnTo>
                  <a:pt x="1174816" y="2670087"/>
                </a:lnTo>
                <a:lnTo>
                  <a:pt x="1179252" y="2650531"/>
                </a:lnTo>
                <a:lnTo>
                  <a:pt x="1183597" y="2630921"/>
                </a:lnTo>
                <a:lnTo>
                  <a:pt x="1187850" y="2611257"/>
                </a:lnTo>
                <a:lnTo>
                  <a:pt x="1192010" y="2591538"/>
                </a:lnTo>
                <a:lnTo>
                  <a:pt x="1196077" y="2571764"/>
                </a:lnTo>
                <a:lnTo>
                  <a:pt x="1200049" y="2551934"/>
                </a:lnTo>
                <a:lnTo>
                  <a:pt x="1203927" y="2532048"/>
                </a:lnTo>
                <a:lnTo>
                  <a:pt x="1207710" y="2512105"/>
                </a:lnTo>
                <a:lnTo>
                  <a:pt x="1211395" y="2492104"/>
                </a:lnTo>
                <a:lnTo>
                  <a:pt x="1214985" y="2472046"/>
                </a:lnTo>
                <a:lnTo>
                  <a:pt x="1218476" y="2451929"/>
                </a:lnTo>
                <a:lnTo>
                  <a:pt x="1221868" y="2431753"/>
                </a:lnTo>
                <a:lnTo>
                  <a:pt x="1225161" y="2411518"/>
                </a:lnTo>
                <a:lnTo>
                  <a:pt x="1228353" y="2391223"/>
                </a:lnTo>
                <a:lnTo>
                  <a:pt x="1231446" y="2370867"/>
                </a:lnTo>
                <a:lnTo>
                  <a:pt x="1234436" y="2350449"/>
                </a:lnTo>
                <a:lnTo>
                  <a:pt x="1237324" y="2329971"/>
                </a:lnTo>
                <a:lnTo>
                  <a:pt x="1240109" y="2309430"/>
                </a:lnTo>
                <a:lnTo>
                  <a:pt x="1242790" y="2288826"/>
                </a:lnTo>
                <a:lnTo>
                  <a:pt x="1245366" y="2268159"/>
                </a:lnTo>
                <a:lnTo>
                  <a:pt x="1247837" y="2247428"/>
                </a:lnTo>
                <a:lnTo>
                  <a:pt x="1250202" y="2226633"/>
                </a:lnTo>
                <a:lnTo>
                  <a:pt x="1252460" y="2205773"/>
                </a:lnTo>
                <a:lnTo>
                  <a:pt x="1254610" y="2184847"/>
                </a:lnTo>
                <a:lnTo>
                  <a:pt x="1256651" y="2163856"/>
                </a:lnTo>
                <a:lnTo>
                  <a:pt x="1258584" y="2142798"/>
                </a:lnTo>
                <a:lnTo>
                  <a:pt x="1260407" y="2121673"/>
                </a:lnTo>
                <a:lnTo>
                  <a:pt x="1262119" y="2100480"/>
                </a:lnTo>
                <a:lnTo>
                  <a:pt x="1263719" y="2079219"/>
                </a:lnTo>
                <a:lnTo>
                  <a:pt x="1265207" y="2057890"/>
                </a:lnTo>
                <a:lnTo>
                  <a:pt x="1266583" y="2036492"/>
                </a:lnTo>
                <a:lnTo>
                  <a:pt x="1267845" y="2015023"/>
                </a:lnTo>
                <a:lnTo>
                  <a:pt x="1268992" y="1993484"/>
                </a:lnTo>
                <a:lnTo>
                  <a:pt x="1270024" y="1971875"/>
                </a:lnTo>
                <a:lnTo>
                  <a:pt x="1270940" y="1950194"/>
                </a:lnTo>
                <a:lnTo>
                  <a:pt x="1271740" y="1928441"/>
                </a:lnTo>
                <a:lnTo>
                  <a:pt x="1272422" y="1906616"/>
                </a:lnTo>
                <a:lnTo>
                  <a:pt x="1272986" y="1884718"/>
                </a:lnTo>
                <a:lnTo>
                  <a:pt x="1273430" y="1862747"/>
                </a:lnTo>
                <a:lnTo>
                  <a:pt x="1273755" y="1840700"/>
                </a:lnTo>
                <a:lnTo>
                  <a:pt x="1273961" y="1818581"/>
                </a:lnTo>
                <a:lnTo>
                  <a:pt x="1274005" y="1774114"/>
                </a:lnTo>
                <a:lnTo>
                  <a:pt x="1273844" y="1751767"/>
                </a:lnTo>
                <a:lnTo>
                  <a:pt x="1273558" y="1729342"/>
                </a:lnTo>
                <a:lnTo>
                  <a:pt x="1273150" y="1706841"/>
                </a:lnTo>
                <a:lnTo>
                  <a:pt x="1272616" y="1684263"/>
                </a:lnTo>
                <a:lnTo>
                  <a:pt x="1271956" y="1661605"/>
                </a:lnTo>
                <a:lnTo>
                  <a:pt x="1271170" y="1638868"/>
                </a:lnTo>
                <a:lnTo>
                  <a:pt x="1270256" y="1616053"/>
                </a:lnTo>
                <a:lnTo>
                  <a:pt x="1269215" y="1593157"/>
                </a:lnTo>
                <a:lnTo>
                  <a:pt x="1268044" y="1570181"/>
                </a:lnTo>
                <a:lnTo>
                  <a:pt x="1266744" y="1547124"/>
                </a:lnTo>
                <a:lnTo>
                  <a:pt x="1265314" y="1523985"/>
                </a:lnTo>
                <a:lnTo>
                  <a:pt x="1263753" y="1500764"/>
                </a:lnTo>
                <a:lnTo>
                  <a:pt x="1262060" y="1477461"/>
                </a:lnTo>
                <a:lnTo>
                  <a:pt x="1260234" y="1454074"/>
                </a:lnTo>
                <a:lnTo>
                  <a:pt x="1258276" y="1430604"/>
                </a:lnTo>
                <a:lnTo>
                  <a:pt x="1256182" y="1407049"/>
                </a:lnTo>
                <a:lnTo>
                  <a:pt x="1253955" y="1383410"/>
                </a:lnTo>
                <a:lnTo>
                  <a:pt x="1251592" y="1359685"/>
                </a:lnTo>
                <a:lnTo>
                  <a:pt x="1249092" y="1335873"/>
                </a:lnTo>
                <a:lnTo>
                  <a:pt x="1246456" y="1311977"/>
                </a:lnTo>
                <a:lnTo>
                  <a:pt x="1243681" y="1287992"/>
                </a:lnTo>
                <a:lnTo>
                  <a:pt x="1240769" y="1263921"/>
                </a:lnTo>
                <a:lnTo>
                  <a:pt x="1237716" y="1239761"/>
                </a:lnTo>
                <a:lnTo>
                  <a:pt x="1234524" y="1215513"/>
                </a:lnTo>
                <a:lnTo>
                  <a:pt x="1231190" y="1191176"/>
                </a:lnTo>
                <a:lnTo>
                  <a:pt x="1227715" y="1166749"/>
                </a:lnTo>
                <a:lnTo>
                  <a:pt x="1224099" y="1142232"/>
                </a:lnTo>
                <a:lnTo>
                  <a:pt x="1220339" y="1117624"/>
                </a:lnTo>
                <a:lnTo>
                  <a:pt x="1216434" y="1092925"/>
                </a:lnTo>
                <a:lnTo>
                  <a:pt x="1212386" y="1068134"/>
                </a:lnTo>
                <a:lnTo>
                  <a:pt x="1208192" y="1043251"/>
                </a:lnTo>
                <a:lnTo>
                  <a:pt x="1203852" y="1018274"/>
                </a:lnTo>
                <a:lnTo>
                  <a:pt x="1199365" y="993205"/>
                </a:lnTo>
                <a:lnTo>
                  <a:pt x="1194731" y="968042"/>
                </a:lnTo>
                <a:lnTo>
                  <a:pt x="1189948" y="942784"/>
                </a:lnTo>
                <a:lnTo>
                  <a:pt x="1185016" y="917431"/>
                </a:lnTo>
                <a:lnTo>
                  <a:pt x="1179934" y="891982"/>
                </a:lnTo>
                <a:lnTo>
                  <a:pt x="1174701" y="866438"/>
                </a:lnTo>
                <a:lnTo>
                  <a:pt x="1169317" y="840796"/>
                </a:lnTo>
                <a:lnTo>
                  <a:pt x="1163781" y="815058"/>
                </a:lnTo>
                <a:lnTo>
                  <a:pt x="1158092" y="789222"/>
                </a:lnTo>
                <a:lnTo>
                  <a:pt x="1152249" y="763287"/>
                </a:lnTo>
                <a:lnTo>
                  <a:pt x="1146253" y="737255"/>
                </a:lnTo>
                <a:lnTo>
                  <a:pt x="1140101" y="711122"/>
                </a:lnTo>
                <a:lnTo>
                  <a:pt x="1133793" y="684890"/>
                </a:lnTo>
                <a:lnTo>
                  <a:pt x="1127327" y="658557"/>
                </a:lnTo>
                <a:lnTo>
                  <a:pt x="1120705" y="632123"/>
                </a:lnTo>
                <a:lnTo>
                  <a:pt x="1113925" y="605589"/>
                </a:lnTo>
                <a:lnTo>
                  <a:pt x="1106986" y="578951"/>
                </a:lnTo>
                <a:lnTo>
                  <a:pt x="1099887" y="552212"/>
                </a:lnTo>
                <a:lnTo>
                  <a:pt x="1092628" y="525369"/>
                </a:lnTo>
                <a:lnTo>
                  <a:pt x="1085207" y="498423"/>
                </a:lnTo>
                <a:lnTo>
                  <a:pt x="1077624" y="471372"/>
                </a:lnTo>
                <a:lnTo>
                  <a:pt x="1069880" y="444217"/>
                </a:lnTo>
                <a:lnTo>
                  <a:pt x="1061971" y="416957"/>
                </a:lnTo>
                <a:lnTo>
                  <a:pt x="1053898" y="389591"/>
                </a:lnTo>
                <a:lnTo>
                  <a:pt x="1045660" y="362118"/>
                </a:lnTo>
                <a:lnTo>
                  <a:pt x="1037256" y="334538"/>
                </a:lnTo>
                <a:lnTo>
                  <a:pt x="1028686" y="306852"/>
                </a:lnTo>
                <a:lnTo>
                  <a:pt x="1019950" y="279057"/>
                </a:lnTo>
                <a:lnTo>
                  <a:pt x="1011045" y="251154"/>
                </a:lnTo>
                <a:lnTo>
                  <a:pt x="1001971" y="223142"/>
                </a:lnTo>
                <a:lnTo>
                  <a:pt x="992728" y="195020"/>
                </a:lnTo>
                <a:lnTo>
                  <a:pt x="983314" y="166788"/>
                </a:lnTo>
                <a:lnTo>
                  <a:pt x="973730" y="138446"/>
                </a:lnTo>
                <a:lnTo>
                  <a:pt x="963974" y="109992"/>
                </a:lnTo>
                <a:lnTo>
                  <a:pt x="954045" y="81427"/>
                </a:lnTo>
                <a:lnTo>
                  <a:pt x="943943" y="52750"/>
                </a:lnTo>
                <a:lnTo>
                  <a:pt x="933667" y="23959"/>
                </a:lnTo>
                <a:close/>
              </a:path>
            </a:pathLst>
          </a:custGeom>
          <a:solidFill>
            <a:schemeClr val="accent6"/>
          </a:solidFill>
          <a:ln>
            <a:noFill/>
          </a:ln>
        </p:spPr>
        <p:txBody>
          <a:bodyPr wrap="square">
            <a:noAutofit/>
          </a:bodyPr>
          <a:lstStyle>
            <a:lvl1pPr>
              <a:defRPr>
                <a:solidFill>
                  <a:schemeClr val="accent1"/>
                </a:solidFill>
              </a:defRPr>
            </a:lvl1pPr>
          </a:lstStyle>
          <a:p>
            <a:r>
              <a:rPr lang="en-GB"/>
              <a:t> </a:t>
            </a:r>
          </a:p>
        </p:txBody>
      </p:sp>
      <p:sp>
        <p:nvSpPr>
          <p:cNvPr id="6" name="Text Placeholder 2">
            <a:extLst>
              <a:ext uri="{FF2B5EF4-FFF2-40B4-BE49-F238E27FC236}">
                <a16:creationId xmlns:a16="http://schemas.microsoft.com/office/drawing/2014/main" id="{472E4862-F26F-4BEA-9FEB-DFE15AA4E10A}"/>
              </a:ext>
            </a:extLst>
          </p:cNvPr>
          <p:cNvSpPr>
            <a:spLocks noGrp="1"/>
          </p:cNvSpPr>
          <p:nvPr>
            <p:ph type="body" sz="quarter" idx="15"/>
          </p:nvPr>
        </p:nvSpPr>
        <p:spPr>
          <a:xfrm>
            <a:off x="324000" y="1062000"/>
            <a:ext cx="2592238" cy="246221"/>
          </a:xfrm>
        </p:spPr>
        <p:txBody>
          <a:bodyPr/>
          <a:lstStyle>
            <a:lvl1pPr>
              <a:defRPr sz="1600" b="0">
                <a:solidFill>
                  <a:schemeClr val="tx1"/>
                </a:solidFill>
              </a:defRPr>
            </a:lvl1pPr>
            <a:lvl2pPr>
              <a:defRPr sz="1455"/>
            </a:lvl2pPr>
            <a:lvl3pPr marL="0" indent="0">
              <a:buNone/>
              <a:defRPr sz="1455"/>
            </a:lvl3pPr>
            <a:lvl4pPr>
              <a:defRPr sz="1455"/>
            </a:lvl4pPr>
            <a:lvl5pPr>
              <a:defRPr sz="1455"/>
            </a:lvl5pPr>
          </a:lstStyle>
          <a:p>
            <a:pPr lvl="0"/>
            <a:r>
              <a:rPr lang="en-US"/>
              <a:t>Edit Master text styles</a:t>
            </a:r>
          </a:p>
        </p:txBody>
      </p:sp>
      <p:sp>
        <p:nvSpPr>
          <p:cNvPr id="10" name="Round Diagonal Corner Rectangle 4">
            <a:extLst>
              <a:ext uri="{FF2B5EF4-FFF2-40B4-BE49-F238E27FC236}">
                <a16:creationId xmlns:a16="http://schemas.microsoft.com/office/drawing/2014/main" id="{B1508920-DE1E-4600-ABEC-66488997A7F2}"/>
              </a:ext>
            </a:extLst>
          </p:cNvPr>
          <p:cNvSpPr/>
          <p:nvPr userDrawn="1"/>
        </p:nvSpPr>
        <p:spPr>
          <a:xfrm>
            <a:off x="9385693" y="-2228"/>
            <a:ext cx="1932344" cy="2754528"/>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t" anchorCtr="0">
            <a:spAutoFit/>
          </a:bodyPr>
          <a:lstStyle/>
          <a:p>
            <a:pPr>
              <a:spcAft>
                <a:spcPts val="102"/>
              </a:spcAft>
            </a:pPr>
            <a:r>
              <a:rPr lang="en-GB" sz="637" b="1" noProof="0">
                <a:solidFill>
                  <a:schemeClr val="bg1">
                    <a:lumMod val="50000"/>
                  </a:schemeClr>
                </a:solidFill>
              </a:rPr>
              <a:t>Image placeholders</a:t>
            </a:r>
          </a:p>
          <a:p>
            <a:pPr marL="0" lvl="1" indent="0">
              <a:spcAft>
                <a:spcPts val="99"/>
              </a:spcAft>
            </a:pPr>
            <a:r>
              <a:rPr lang="en-GB" sz="637" noProof="0">
                <a:solidFill>
                  <a:schemeClr val="bg1">
                    <a:lumMod val="50000"/>
                  </a:schemeClr>
                </a:solidFill>
              </a:rPr>
              <a:t>This layout is set with a picture placeholder. The front cover image should always be in the cut out style or a plain yellow background</a:t>
            </a:r>
          </a:p>
          <a:p>
            <a:pPr marL="0" lvl="1" indent="0">
              <a:spcAft>
                <a:spcPts val="99"/>
              </a:spcAft>
            </a:pPr>
            <a:r>
              <a:rPr lang="en-GB" sz="637" b="1" noProof="0">
                <a:solidFill>
                  <a:schemeClr val="bg1">
                    <a:lumMod val="50000"/>
                  </a:schemeClr>
                </a:solidFill>
              </a:rPr>
              <a:t>Change image</a:t>
            </a:r>
          </a:p>
          <a:p>
            <a:pPr marL="58450" lvl="2" indent="-58450">
              <a:spcAft>
                <a:spcPts val="99"/>
              </a:spcAft>
              <a:buFont typeface="Arial" panose="020B0604020202020204" pitchFamily="34" charset="0"/>
              <a:buChar char="•"/>
            </a:pPr>
            <a:r>
              <a:rPr lang="en-GB" sz="637" noProof="0">
                <a:solidFill>
                  <a:schemeClr val="bg1">
                    <a:lumMod val="50000"/>
                  </a:schemeClr>
                </a:solidFill>
              </a:rPr>
              <a:t>Click on the image</a:t>
            </a:r>
          </a:p>
          <a:p>
            <a:pPr marL="58450" lvl="2" indent="-58450">
              <a:spcAft>
                <a:spcPts val="99"/>
              </a:spcAft>
              <a:buFont typeface="Arial" panose="020B0604020202020204" pitchFamily="34" charset="0"/>
              <a:buChar char="•"/>
            </a:pPr>
            <a:r>
              <a:rPr lang="en-GB" sz="637" noProof="0">
                <a:solidFill>
                  <a:schemeClr val="bg1">
                    <a:lumMod val="50000"/>
                  </a:schemeClr>
                </a:solidFill>
              </a:rPr>
              <a:t>Select ‘delete’</a:t>
            </a:r>
          </a:p>
          <a:p>
            <a:pPr marL="58450" lvl="2" indent="-58450">
              <a:spcAft>
                <a:spcPts val="99"/>
              </a:spcAft>
              <a:buFont typeface="Arial" panose="020B0604020202020204" pitchFamily="34" charset="0"/>
              <a:buChar char="•"/>
            </a:pPr>
            <a:r>
              <a:rPr lang="en-GB" sz="637" noProof="0">
                <a:solidFill>
                  <a:schemeClr val="bg1">
                    <a:lumMod val="50000"/>
                  </a:schemeClr>
                </a:solidFill>
              </a:rPr>
              <a:t>Go to the Image Library</a:t>
            </a:r>
          </a:p>
          <a:p>
            <a:pPr marL="58450" lvl="2" indent="-58450">
              <a:spcAft>
                <a:spcPts val="99"/>
              </a:spcAft>
              <a:buFont typeface="Arial" panose="020B0604020202020204" pitchFamily="34" charset="0"/>
              <a:buChar char="•"/>
            </a:pPr>
            <a:r>
              <a:rPr lang="en-GB" sz="637" noProof="0">
                <a:solidFill>
                  <a:schemeClr val="bg1">
                    <a:lumMod val="50000"/>
                  </a:schemeClr>
                </a:solidFill>
              </a:rPr>
              <a:t>Select image and ‘insert’</a:t>
            </a:r>
          </a:p>
          <a:p>
            <a:pPr marL="0" lvl="2" indent="0">
              <a:spcAft>
                <a:spcPts val="99"/>
              </a:spcAft>
              <a:buFontTx/>
              <a:buNone/>
            </a:pPr>
            <a:r>
              <a:rPr lang="en-GB" sz="637" noProof="0">
                <a:solidFill>
                  <a:schemeClr val="bg1">
                    <a:lumMod val="50000"/>
                  </a:schemeClr>
                </a:solidFill>
              </a:rPr>
              <a:t>When you have reset the slide the image may need readjusting</a:t>
            </a:r>
          </a:p>
          <a:p>
            <a:pPr marL="0" lvl="1" indent="0">
              <a:spcAft>
                <a:spcPts val="99"/>
              </a:spcAft>
            </a:pPr>
            <a:r>
              <a:rPr lang="en-GB" sz="637" b="1" noProof="0">
                <a:solidFill>
                  <a:schemeClr val="bg1">
                    <a:lumMod val="50000"/>
                  </a:schemeClr>
                </a:solidFill>
              </a:rPr>
              <a:t>Insert image</a:t>
            </a:r>
          </a:p>
          <a:p>
            <a:pPr marL="0" lvl="1" indent="0">
              <a:spcAft>
                <a:spcPts val="99"/>
              </a:spcAft>
            </a:pPr>
            <a:r>
              <a:rPr lang="en-GB" sz="637" noProof="0">
                <a:solidFill>
                  <a:schemeClr val="bg1">
                    <a:lumMod val="50000"/>
                  </a:schemeClr>
                </a:solidFill>
              </a:rPr>
              <a:t>To insert an image click on the ‘picture placeholder icon’, navigate to the file and insert.</a:t>
            </a:r>
          </a:p>
          <a:p>
            <a:pPr>
              <a:spcAft>
                <a:spcPts val="99"/>
              </a:spcAft>
            </a:pPr>
            <a:r>
              <a:rPr lang="en-GB" sz="637" b="1" noProof="0">
                <a:solidFill>
                  <a:schemeClr val="bg1">
                    <a:lumMod val="50000"/>
                  </a:schemeClr>
                </a:solidFill>
              </a:rPr>
              <a:t>Crop image</a:t>
            </a:r>
          </a:p>
          <a:p>
            <a:pPr marL="0" lvl="1" indent="0">
              <a:spcAft>
                <a:spcPts val="99"/>
              </a:spcAft>
            </a:pPr>
            <a:r>
              <a:rPr lang="en-GB" sz="637" noProof="0">
                <a:solidFill>
                  <a:schemeClr val="bg1">
                    <a:lumMod val="50000"/>
                  </a:schemeClr>
                </a:solidFill>
              </a:rPr>
              <a:t>When the image is inserted it may not automatically show the part of the image you want. To change what is shown:</a:t>
            </a:r>
          </a:p>
          <a:p>
            <a:pPr marL="58450" lvl="2" indent="-58450">
              <a:spcAft>
                <a:spcPts val="99"/>
              </a:spcAft>
              <a:buFont typeface="Arial" panose="020B0604020202020204" pitchFamily="34" charset="0"/>
              <a:buChar char="•"/>
            </a:pPr>
            <a:r>
              <a:rPr lang="en-GB" sz="637" noProof="0">
                <a:solidFill>
                  <a:schemeClr val="bg1">
                    <a:lumMod val="50000"/>
                  </a:schemeClr>
                </a:solidFill>
              </a:rPr>
              <a:t>Select the image</a:t>
            </a:r>
          </a:p>
          <a:p>
            <a:pPr marL="58450" lvl="2" indent="-58450">
              <a:spcAft>
                <a:spcPts val="99"/>
              </a:spcAft>
              <a:buFont typeface="Arial" panose="020B0604020202020204" pitchFamily="34" charset="0"/>
              <a:buChar char="•"/>
            </a:pPr>
            <a:r>
              <a:rPr lang="en-GB" sz="637" noProof="0">
                <a:solidFill>
                  <a:schemeClr val="bg1">
                    <a:lumMod val="50000"/>
                  </a:schemeClr>
                </a:solidFill>
              </a:rPr>
              <a:t>Go to ‘Format’ tab</a:t>
            </a:r>
          </a:p>
          <a:p>
            <a:pPr marL="58450" lvl="2" indent="-58450">
              <a:spcAft>
                <a:spcPts val="99"/>
              </a:spcAft>
              <a:buFont typeface="Arial" panose="020B0604020202020204" pitchFamily="34" charset="0"/>
              <a:buChar char="•"/>
            </a:pPr>
            <a:r>
              <a:rPr lang="en-GB" sz="637" noProof="0">
                <a:solidFill>
                  <a:schemeClr val="bg1">
                    <a:lumMod val="50000"/>
                  </a:schemeClr>
                </a:solidFill>
              </a:rPr>
              <a:t>Select ‘Crop’</a:t>
            </a:r>
          </a:p>
          <a:p>
            <a:pPr marL="0" indent="0">
              <a:spcAft>
                <a:spcPts val="102"/>
              </a:spcAft>
              <a:buFont typeface="Arial" pitchFamily="34" charset="0"/>
              <a:buNone/>
            </a:pPr>
            <a:r>
              <a:rPr lang="en-GB" sz="637" b="1" noProof="0">
                <a:solidFill>
                  <a:schemeClr val="bg1">
                    <a:lumMod val="50000"/>
                  </a:schemeClr>
                </a:solidFill>
              </a:rPr>
              <a:t>Image library</a:t>
            </a:r>
          </a:p>
          <a:p>
            <a:pPr marL="0" indent="0" algn="l" defTabSz="237590" rtl="0" fontAlgn="base">
              <a:spcBef>
                <a:spcPct val="0"/>
              </a:spcBef>
              <a:spcAft>
                <a:spcPts val="102"/>
              </a:spcAft>
              <a:buFont typeface="Arial" pitchFamily="34" charset="0"/>
              <a:buNone/>
            </a:pPr>
            <a:r>
              <a:rPr lang="en-GB" sz="637" kern="1200" noProof="0">
                <a:solidFill>
                  <a:schemeClr val="bg1">
                    <a:lumMod val="50000"/>
                  </a:schemeClr>
                </a:solidFill>
                <a:latin typeface="+mn-lt"/>
                <a:ea typeface="+mn-ea"/>
                <a:cs typeface="+mn-cs"/>
              </a:rPr>
              <a:t>To access the image library, please log into</a:t>
            </a:r>
          </a:p>
          <a:p>
            <a:pPr marL="0" indent="0" algn="l" defTabSz="237590" rtl="0" fontAlgn="base">
              <a:spcBef>
                <a:spcPct val="0"/>
              </a:spcBef>
              <a:spcAft>
                <a:spcPts val="102"/>
              </a:spcAft>
              <a:buFont typeface="Arial" pitchFamily="34" charset="0"/>
              <a:buNone/>
            </a:pPr>
            <a:endParaRPr lang="en-GB" sz="637" kern="1200" noProof="0">
              <a:solidFill>
                <a:schemeClr val="bg1">
                  <a:lumMod val="50000"/>
                </a:schemeClr>
              </a:solidFill>
              <a:latin typeface="+mn-lt"/>
              <a:ea typeface="+mn-ea"/>
              <a:cs typeface="+mn-cs"/>
            </a:endParaRPr>
          </a:p>
          <a:p>
            <a:pPr>
              <a:spcAft>
                <a:spcPts val="102"/>
              </a:spcAft>
            </a:pPr>
            <a:endParaRPr lang="en-GB" sz="637" kern="1200" noProof="0">
              <a:solidFill>
                <a:schemeClr val="bg1">
                  <a:lumMod val="50000"/>
                </a:schemeClr>
              </a:solidFill>
              <a:latin typeface="+mn-lt"/>
              <a:ea typeface="+mn-ea"/>
              <a:cs typeface="+mn-cs"/>
            </a:endParaRPr>
          </a:p>
        </p:txBody>
      </p:sp>
      <p:sp>
        <p:nvSpPr>
          <p:cNvPr id="12" name="Rectangle 11">
            <a:hlinkClick r:id="rId2"/>
            <a:extLst>
              <a:ext uri="{FF2B5EF4-FFF2-40B4-BE49-F238E27FC236}">
                <a16:creationId xmlns:a16="http://schemas.microsoft.com/office/drawing/2014/main" id="{5CCFFF65-EF68-45FF-A126-7B581810B374}"/>
              </a:ext>
            </a:extLst>
          </p:cNvPr>
          <p:cNvSpPr/>
          <p:nvPr userDrawn="1"/>
        </p:nvSpPr>
        <p:spPr>
          <a:xfrm>
            <a:off x="9419215" y="2545718"/>
            <a:ext cx="1752087" cy="98040"/>
          </a:xfrm>
          <a:prstGeom prst="rect">
            <a:avLst/>
          </a:prstGeom>
          <a:noFill/>
        </p:spPr>
        <p:txBody>
          <a:bodyPr wrap="square" lIns="0" tIns="0" rIns="0" bIns="0" rtlCol="0" anchor="ctr">
            <a:spAutoFit/>
          </a:bodyPr>
          <a:lstStyle/>
          <a:p>
            <a:r>
              <a:rPr lang="en-GB" sz="637">
                <a:cs typeface="Arial" panose="020B0604020202020204" pitchFamily="34" charset="0"/>
              </a:rPr>
              <a:t>https://nationalgrid.onbrandcloud.com/login/</a:t>
            </a:r>
          </a:p>
        </p:txBody>
      </p:sp>
      <p:pic>
        <p:nvPicPr>
          <p:cNvPr id="8" name="Picture 7">
            <a:extLst>
              <a:ext uri="{FF2B5EF4-FFF2-40B4-BE49-F238E27FC236}">
                <a16:creationId xmlns:a16="http://schemas.microsoft.com/office/drawing/2014/main" id="{A4694E5B-8288-4F85-9F48-AF84A3810CE6}"/>
              </a:ext>
            </a:extLst>
          </p:cNvPr>
          <p:cNvPicPr>
            <a:picLocks noChangeAspect="1"/>
          </p:cNvPicPr>
          <p:nvPr userDrawn="1"/>
        </p:nvPicPr>
        <p:blipFill>
          <a:blip r:embed="rId3"/>
          <a:stretch>
            <a:fillRect/>
          </a:stretch>
        </p:blipFill>
        <p:spPr>
          <a:xfrm>
            <a:off x="7473917" y="4678326"/>
            <a:ext cx="1345632" cy="201018"/>
          </a:xfrm>
          <a:prstGeom prst="rect">
            <a:avLst/>
          </a:prstGeom>
        </p:spPr>
      </p:pic>
      <p:sp>
        <p:nvSpPr>
          <p:cNvPr id="3" name="Title 2">
            <a:extLst>
              <a:ext uri="{FF2B5EF4-FFF2-40B4-BE49-F238E27FC236}">
                <a16:creationId xmlns:a16="http://schemas.microsoft.com/office/drawing/2014/main" id="{3E108CA2-B250-42BE-9D56-C09CE2724843}"/>
              </a:ext>
            </a:extLst>
          </p:cNvPr>
          <p:cNvSpPr>
            <a:spLocks noGrp="1"/>
          </p:cNvSpPr>
          <p:nvPr>
            <p:ph type="title"/>
          </p:nvPr>
        </p:nvSpPr>
        <p:spPr>
          <a:xfrm>
            <a:off x="323551" y="330855"/>
            <a:ext cx="2592688" cy="295466"/>
          </a:xfrm>
        </p:spPr>
        <p:txBody>
          <a:bodyPr/>
          <a:lstStyle/>
          <a:p>
            <a:r>
              <a:rPr lang="en-US"/>
              <a:t>Click to edit Master title style</a:t>
            </a:r>
            <a:endParaRPr lang="en-GB"/>
          </a:p>
        </p:txBody>
      </p:sp>
    </p:spTree>
  </p:cSld>
  <p:clrMapOvr>
    <a:masterClrMapping/>
  </p:clrMapOvr>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cstate="print">
            <a:extLst>
              <a:ext uri="{28A0092B-C50C-407E-A947-70E740481C1C}">
                <a14:useLocalDpi xmlns:a14="http://schemas.microsoft.com/office/drawing/2010/main" val="0"/>
              </a:ext>
            </a:extLst>
          </a:blip>
          <a:srcRect b="3590"/>
          <a:stretch/>
        </p:blipFill>
        <p:spPr>
          <a:xfrm>
            <a:off x="0" y="1"/>
            <a:ext cx="9144000" cy="5147534"/>
          </a:xfrm>
          <a:prstGeom prst="rect">
            <a:avLst/>
          </a:prstGeom>
        </p:spPr>
      </p:pic>
      <p:sp>
        <p:nvSpPr>
          <p:cNvPr id="8" name="Rectangle 7"/>
          <p:cNvSpPr/>
          <p:nvPr userDrawn="1"/>
        </p:nvSpPr>
        <p:spPr>
          <a:xfrm>
            <a:off x="-53266" y="998738"/>
            <a:ext cx="9197266" cy="37619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14"/>
          </a:p>
        </p:txBody>
      </p:sp>
      <p:sp>
        <p:nvSpPr>
          <p:cNvPr id="2" name="Title 1"/>
          <p:cNvSpPr>
            <a:spLocks noGrp="1"/>
          </p:cNvSpPr>
          <p:nvPr>
            <p:ph type="title" hasCustomPrompt="1"/>
          </p:nvPr>
        </p:nvSpPr>
        <p:spPr>
          <a:xfrm>
            <a:off x="643813" y="4813872"/>
            <a:ext cx="8258270" cy="273844"/>
          </a:xfrm>
          <a:prstGeom prst="rect">
            <a:avLst/>
          </a:prstGeom>
        </p:spPr>
        <p:txBody>
          <a:bodyPr/>
          <a:lstStyle>
            <a:lvl1pPr marL="0" marR="0" indent="0" algn="l" defTabSz="685800" rtl="0" eaLnBrk="1" fontAlgn="auto" latinLnBrk="0" hangingPunct="1">
              <a:lnSpc>
                <a:spcPct val="90000"/>
              </a:lnSpc>
              <a:spcBef>
                <a:spcPct val="0"/>
              </a:spcBef>
              <a:spcAft>
                <a:spcPts val="0"/>
              </a:spcAft>
              <a:buClrTx/>
              <a:buSzTx/>
              <a:buFontTx/>
              <a:buNone/>
              <a:tabLst/>
              <a:defRPr sz="1200" baseline="0">
                <a:solidFill>
                  <a:schemeClr val="bg1"/>
                </a:solidFill>
                <a:latin typeface="Arial" panose="020B0604020202020204" pitchFamily="34" charset="0"/>
                <a:cs typeface="Arial" panose="020B0604020202020204" pitchFamily="34" charset="0"/>
              </a:defRPr>
            </a:lvl1pPr>
          </a:lstStyle>
          <a:p>
            <a:pPr marL="0" marR="0" lvl="0" indent="0" algn="l" defTabSz="685800" rtl="0" eaLnBrk="1" fontAlgn="auto" latinLnBrk="0" hangingPunct="1">
              <a:lnSpc>
                <a:spcPct val="90000"/>
              </a:lnSpc>
              <a:spcBef>
                <a:spcPct val="0"/>
              </a:spcBef>
              <a:spcAft>
                <a:spcPts val="0"/>
              </a:spcAft>
              <a:buClrTx/>
              <a:buSzTx/>
              <a:buFontTx/>
              <a:buNone/>
              <a:tabLst/>
              <a:defRPr/>
            </a:pPr>
            <a:r>
              <a:rPr lang="en-US"/>
              <a:t>Add presentation title here</a:t>
            </a:r>
            <a:endParaRPr lang="en-GB"/>
          </a:p>
        </p:txBody>
      </p:sp>
      <p:sp>
        <p:nvSpPr>
          <p:cNvPr id="9" name="Slide Number Placeholder 6"/>
          <p:cNvSpPr>
            <a:spLocks noGrp="1"/>
          </p:cNvSpPr>
          <p:nvPr>
            <p:ph type="sldNum" sz="quarter" idx="12"/>
          </p:nvPr>
        </p:nvSpPr>
        <p:spPr>
          <a:xfrm>
            <a:off x="168985" y="4813872"/>
            <a:ext cx="465818" cy="273844"/>
          </a:xfrm>
          <a:prstGeom prst="rect">
            <a:avLst/>
          </a:prstGeom>
        </p:spPr>
        <p:txBody>
          <a:bodyPr/>
          <a:lstStyle>
            <a:lvl1pPr>
              <a:defRPr sz="1200">
                <a:solidFill>
                  <a:schemeClr val="bg1"/>
                </a:solidFill>
                <a:latin typeface="Arial" panose="020B0604020202020204" pitchFamily="34" charset="0"/>
                <a:cs typeface="Arial" panose="020B0604020202020204" pitchFamily="34" charset="0"/>
              </a:defRPr>
            </a:lvl1pPr>
          </a:lstStyle>
          <a:p>
            <a:fld id="{66F0D756-37D6-48FF-A3A3-FEAB76692BFF}" type="slidenum">
              <a:rPr lang="en-GB" smtClean="0"/>
              <a:pPr/>
              <a:t>‹#›</a:t>
            </a:fld>
            <a:endParaRPr lang="en-GB"/>
          </a:p>
        </p:txBody>
      </p:sp>
    </p:spTree>
    <p:extLst>
      <p:ext uri="{BB962C8B-B14F-4D97-AF65-F5344CB8AC3E}">
        <p14:creationId xmlns:p14="http://schemas.microsoft.com/office/powerpoint/2010/main" val="22035855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cstate="print">
            <a:extLst>
              <a:ext uri="{28A0092B-C50C-407E-A947-70E740481C1C}">
                <a14:useLocalDpi xmlns:a14="http://schemas.microsoft.com/office/drawing/2010/main" val="0"/>
              </a:ext>
            </a:extLst>
          </a:blip>
          <a:srcRect b="3590"/>
          <a:stretch/>
        </p:blipFill>
        <p:spPr>
          <a:xfrm>
            <a:off x="0" y="1"/>
            <a:ext cx="9144000" cy="5147534"/>
          </a:xfrm>
          <a:prstGeom prst="rect">
            <a:avLst/>
          </a:prstGeom>
        </p:spPr>
      </p:pic>
      <p:sp>
        <p:nvSpPr>
          <p:cNvPr id="8" name="Rectangle 7"/>
          <p:cNvSpPr/>
          <p:nvPr userDrawn="1"/>
        </p:nvSpPr>
        <p:spPr>
          <a:xfrm>
            <a:off x="-53266" y="998738"/>
            <a:ext cx="9197266" cy="37619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14"/>
          </a:p>
        </p:txBody>
      </p:sp>
      <p:sp>
        <p:nvSpPr>
          <p:cNvPr id="2" name="Title 1"/>
          <p:cNvSpPr>
            <a:spLocks noGrp="1"/>
          </p:cNvSpPr>
          <p:nvPr>
            <p:ph type="title" hasCustomPrompt="1"/>
          </p:nvPr>
        </p:nvSpPr>
        <p:spPr>
          <a:xfrm>
            <a:off x="643813" y="4813872"/>
            <a:ext cx="8258270" cy="273844"/>
          </a:xfrm>
          <a:prstGeom prst="rect">
            <a:avLst/>
          </a:prstGeom>
        </p:spPr>
        <p:txBody>
          <a:bodyPr/>
          <a:lstStyle>
            <a:lvl1pPr marL="0" marR="0" indent="0" algn="l" defTabSz="685800" rtl="0" eaLnBrk="1" fontAlgn="auto" latinLnBrk="0" hangingPunct="1">
              <a:lnSpc>
                <a:spcPct val="90000"/>
              </a:lnSpc>
              <a:spcBef>
                <a:spcPct val="0"/>
              </a:spcBef>
              <a:spcAft>
                <a:spcPts val="0"/>
              </a:spcAft>
              <a:buClrTx/>
              <a:buSzTx/>
              <a:buFontTx/>
              <a:buNone/>
              <a:tabLst/>
              <a:defRPr sz="1200" baseline="0">
                <a:solidFill>
                  <a:schemeClr val="bg1"/>
                </a:solidFill>
                <a:latin typeface="Arial" panose="020B0604020202020204" pitchFamily="34" charset="0"/>
                <a:cs typeface="Arial" panose="020B0604020202020204" pitchFamily="34" charset="0"/>
              </a:defRPr>
            </a:lvl1pPr>
          </a:lstStyle>
          <a:p>
            <a:pPr marL="0" marR="0" lvl="0" indent="0" algn="l" defTabSz="685800" rtl="0" eaLnBrk="1" fontAlgn="auto" latinLnBrk="0" hangingPunct="1">
              <a:lnSpc>
                <a:spcPct val="90000"/>
              </a:lnSpc>
              <a:spcBef>
                <a:spcPct val="0"/>
              </a:spcBef>
              <a:spcAft>
                <a:spcPts val="0"/>
              </a:spcAft>
              <a:buClrTx/>
              <a:buSzTx/>
              <a:buFontTx/>
              <a:buNone/>
              <a:tabLst/>
              <a:defRPr/>
            </a:pPr>
            <a:r>
              <a:rPr lang="en-US"/>
              <a:t>Add presentation title here</a:t>
            </a:r>
            <a:endParaRPr lang="en-GB"/>
          </a:p>
        </p:txBody>
      </p:sp>
      <p:sp>
        <p:nvSpPr>
          <p:cNvPr id="9" name="Slide Number Placeholder 6"/>
          <p:cNvSpPr>
            <a:spLocks noGrp="1"/>
          </p:cNvSpPr>
          <p:nvPr>
            <p:ph type="sldNum" sz="quarter" idx="12"/>
          </p:nvPr>
        </p:nvSpPr>
        <p:spPr>
          <a:xfrm>
            <a:off x="168985" y="4813872"/>
            <a:ext cx="465818" cy="273844"/>
          </a:xfrm>
          <a:prstGeom prst="rect">
            <a:avLst/>
          </a:prstGeom>
        </p:spPr>
        <p:txBody>
          <a:bodyPr/>
          <a:lstStyle>
            <a:lvl1pPr>
              <a:defRPr sz="1200">
                <a:solidFill>
                  <a:schemeClr val="bg1"/>
                </a:solidFill>
                <a:latin typeface="Arial" panose="020B0604020202020204" pitchFamily="34" charset="0"/>
                <a:cs typeface="Arial" panose="020B0604020202020204" pitchFamily="34" charset="0"/>
              </a:defRPr>
            </a:lvl1pPr>
          </a:lstStyle>
          <a:p>
            <a:fld id="{66F0D756-37D6-48FF-A3A3-FEAB76692BFF}" type="slidenum">
              <a:rPr lang="en-GB" smtClean="0"/>
              <a:pPr/>
              <a:t>‹#›</a:t>
            </a:fld>
            <a:endParaRPr lang="en-GB"/>
          </a:p>
        </p:txBody>
      </p:sp>
    </p:spTree>
    <p:extLst>
      <p:ext uri="{BB962C8B-B14F-4D97-AF65-F5344CB8AC3E}">
        <p14:creationId xmlns:p14="http://schemas.microsoft.com/office/powerpoint/2010/main" val="5944460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6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cstate="print">
            <a:extLst>
              <a:ext uri="{28A0092B-C50C-407E-A947-70E740481C1C}">
                <a14:useLocalDpi xmlns:a14="http://schemas.microsoft.com/office/drawing/2010/main" val="0"/>
              </a:ext>
            </a:extLst>
          </a:blip>
          <a:srcRect b="3590"/>
          <a:stretch/>
        </p:blipFill>
        <p:spPr>
          <a:xfrm>
            <a:off x="0" y="1"/>
            <a:ext cx="9144000" cy="5147534"/>
          </a:xfrm>
          <a:prstGeom prst="rect">
            <a:avLst/>
          </a:prstGeom>
        </p:spPr>
      </p:pic>
      <p:sp>
        <p:nvSpPr>
          <p:cNvPr id="8" name="Rectangle 7"/>
          <p:cNvSpPr/>
          <p:nvPr userDrawn="1"/>
        </p:nvSpPr>
        <p:spPr>
          <a:xfrm>
            <a:off x="-53266" y="998738"/>
            <a:ext cx="9197266" cy="37619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14"/>
          </a:p>
        </p:txBody>
      </p:sp>
      <p:sp>
        <p:nvSpPr>
          <p:cNvPr id="2" name="Title 1"/>
          <p:cNvSpPr>
            <a:spLocks noGrp="1"/>
          </p:cNvSpPr>
          <p:nvPr>
            <p:ph type="title" hasCustomPrompt="1"/>
          </p:nvPr>
        </p:nvSpPr>
        <p:spPr>
          <a:xfrm>
            <a:off x="643813" y="4813872"/>
            <a:ext cx="8258270" cy="273844"/>
          </a:xfrm>
          <a:prstGeom prst="rect">
            <a:avLst/>
          </a:prstGeom>
        </p:spPr>
        <p:txBody>
          <a:bodyPr/>
          <a:lstStyle>
            <a:lvl1pPr marL="0" marR="0" indent="0" algn="l" defTabSz="685800" rtl="0" eaLnBrk="1" fontAlgn="auto" latinLnBrk="0" hangingPunct="1">
              <a:lnSpc>
                <a:spcPct val="90000"/>
              </a:lnSpc>
              <a:spcBef>
                <a:spcPct val="0"/>
              </a:spcBef>
              <a:spcAft>
                <a:spcPts val="0"/>
              </a:spcAft>
              <a:buClrTx/>
              <a:buSzTx/>
              <a:buFontTx/>
              <a:buNone/>
              <a:tabLst/>
              <a:defRPr sz="1200" baseline="0">
                <a:solidFill>
                  <a:schemeClr val="bg1"/>
                </a:solidFill>
                <a:latin typeface="Arial" panose="020B0604020202020204" pitchFamily="34" charset="0"/>
                <a:cs typeface="Arial" panose="020B0604020202020204" pitchFamily="34" charset="0"/>
              </a:defRPr>
            </a:lvl1pPr>
          </a:lstStyle>
          <a:p>
            <a:pPr marL="0" marR="0" lvl="0" indent="0" algn="l" defTabSz="685800" rtl="0" eaLnBrk="1" fontAlgn="auto" latinLnBrk="0" hangingPunct="1">
              <a:lnSpc>
                <a:spcPct val="90000"/>
              </a:lnSpc>
              <a:spcBef>
                <a:spcPct val="0"/>
              </a:spcBef>
              <a:spcAft>
                <a:spcPts val="0"/>
              </a:spcAft>
              <a:buClrTx/>
              <a:buSzTx/>
              <a:buFontTx/>
              <a:buNone/>
              <a:tabLst/>
              <a:defRPr/>
            </a:pPr>
            <a:r>
              <a:rPr lang="en-US"/>
              <a:t>Add presentation title here</a:t>
            </a:r>
            <a:endParaRPr lang="en-GB"/>
          </a:p>
        </p:txBody>
      </p:sp>
      <p:sp>
        <p:nvSpPr>
          <p:cNvPr id="9" name="Slide Number Placeholder 6"/>
          <p:cNvSpPr>
            <a:spLocks noGrp="1"/>
          </p:cNvSpPr>
          <p:nvPr>
            <p:ph type="sldNum" sz="quarter" idx="12"/>
          </p:nvPr>
        </p:nvSpPr>
        <p:spPr>
          <a:xfrm>
            <a:off x="168985" y="4813872"/>
            <a:ext cx="465818" cy="273844"/>
          </a:xfrm>
          <a:prstGeom prst="rect">
            <a:avLst/>
          </a:prstGeom>
        </p:spPr>
        <p:txBody>
          <a:bodyPr/>
          <a:lstStyle>
            <a:lvl1pPr>
              <a:defRPr sz="1200">
                <a:solidFill>
                  <a:schemeClr val="bg1"/>
                </a:solidFill>
                <a:latin typeface="Arial" panose="020B0604020202020204" pitchFamily="34" charset="0"/>
                <a:cs typeface="Arial" panose="020B0604020202020204" pitchFamily="34" charset="0"/>
              </a:defRPr>
            </a:lvl1pPr>
          </a:lstStyle>
          <a:p>
            <a:fld id="{66F0D756-37D6-48FF-A3A3-FEAB76692BFF}" type="slidenum">
              <a:rPr lang="en-GB" smtClean="0"/>
              <a:pPr/>
              <a:t>‹#›</a:t>
            </a:fld>
            <a:endParaRPr lang="en-GB"/>
          </a:p>
        </p:txBody>
      </p:sp>
    </p:spTree>
    <p:extLst>
      <p:ext uri="{BB962C8B-B14F-4D97-AF65-F5344CB8AC3E}">
        <p14:creationId xmlns:p14="http://schemas.microsoft.com/office/powerpoint/2010/main" val="414747925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7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cstate="print">
            <a:extLst>
              <a:ext uri="{28A0092B-C50C-407E-A947-70E740481C1C}">
                <a14:useLocalDpi xmlns:a14="http://schemas.microsoft.com/office/drawing/2010/main" val="0"/>
              </a:ext>
            </a:extLst>
          </a:blip>
          <a:srcRect b="3590"/>
          <a:stretch/>
        </p:blipFill>
        <p:spPr>
          <a:xfrm>
            <a:off x="0" y="1"/>
            <a:ext cx="9144000" cy="5147534"/>
          </a:xfrm>
          <a:prstGeom prst="rect">
            <a:avLst/>
          </a:prstGeom>
        </p:spPr>
      </p:pic>
      <p:sp>
        <p:nvSpPr>
          <p:cNvPr id="8" name="Rectangle 7"/>
          <p:cNvSpPr/>
          <p:nvPr userDrawn="1"/>
        </p:nvSpPr>
        <p:spPr>
          <a:xfrm>
            <a:off x="-53266" y="998738"/>
            <a:ext cx="9197266" cy="37619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14"/>
          </a:p>
        </p:txBody>
      </p:sp>
      <p:sp>
        <p:nvSpPr>
          <p:cNvPr id="2" name="Title 1"/>
          <p:cNvSpPr>
            <a:spLocks noGrp="1"/>
          </p:cNvSpPr>
          <p:nvPr>
            <p:ph type="title" hasCustomPrompt="1"/>
          </p:nvPr>
        </p:nvSpPr>
        <p:spPr>
          <a:xfrm>
            <a:off x="643813" y="4813872"/>
            <a:ext cx="8258270" cy="273844"/>
          </a:xfrm>
          <a:prstGeom prst="rect">
            <a:avLst/>
          </a:prstGeom>
        </p:spPr>
        <p:txBody>
          <a:bodyPr/>
          <a:lstStyle>
            <a:lvl1pPr marL="0" marR="0" indent="0" algn="l" defTabSz="685800" rtl="0" eaLnBrk="1" fontAlgn="auto" latinLnBrk="0" hangingPunct="1">
              <a:lnSpc>
                <a:spcPct val="90000"/>
              </a:lnSpc>
              <a:spcBef>
                <a:spcPct val="0"/>
              </a:spcBef>
              <a:spcAft>
                <a:spcPts val="0"/>
              </a:spcAft>
              <a:buClrTx/>
              <a:buSzTx/>
              <a:buFontTx/>
              <a:buNone/>
              <a:tabLst/>
              <a:defRPr sz="1200" baseline="0">
                <a:solidFill>
                  <a:schemeClr val="bg1"/>
                </a:solidFill>
                <a:latin typeface="Arial" panose="020B0604020202020204" pitchFamily="34" charset="0"/>
                <a:cs typeface="Arial" panose="020B0604020202020204" pitchFamily="34" charset="0"/>
              </a:defRPr>
            </a:lvl1pPr>
          </a:lstStyle>
          <a:p>
            <a:pPr marL="0" marR="0" lvl="0" indent="0" algn="l" defTabSz="685800" rtl="0" eaLnBrk="1" fontAlgn="auto" latinLnBrk="0" hangingPunct="1">
              <a:lnSpc>
                <a:spcPct val="90000"/>
              </a:lnSpc>
              <a:spcBef>
                <a:spcPct val="0"/>
              </a:spcBef>
              <a:spcAft>
                <a:spcPts val="0"/>
              </a:spcAft>
              <a:buClrTx/>
              <a:buSzTx/>
              <a:buFontTx/>
              <a:buNone/>
              <a:tabLst/>
              <a:defRPr/>
            </a:pPr>
            <a:r>
              <a:rPr lang="en-US"/>
              <a:t>Add presentation title here</a:t>
            </a:r>
            <a:endParaRPr lang="en-GB"/>
          </a:p>
        </p:txBody>
      </p:sp>
      <p:sp>
        <p:nvSpPr>
          <p:cNvPr id="9" name="Slide Number Placeholder 6"/>
          <p:cNvSpPr>
            <a:spLocks noGrp="1"/>
          </p:cNvSpPr>
          <p:nvPr>
            <p:ph type="sldNum" sz="quarter" idx="12"/>
          </p:nvPr>
        </p:nvSpPr>
        <p:spPr>
          <a:xfrm>
            <a:off x="168985" y="4813872"/>
            <a:ext cx="465818" cy="273844"/>
          </a:xfrm>
          <a:prstGeom prst="rect">
            <a:avLst/>
          </a:prstGeom>
        </p:spPr>
        <p:txBody>
          <a:bodyPr/>
          <a:lstStyle>
            <a:lvl1pPr>
              <a:defRPr sz="1200">
                <a:solidFill>
                  <a:schemeClr val="bg1"/>
                </a:solidFill>
                <a:latin typeface="Arial" panose="020B0604020202020204" pitchFamily="34" charset="0"/>
                <a:cs typeface="Arial" panose="020B0604020202020204" pitchFamily="34" charset="0"/>
              </a:defRPr>
            </a:lvl1pPr>
          </a:lstStyle>
          <a:p>
            <a:fld id="{66F0D756-37D6-48FF-A3A3-FEAB76692BFF}" type="slidenum">
              <a:rPr lang="en-GB" smtClean="0"/>
              <a:pPr/>
              <a:t>‹#›</a:t>
            </a:fld>
            <a:endParaRPr lang="en-GB"/>
          </a:p>
        </p:txBody>
      </p:sp>
    </p:spTree>
    <p:extLst>
      <p:ext uri="{BB962C8B-B14F-4D97-AF65-F5344CB8AC3E}">
        <p14:creationId xmlns:p14="http://schemas.microsoft.com/office/powerpoint/2010/main" val="338122128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8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cstate="print">
            <a:extLst>
              <a:ext uri="{28A0092B-C50C-407E-A947-70E740481C1C}">
                <a14:useLocalDpi xmlns:a14="http://schemas.microsoft.com/office/drawing/2010/main" val="0"/>
              </a:ext>
            </a:extLst>
          </a:blip>
          <a:srcRect b="3590"/>
          <a:stretch/>
        </p:blipFill>
        <p:spPr>
          <a:xfrm>
            <a:off x="0" y="1"/>
            <a:ext cx="9144000" cy="5147534"/>
          </a:xfrm>
          <a:prstGeom prst="rect">
            <a:avLst/>
          </a:prstGeom>
        </p:spPr>
      </p:pic>
      <p:sp>
        <p:nvSpPr>
          <p:cNvPr id="8" name="Rectangle 7"/>
          <p:cNvSpPr/>
          <p:nvPr userDrawn="1"/>
        </p:nvSpPr>
        <p:spPr>
          <a:xfrm>
            <a:off x="-53266" y="998738"/>
            <a:ext cx="9197266" cy="37619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14"/>
          </a:p>
        </p:txBody>
      </p:sp>
      <p:sp>
        <p:nvSpPr>
          <p:cNvPr id="2" name="Title 1"/>
          <p:cNvSpPr>
            <a:spLocks noGrp="1"/>
          </p:cNvSpPr>
          <p:nvPr>
            <p:ph type="title" hasCustomPrompt="1"/>
          </p:nvPr>
        </p:nvSpPr>
        <p:spPr>
          <a:xfrm>
            <a:off x="643813" y="4813872"/>
            <a:ext cx="8258270" cy="273844"/>
          </a:xfrm>
          <a:prstGeom prst="rect">
            <a:avLst/>
          </a:prstGeom>
        </p:spPr>
        <p:txBody>
          <a:bodyPr/>
          <a:lstStyle>
            <a:lvl1pPr marL="0" marR="0" indent="0" algn="l" defTabSz="685800" rtl="0" eaLnBrk="1" fontAlgn="auto" latinLnBrk="0" hangingPunct="1">
              <a:lnSpc>
                <a:spcPct val="90000"/>
              </a:lnSpc>
              <a:spcBef>
                <a:spcPct val="0"/>
              </a:spcBef>
              <a:spcAft>
                <a:spcPts val="0"/>
              </a:spcAft>
              <a:buClrTx/>
              <a:buSzTx/>
              <a:buFontTx/>
              <a:buNone/>
              <a:tabLst/>
              <a:defRPr sz="1200" baseline="0">
                <a:solidFill>
                  <a:schemeClr val="bg1"/>
                </a:solidFill>
                <a:latin typeface="Arial" panose="020B0604020202020204" pitchFamily="34" charset="0"/>
                <a:cs typeface="Arial" panose="020B0604020202020204" pitchFamily="34" charset="0"/>
              </a:defRPr>
            </a:lvl1pPr>
          </a:lstStyle>
          <a:p>
            <a:pPr marL="0" marR="0" lvl="0" indent="0" algn="l" defTabSz="685800" rtl="0" eaLnBrk="1" fontAlgn="auto" latinLnBrk="0" hangingPunct="1">
              <a:lnSpc>
                <a:spcPct val="90000"/>
              </a:lnSpc>
              <a:spcBef>
                <a:spcPct val="0"/>
              </a:spcBef>
              <a:spcAft>
                <a:spcPts val="0"/>
              </a:spcAft>
              <a:buClrTx/>
              <a:buSzTx/>
              <a:buFontTx/>
              <a:buNone/>
              <a:tabLst/>
              <a:defRPr/>
            </a:pPr>
            <a:r>
              <a:rPr lang="en-US"/>
              <a:t>Add presentation title here</a:t>
            </a:r>
            <a:endParaRPr lang="en-GB"/>
          </a:p>
        </p:txBody>
      </p:sp>
      <p:sp>
        <p:nvSpPr>
          <p:cNvPr id="9" name="Slide Number Placeholder 6"/>
          <p:cNvSpPr>
            <a:spLocks noGrp="1"/>
          </p:cNvSpPr>
          <p:nvPr>
            <p:ph type="sldNum" sz="quarter" idx="12"/>
          </p:nvPr>
        </p:nvSpPr>
        <p:spPr>
          <a:xfrm>
            <a:off x="168985" y="4813872"/>
            <a:ext cx="465818" cy="273844"/>
          </a:xfrm>
          <a:prstGeom prst="rect">
            <a:avLst/>
          </a:prstGeom>
        </p:spPr>
        <p:txBody>
          <a:bodyPr/>
          <a:lstStyle>
            <a:lvl1pPr>
              <a:defRPr sz="1200">
                <a:solidFill>
                  <a:schemeClr val="bg1"/>
                </a:solidFill>
                <a:latin typeface="Arial" panose="020B0604020202020204" pitchFamily="34" charset="0"/>
                <a:cs typeface="Arial" panose="020B0604020202020204" pitchFamily="34" charset="0"/>
              </a:defRPr>
            </a:lvl1pPr>
          </a:lstStyle>
          <a:p>
            <a:fld id="{66F0D756-37D6-48FF-A3A3-FEAB76692BFF}" type="slidenum">
              <a:rPr lang="en-GB" smtClean="0"/>
              <a:pPr/>
              <a:t>‹#›</a:t>
            </a:fld>
            <a:endParaRPr lang="en-GB"/>
          </a:p>
        </p:txBody>
      </p:sp>
    </p:spTree>
    <p:extLst>
      <p:ext uri="{BB962C8B-B14F-4D97-AF65-F5344CB8AC3E}">
        <p14:creationId xmlns:p14="http://schemas.microsoft.com/office/powerpoint/2010/main" val="3499515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Key message right">
    <p:spTree>
      <p:nvGrpSpPr>
        <p:cNvPr id="1" name=""/>
        <p:cNvGrpSpPr/>
        <p:nvPr/>
      </p:nvGrpSpPr>
      <p:grpSpPr>
        <a:xfrm>
          <a:off x="0" y="0"/>
          <a:ext cx="0" cy="0"/>
          <a:chOff x="0" y="0"/>
          <a:chExt cx="0" cy="0"/>
        </a:xfrm>
      </p:grpSpPr>
      <p:sp>
        <p:nvSpPr>
          <p:cNvPr id="13" name="Picture Placeholder 12">
            <a:extLst>
              <a:ext uri="{FF2B5EF4-FFF2-40B4-BE49-F238E27FC236}">
                <a16:creationId xmlns:a16="http://schemas.microsoft.com/office/drawing/2014/main" id="{B576D51F-52D4-4DC0-8A7D-6D12557F5F23}"/>
              </a:ext>
            </a:extLst>
          </p:cNvPr>
          <p:cNvSpPr>
            <a:spLocks noGrp="1"/>
          </p:cNvSpPr>
          <p:nvPr>
            <p:ph type="pic" sz="quarter" idx="16" hasCustomPrompt="1"/>
          </p:nvPr>
        </p:nvSpPr>
        <p:spPr>
          <a:xfrm>
            <a:off x="-6090" y="0"/>
            <a:ext cx="7110675" cy="5142778"/>
          </a:xfrm>
          <a:custGeom>
            <a:avLst/>
            <a:gdLst>
              <a:gd name="connsiteX0" fmla="*/ 0 w 15633609"/>
              <a:gd name="connsiteY0" fmla="*/ 0 h 11307763"/>
              <a:gd name="connsiteX1" fmla="*/ 13600449 w 15633609"/>
              <a:gd name="connsiteY1" fmla="*/ 0 h 11307763"/>
              <a:gd name="connsiteX2" fmla="*/ 13581182 w 15633609"/>
              <a:gd name="connsiteY2" fmla="*/ 53290 h 11307763"/>
              <a:gd name="connsiteX3" fmla="*/ 13558589 w 15633609"/>
              <a:gd name="connsiteY3" fmla="*/ 116593 h 11307763"/>
              <a:gd name="connsiteX4" fmla="*/ 13536379 w 15633609"/>
              <a:gd name="connsiteY4" fmla="*/ 179648 h 11307763"/>
              <a:gd name="connsiteX5" fmla="*/ 13514550 w 15633609"/>
              <a:gd name="connsiteY5" fmla="*/ 242456 h 11307763"/>
              <a:gd name="connsiteX6" fmla="*/ 13493100 w 15633609"/>
              <a:gd name="connsiteY6" fmla="*/ 305018 h 11307763"/>
              <a:gd name="connsiteX7" fmla="*/ 13472027 w 15633609"/>
              <a:gd name="connsiteY7" fmla="*/ 367337 h 11307763"/>
              <a:gd name="connsiteX8" fmla="*/ 13451330 w 15633609"/>
              <a:gd name="connsiteY8" fmla="*/ 429411 h 11307763"/>
              <a:gd name="connsiteX9" fmla="*/ 13431008 w 15633609"/>
              <a:gd name="connsiteY9" fmla="*/ 491244 h 11307763"/>
              <a:gd name="connsiteX10" fmla="*/ 13411058 w 15633609"/>
              <a:gd name="connsiteY10" fmla="*/ 552836 h 11307763"/>
              <a:gd name="connsiteX11" fmla="*/ 13391480 w 15633609"/>
              <a:gd name="connsiteY11" fmla="*/ 614189 h 11307763"/>
              <a:gd name="connsiteX12" fmla="*/ 13372270 w 15633609"/>
              <a:gd name="connsiteY12" fmla="*/ 675303 h 11307763"/>
              <a:gd name="connsiteX13" fmla="*/ 13353428 w 15633609"/>
              <a:gd name="connsiteY13" fmla="*/ 736179 h 11307763"/>
              <a:gd name="connsiteX14" fmla="*/ 13334952 w 15633609"/>
              <a:gd name="connsiteY14" fmla="*/ 796820 h 11307763"/>
              <a:gd name="connsiteX15" fmla="*/ 13316841 w 15633609"/>
              <a:gd name="connsiteY15" fmla="*/ 857225 h 11307763"/>
              <a:gd name="connsiteX16" fmla="*/ 13299092 w 15633609"/>
              <a:gd name="connsiteY16" fmla="*/ 917397 h 11307763"/>
              <a:gd name="connsiteX17" fmla="*/ 13281704 w 15633609"/>
              <a:gd name="connsiteY17" fmla="*/ 977336 h 11307763"/>
              <a:gd name="connsiteX18" fmla="*/ 13264675 w 15633609"/>
              <a:gd name="connsiteY18" fmla="*/ 1037044 h 11307763"/>
              <a:gd name="connsiteX19" fmla="*/ 13248005 w 15633609"/>
              <a:gd name="connsiteY19" fmla="*/ 1096522 h 11307763"/>
              <a:gd name="connsiteX20" fmla="*/ 13231690 w 15633609"/>
              <a:gd name="connsiteY20" fmla="*/ 1155770 h 11307763"/>
              <a:gd name="connsiteX21" fmla="*/ 13215729 w 15633609"/>
              <a:gd name="connsiteY21" fmla="*/ 1214791 h 11307763"/>
              <a:gd name="connsiteX22" fmla="*/ 13200122 w 15633609"/>
              <a:gd name="connsiteY22" fmla="*/ 1273585 h 11307763"/>
              <a:gd name="connsiteX23" fmla="*/ 13184865 w 15633609"/>
              <a:gd name="connsiteY23" fmla="*/ 1332154 h 11307763"/>
              <a:gd name="connsiteX24" fmla="*/ 13169958 w 15633609"/>
              <a:gd name="connsiteY24" fmla="*/ 1390498 h 11307763"/>
              <a:gd name="connsiteX25" fmla="*/ 13155398 w 15633609"/>
              <a:gd name="connsiteY25" fmla="*/ 1448619 h 11307763"/>
              <a:gd name="connsiteX26" fmla="*/ 13141185 w 15633609"/>
              <a:gd name="connsiteY26" fmla="*/ 1506519 h 11307763"/>
              <a:gd name="connsiteX27" fmla="*/ 13127316 w 15633609"/>
              <a:gd name="connsiteY27" fmla="*/ 1564197 h 11307763"/>
              <a:gd name="connsiteX28" fmla="*/ 13113790 w 15633609"/>
              <a:gd name="connsiteY28" fmla="*/ 1621656 h 11307763"/>
              <a:gd name="connsiteX29" fmla="*/ 13100605 w 15633609"/>
              <a:gd name="connsiteY29" fmla="*/ 1678897 h 11307763"/>
              <a:gd name="connsiteX30" fmla="*/ 13087759 w 15633609"/>
              <a:gd name="connsiteY30" fmla="*/ 1735920 h 11307763"/>
              <a:gd name="connsiteX31" fmla="*/ 13075251 w 15633609"/>
              <a:gd name="connsiteY31" fmla="*/ 1792727 h 11307763"/>
              <a:gd name="connsiteX32" fmla="*/ 13063080 w 15633609"/>
              <a:gd name="connsiteY32" fmla="*/ 1849320 h 11307763"/>
              <a:gd name="connsiteX33" fmla="*/ 13051242 w 15633609"/>
              <a:gd name="connsiteY33" fmla="*/ 1905699 h 11307763"/>
              <a:gd name="connsiteX34" fmla="*/ 13039738 w 15633609"/>
              <a:gd name="connsiteY34" fmla="*/ 1961865 h 11307763"/>
              <a:gd name="connsiteX35" fmla="*/ 13028565 w 15633609"/>
              <a:gd name="connsiteY35" fmla="*/ 2017820 h 11307763"/>
              <a:gd name="connsiteX36" fmla="*/ 13017721 w 15633609"/>
              <a:gd name="connsiteY36" fmla="*/ 2073565 h 11307763"/>
              <a:gd name="connsiteX37" fmla="*/ 13007205 w 15633609"/>
              <a:gd name="connsiteY37" fmla="*/ 2129101 h 11307763"/>
              <a:gd name="connsiteX38" fmla="*/ 12997016 w 15633609"/>
              <a:gd name="connsiteY38" fmla="*/ 2184430 h 11307763"/>
              <a:gd name="connsiteX39" fmla="*/ 12987151 w 15633609"/>
              <a:gd name="connsiteY39" fmla="*/ 2239551 h 11307763"/>
              <a:gd name="connsiteX40" fmla="*/ 12977609 w 15633609"/>
              <a:gd name="connsiteY40" fmla="*/ 2294468 h 11307763"/>
              <a:gd name="connsiteX41" fmla="*/ 12968388 w 15633609"/>
              <a:gd name="connsiteY41" fmla="*/ 2349180 h 11307763"/>
              <a:gd name="connsiteX42" fmla="*/ 12959486 w 15633609"/>
              <a:gd name="connsiteY42" fmla="*/ 2403689 h 11307763"/>
              <a:gd name="connsiteX43" fmla="*/ 12950903 w 15633609"/>
              <a:gd name="connsiteY43" fmla="*/ 2457997 h 11307763"/>
              <a:gd name="connsiteX44" fmla="*/ 12942636 w 15633609"/>
              <a:gd name="connsiteY44" fmla="*/ 2512103 h 11307763"/>
              <a:gd name="connsiteX45" fmla="*/ 12934683 w 15633609"/>
              <a:gd name="connsiteY45" fmla="*/ 2566011 h 11307763"/>
              <a:gd name="connsiteX46" fmla="*/ 12927044 w 15633609"/>
              <a:gd name="connsiteY46" fmla="*/ 2619720 h 11307763"/>
              <a:gd name="connsiteX47" fmla="*/ 12919715 w 15633609"/>
              <a:gd name="connsiteY47" fmla="*/ 2673232 h 11307763"/>
              <a:gd name="connsiteX48" fmla="*/ 12912696 w 15633609"/>
              <a:gd name="connsiteY48" fmla="*/ 2726548 h 11307763"/>
              <a:gd name="connsiteX49" fmla="*/ 12905986 w 15633609"/>
              <a:gd name="connsiteY49" fmla="*/ 2779669 h 11307763"/>
              <a:gd name="connsiteX50" fmla="*/ 12899581 w 15633609"/>
              <a:gd name="connsiteY50" fmla="*/ 2832597 h 11307763"/>
              <a:gd name="connsiteX51" fmla="*/ 12893481 w 15633609"/>
              <a:gd name="connsiteY51" fmla="*/ 2885332 h 11307763"/>
              <a:gd name="connsiteX52" fmla="*/ 12887685 w 15633609"/>
              <a:gd name="connsiteY52" fmla="*/ 2937876 h 11307763"/>
              <a:gd name="connsiteX53" fmla="*/ 12882189 w 15633609"/>
              <a:gd name="connsiteY53" fmla="*/ 2990230 h 11307763"/>
              <a:gd name="connsiteX54" fmla="*/ 12876994 w 15633609"/>
              <a:gd name="connsiteY54" fmla="*/ 3042396 h 11307763"/>
              <a:gd name="connsiteX55" fmla="*/ 12872096 w 15633609"/>
              <a:gd name="connsiteY55" fmla="*/ 3094373 h 11307763"/>
              <a:gd name="connsiteX56" fmla="*/ 12867494 w 15633609"/>
              <a:gd name="connsiteY56" fmla="*/ 3146165 h 11307763"/>
              <a:gd name="connsiteX57" fmla="*/ 12863188 w 15633609"/>
              <a:gd name="connsiteY57" fmla="*/ 3197771 h 11307763"/>
              <a:gd name="connsiteX58" fmla="*/ 12859174 w 15633609"/>
              <a:gd name="connsiteY58" fmla="*/ 3249192 h 11307763"/>
              <a:gd name="connsiteX59" fmla="*/ 12855452 w 15633609"/>
              <a:gd name="connsiteY59" fmla="*/ 3300431 h 11307763"/>
              <a:gd name="connsiteX60" fmla="*/ 12852020 w 15633609"/>
              <a:gd name="connsiteY60" fmla="*/ 3351489 h 11307763"/>
              <a:gd name="connsiteX61" fmla="*/ 12848875 w 15633609"/>
              <a:gd name="connsiteY61" fmla="*/ 3402365 h 11307763"/>
              <a:gd name="connsiteX62" fmla="*/ 12846017 w 15633609"/>
              <a:gd name="connsiteY62" fmla="*/ 3453063 h 11307763"/>
              <a:gd name="connsiteX63" fmla="*/ 12843444 w 15633609"/>
              <a:gd name="connsiteY63" fmla="*/ 3503582 h 11307763"/>
              <a:gd name="connsiteX64" fmla="*/ 12841154 w 15633609"/>
              <a:gd name="connsiteY64" fmla="*/ 3553924 h 11307763"/>
              <a:gd name="connsiteX65" fmla="*/ 12839145 w 15633609"/>
              <a:gd name="connsiteY65" fmla="*/ 3604090 h 11307763"/>
              <a:gd name="connsiteX66" fmla="*/ 12837417 w 15633609"/>
              <a:gd name="connsiteY66" fmla="*/ 3654082 h 11307763"/>
              <a:gd name="connsiteX67" fmla="*/ 12835966 w 15633609"/>
              <a:gd name="connsiteY67" fmla="*/ 3703900 h 11307763"/>
              <a:gd name="connsiteX68" fmla="*/ 12834792 w 15633609"/>
              <a:gd name="connsiteY68" fmla="*/ 3753546 h 11307763"/>
              <a:gd name="connsiteX69" fmla="*/ 12833892 w 15633609"/>
              <a:gd name="connsiteY69" fmla="*/ 3803021 h 11307763"/>
              <a:gd name="connsiteX70" fmla="*/ 12833266 w 15633609"/>
              <a:gd name="connsiteY70" fmla="*/ 3852326 h 11307763"/>
              <a:gd name="connsiteX71" fmla="*/ 12832911 w 15633609"/>
              <a:gd name="connsiteY71" fmla="*/ 3901463 h 11307763"/>
              <a:gd name="connsiteX72" fmla="*/ 12832827 w 15633609"/>
              <a:gd name="connsiteY72" fmla="*/ 3950432 h 11307763"/>
              <a:gd name="connsiteX73" fmla="*/ 12833010 w 15633609"/>
              <a:gd name="connsiteY73" fmla="*/ 3999234 h 11307763"/>
              <a:gd name="connsiteX74" fmla="*/ 12833460 w 15633609"/>
              <a:gd name="connsiteY74" fmla="*/ 4047871 h 11307763"/>
              <a:gd name="connsiteX75" fmla="*/ 12834174 w 15633609"/>
              <a:gd name="connsiteY75" fmla="*/ 4096344 h 11307763"/>
              <a:gd name="connsiteX76" fmla="*/ 12835152 w 15633609"/>
              <a:gd name="connsiteY76" fmla="*/ 4144655 h 11307763"/>
              <a:gd name="connsiteX77" fmla="*/ 12836392 w 15633609"/>
              <a:gd name="connsiteY77" fmla="*/ 4192804 h 11307763"/>
              <a:gd name="connsiteX78" fmla="*/ 12837891 w 15633609"/>
              <a:gd name="connsiteY78" fmla="*/ 4240792 h 11307763"/>
              <a:gd name="connsiteX79" fmla="*/ 12839649 w 15633609"/>
              <a:gd name="connsiteY79" fmla="*/ 4288621 h 11307763"/>
              <a:gd name="connsiteX80" fmla="*/ 12841663 w 15633609"/>
              <a:gd name="connsiteY80" fmla="*/ 4336292 h 11307763"/>
              <a:gd name="connsiteX81" fmla="*/ 12843933 w 15633609"/>
              <a:gd name="connsiteY81" fmla="*/ 4383807 h 11307763"/>
              <a:gd name="connsiteX82" fmla="*/ 12846455 w 15633609"/>
              <a:gd name="connsiteY82" fmla="*/ 4431165 h 11307763"/>
              <a:gd name="connsiteX83" fmla="*/ 12849229 w 15633609"/>
              <a:gd name="connsiteY83" fmla="*/ 4478369 h 11307763"/>
              <a:gd name="connsiteX84" fmla="*/ 12852253 w 15633609"/>
              <a:gd name="connsiteY84" fmla="*/ 4525420 h 11307763"/>
              <a:gd name="connsiteX85" fmla="*/ 12855526 w 15633609"/>
              <a:gd name="connsiteY85" fmla="*/ 4572318 h 11307763"/>
              <a:gd name="connsiteX86" fmla="*/ 12859045 w 15633609"/>
              <a:gd name="connsiteY86" fmla="*/ 4619066 h 11307763"/>
              <a:gd name="connsiteX87" fmla="*/ 12862809 w 15633609"/>
              <a:gd name="connsiteY87" fmla="*/ 4665663 h 11307763"/>
              <a:gd name="connsiteX88" fmla="*/ 12866816 w 15633609"/>
              <a:gd name="connsiteY88" fmla="*/ 4712112 h 11307763"/>
              <a:gd name="connsiteX89" fmla="*/ 12871065 w 15633609"/>
              <a:gd name="connsiteY89" fmla="*/ 4758414 h 11307763"/>
              <a:gd name="connsiteX90" fmla="*/ 12875554 w 15633609"/>
              <a:gd name="connsiteY90" fmla="*/ 4804569 h 11307763"/>
              <a:gd name="connsiteX91" fmla="*/ 12880282 w 15633609"/>
              <a:gd name="connsiteY91" fmla="*/ 4850580 h 11307763"/>
              <a:gd name="connsiteX92" fmla="*/ 12885246 w 15633609"/>
              <a:gd name="connsiteY92" fmla="*/ 4896446 h 11307763"/>
              <a:gd name="connsiteX93" fmla="*/ 12890445 w 15633609"/>
              <a:gd name="connsiteY93" fmla="*/ 4942170 h 11307763"/>
              <a:gd name="connsiteX94" fmla="*/ 12895878 w 15633609"/>
              <a:gd name="connsiteY94" fmla="*/ 4987752 h 11307763"/>
              <a:gd name="connsiteX95" fmla="*/ 12901542 w 15633609"/>
              <a:gd name="connsiteY95" fmla="*/ 5033194 h 11307763"/>
              <a:gd name="connsiteX96" fmla="*/ 12907436 w 15633609"/>
              <a:gd name="connsiteY96" fmla="*/ 5078497 h 11307763"/>
              <a:gd name="connsiteX97" fmla="*/ 12913559 w 15633609"/>
              <a:gd name="connsiteY97" fmla="*/ 5123661 h 11307763"/>
              <a:gd name="connsiteX98" fmla="*/ 12919909 w 15633609"/>
              <a:gd name="connsiteY98" fmla="*/ 5168689 h 11307763"/>
              <a:gd name="connsiteX99" fmla="*/ 12926483 w 15633609"/>
              <a:gd name="connsiteY99" fmla="*/ 5213582 h 11307763"/>
              <a:gd name="connsiteX100" fmla="*/ 12933281 w 15633609"/>
              <a:gd name="connsiteY100" fmla="*/ 5258339 h 11307763"/>
              <a:gd name="connsiteX101" fmla="*/ 12940301 w 15633609"/>
              <a:gd name="connsiteY101" fmla="*/ 5302964 h 11307763"/>
              <a:gd name="connsiteX102" fmla="*/ 12947541 w 15633609"/>
              <a:gd name="connsiteY102" fmla="*/ 5347457 h 11307763"/>
              <a:gd name="connsiteX103" fmla="*/ 12955000 w 15633609"/>
              <a:gd name="connsiteY103" fmla="*/ 5391819 h 11307763"/>
              <a:gd name="connsiteX104" fmla="*/ 12962675 w 15633609"/>
              <a:gd name="connsiteY104" fmla="*/ 5436051 h 11307763"/>
              <a:gd name="connsiteX105" fmla="*/ 12970566 w 15633609"/>
              <a:gd name="connsiteY105" fmla="*/ 5480154 h 11307763"/>
              <a:gd name="connsiteX106" fmla="*/ 12978669 w 15633609"/>
              <a:gd name="connsiteY106" fmla="*/ 5524130 h 11307763"/>
              <a:gd name="connsiteX107" fmla="*/ 12986985 w 15633609"/>
              <a:gd name="connsiteY107" fmla="*/ 5567980 h 11307763"/>
              <a:gd name="connsiteX108" fmla="*/ 12995511 w 15633609"/>
              <a:gd name="connsiteY108" fmla="*/ 5611705 h 11307763"/>
              <a:gd name="connsiteX109" fmla="*/ 13004246 w 15633609"/>
              <a:gd name="connsiteY109" fmla="*/ 5655307 h 11307763"/>
              <a:gd name="connsiteX110" fmla="*/ 13013187 w 15633609"/>
              <a:gd name="connsiteY110" fmla="*/ 5698785 h 11307763"/>
              <a:gd name="connsiteX111" fmla="*/ 13022334 w 15633609"/>
              <a:gd name="connsiteY111" fmla="*/ 5742143 h 11307763"/>
              <a:gd name="connsiteX112" fmla="*/ 13031684 w 15633609"/>
              <a:gd name="connsiteY112" fmla="*/ 5785380 h 11307763"/>
              <a:gd name="connsiteX113" fmla="*/ 13041236 w 15633609"/>
              <a:gd name="connsiteY113" fmla="*/ 5828498 h 11307763"/>
              <a:gd name="connsiteX114" fmla="*/ 13050988 w 15633609"/>
              <a:gd name="connsiteY114" fmla="*/ 5871498 h 11307763"/>
              <a:gd name="connsiteX115" fmla="*/ 13060939 w 15633609"/>
              <a:gd name="connsiteY115" fmla="*/ 5914381 h 11307763"/>
              <a:gd name="connsiteX116" fmla="*/ 13071087 w 15633609"/>
              <a:gd name="connsiteY116" fmla="*/ 5957149 h 11307763"/>
              <a:gd name="connsiteX117" fmla="*/ 13081430 w 15633609"/>
              <a:gd name="connsiteY117" fmla="*/ 5999803 h 11307763"/>
              <a:gd name="connsiteX118" fmla="*/ 13091967 w 15633609"/>
              <a:gd name="connsiteY118" fmla="*/ 6042343 h 11307763"/>
              <a:gd name="connsiteX119" fmla="*/ 13102695 w 15633609"/>
              <a:gd name="connsiteY119" fmla="*/ 6084772 h 11307763"/>
              <a:gd name="connsiteX120" fmla="*/ 13113614 w 15633609"/>
              <a:gd name="connsiteY120" fmla="*/ 6127090 h 11307763"/>
              <a:gd name="connsiteX121" fmla="*/ 13124722 w 15633609"/>
              <a:gd name="connsiteY121" fmla="*/ 6169298 h 11307763"/>
              <a:gd name="connsiteX122" fmla="*/ 13136016 w 15633609"/>
              <a:gd name="connsiteY122" fmla="*/ 6211398 h 11307763"/>
              <a:gd name="connsiteX123" fmla="*/ 13147496 w 15633609"/>
              <a:gd name="connsiteY123" fmla="*/ 6253390 h 11307763"/>
              <a:gd name="connsiteX124" fmla="*/ 13159160 w 15633609"/>
              <a:gd name="connsiteY124" fmla="*/ 6295277 h 11307763"/>
              <a:gd name="connsiteX125" fmla="*/ 13171005 w 15633609"/>
              <a:gd name="connsiteY125" fmla="*/ 6337058 h 11307763"/>
              <a:gd name="connsiteX126" fmla="*/ 13183031 w 15633609"/>
              <a:gd name="connsiteY126" fmla="*/ 6378736 h 11307763"/>
              <a:gd name="connsiteX127" fmla="*/ 13195236 w 15633609"/>
              <a:gd name="connsiteY127" fmla="*/ 6420312 h 11307763"/>
              <a:gd name="connsiteX128" fmla="*/ 13207618 w 15633609"/>
              <a:gd name="connsiteY128" fmla="*/ 6461786 h 11307763"/>
              <a:gd name="connsiteX129" fmla="*/ 13220175 w 15633609"/>
              <a:gd name="connsiteY129" fmla="*/ 6503160 h 11307763"/>
              <a:gd name="connsiteX130" fmla="*/ 13232905 w 15633609"/>
              <a:gd name="connsiteY130" fmla="*/ 6544435 h 11307763"/>
              <a:gd name="connsiteX131" fmla="*/ 13245808 w 15633609"/>
              <a:gd name="connsiteY131" fmla="*/ 6585612 h 11307763"/>
              <a:gd name="connsiteX132" fmla="*/ 13258881 w 15633609"/>
              <a:gd name="connsiteY132" fmla="*/ 6626693 h 11307763"/>
              <a:gd name="connsiteX133" fmla="*/ 13272123 w 15633609"/>
              <a:gd name="connsiteY133" fmla="*/ 6667678 h 11307763"/>
              <a:gd name="connsiteX134" fmla="*/ 13285533 w 15633609"/>
              <a:gd name="connsiteY134" fmla="*/ 6708569 h 11307763"/>
              <a:gd name="connsiteX135" fmla="*/ 13299107 w 15633609"/>
              <a:gd name="connsiteY135" fmla="*/ 6749367 h 11307763"/>
              <a:gd name="connsiteX136" fmla="*/ 13312845 w 15633609"/>
              <a:gd name="connsiteY136" fmla="*/ 6790073 h 11307763"/>
              <a:gd name="connsiteX137" fmla="*/ 13326746 w 15633609"/>
              <a:gd name="connsiteY137" fmla="*/ 6830689 h 11307763"/>
              <a:gd name="connsiteX138" fmla="*/ 13340807 w 15633609"/>
              <a:gd name="connsiteY138" fmla="*/ 6871215 h 11307763"/>
              <a:gd name="connsiteX139" fmla="*/ 13355026 w 15633609"/>
              <a:gd name="connsiteY139" fmla="*/ 6911653 h 11307763"/>
              <a:gd name="connsiteX140" fmla="*/ 13369403 w 15633609"/>
              <a:gd name="connsiteY140" fmla="*/ 6952003 h 11307763"/>
              <a:gd name="connsiteX141" fmla="*/ 13383935 w 15633609"/>
              <a:gd name="connsiteY141" fmla="*/ 6992268 h 11307763"/>
              <a:gd name="connsiteX142" fmla="*/ 13398622 w 15633609"/>
              <a:gd name="connsiteY142" fmla="*/ 7032448 h 11307763"/>
              <a:gd name="connsiteX143" fmla="*/ 13413460 w 15633609"/>
              <a:gd name="connsiteY143" fmla="*/ 7072544 h 11307763"/>
              <a:gd name="connsiteX144" fmla="*/ 13428449 w 15633609"/>
              <a:gd name="connsiteY144" fmla="*/ 7112558 h 11307763"/>
              <a:gd name="connsiteX145" fmla="*/ 13443587 w 15633609"/>
              <a:gd name="connsiteY145" fmla="*/ 7152491 h 11307763"/>
              <a:gd name="connsiteX146" fmla="*/ 13458871 w 15633609"/>
              <a:gd name="connsiteY146" fmla="*/ 7192343 h 11307763"/>
              <a:gd name="connsiteX147" fmla="*/ 13474302 w 15633609"/>
              <a:gd name="connsiteY147" fmla="*/ 7232117 h 11307763"/>
              <a:gd name="connsiteX148" fmla="*/ 13489876 w 15633609"/>
              <a:gd name="connsiteY148" fmla="*/ 7271813 h 11307763"/>
              <a:gd name="connsiteX149" fmla="*/ 13505593 w 15633609"/>
              <a:gd name="connsiteY149" fmla="*/ 7311433 h 11307763"/>
              <a:gd name="connsiteX150" fmla="*/ 13521450 w 15633609"/>
              <a:gd name="connsiteY150" fmla="*/ 7350977 h 11307763"/>
              <a:gd name="connsiteX151" fmla="*/ 13537446 w 15633609"/>
              <a:gd name="connsiteY151" fmla="*/ 7390448 h 11307763"/>
              <a:gd name="connsiteX152" fmla="*/ 13553580 w 15633609"/>
              <a:gd name="connsiteY152" fmla="*/ 7429845 h 11307763"/>
              <a:gd name="connsiteX153" fmla="*/ 13569849 w 15633609"/>
              <a:gd name="connsiteY153" fmla="*/ 7469171 h 11307763"/>
              <a:gd name="connsiteX154" fmla="*/ 13586251 w 15633609"/>
              <a:gd name="connsiteY154" fmla="*/ 7508426 h 11307763"/>
              <a:gd name="connsiteX155" fmla="*/ 13602787 w 15633609"/>
              <a:gd name="connsiteY155" fmla="*/ 7547611 h 11307763"/>
              <a:gd name="connsiteX156" fmla="*/ 13619452 w 15633609"/>
              <a:gd name="connsiteY156" fmla="*/ 7586729 h 11307763"/>
              <a:gd name="connsiteX157" fmla="*/ 13636247 w 15633609"/>
              <a:gd name="connsiteY157" fmla="*/ 7625779 h 11307763"/>
              <a:gd name="connsiteX158" fmla="*/ 13653169 w 15633609"/>
              <a:gd name="connsiteY158" fmla="*/ 7664764 h 11307763"/>
              <a:gd name="connsiteX159" fmla="*/ 13670217 w 15633609"/>
              <a:gd name="connsiteY159" fmla="*/ 7703683 h 11307763"/>
              <a:gd name="connsiteX160" fmla="*/ 13687389 w 15633609"/>
              <a:gd name="connsiteY160" fmla="*/ 7742540 h 11307763"/>
              <a:gd name="connsiteX161" fmla="*/ 13704683 w 15633609"/>
              <a:gd name="connsiteY161" fmla="*/ 7781334 h 11307763"/>
              <a:gd name="connsiteX162" fmla="*/ 13722098 w 15633609"/>
              <a:gd name="connsiteY162" fmla="*/ 7820067 h 11307763"/>
              <a:gd name="connsiteX163" fmla="*/ 13739632 w 15633609"/>
              <a:gd name="connsiteY163" fmla="*/ 7858740 h 11307763"/>
              <a:gd name="connsiteX164" fmla="*/ 13757283 w 15633609"/>
              <a:gd name="connsiteY164" fmla="*/ 7897355 h 11307763"/>
              <a:gd name="connsiteX165" fmla="*/ 13775050 w 15633609"/>
              <a:gd name="connsiteY165" fmla="*/ 7935911 h 11307763"/>
              <a:gd name="connsiteX166" fmla="*/ 13792931 w 15633609"/>
              <a:gd name="connsiteY166" fmla="*/ 7974412 h 11307763"/>
              <a:gd name="connsiteX167" fmla="*/ 13810924 w 15633609"/>
              <a:gd name="connsiteY167" fmla="*/ 8012857 h 11307763"/>
              <a:gd name="connsiteX168" fmla="*/ 13829028 w 15633609"/>
              <a:gd name="connsiteY168" fmla="*/ 8051248 h 11307763"/>
              <a:gd name="connsiteX169" fmla="*/ 13847242 w 15633609"/>
              <a:gd name="connsiteY169" fmla="*/ 8089587 h 11307763"/>
              <a:gd name="connsiteX170" fmla="*/ 13865562 w 15633609"/>
              <a:gd name="connsiteY170" fmla="*/ 8127873 h 11307763"/>
              <a:gd name="connsiteX171" fmla="*/ 13883989 w 15633609"/>
              <a:gd name="connsiteY171" fmla="*/ 8166110 h 11307763"/>
              <a:gd name="connsiteX172" fmla="*/ 13902519 w 15633609"/>
              <a:gd name="connsiteY172" fmla="*/ 8204296 h 11307763"/>
              <a:gd name="connsiteX173" fmla="*/ 13921152 w 15633609"/>
              <a:gd name="connsiteY173" fmla="*/ 8242435 h 11307763"/>
              <a:gd name="connsiteX174" fmla="*/ 13939886 w 15633609"/>
              <a:gd name="connsiteY174" fmla="*/ 8280527 h 11307763"/>
              <a:gd name="connsiteX175" fmla="*/ 13958719 w 15633609"/>
              <a:gd name="connsiteY175" fmla="*/ 8318574 h 11307763"/>
              <a:gd name="connsiteX176" fmla="*/ 13977649 w 15633609"/>
              <a:gd name="connsiteY176" fmla="*/ 8356575 h 11307763"/>
              <a:gd name="connsiteX177" fmla="*/ 13996675 w 15633609"/>
              <a:gd name="connsiteY177" fmla="*/ 8394533 h 11307763"/>
              <a:gd name="connsiteX178" fmla="*/ 14015796 w 15633609"/>
              <a:gd name="connsiteY178" fmla="*/ 8432450 h 11307763"/>
              <a:gd name="connsiteX179" fmla="*/ 14035009 w 15633609"/>
              <a:gd name="connsiteY179" fmla="*/ 8470325 h 11307763"/>
              <a:gd name="connsiteX180" fmla="*/ 14054313 w 15633609"/>
              <a:gd name="connsiteY180" fmla="*/ 8508160 h 11307763"/>
              <a:gd name="connsiteX181" fmla="*/ 14073706 w 15633609"/>
              <a:gd name="connsiteY181" fmla="*/ 8545957 h 11307763"/>
              <a:gd name="connsiteX182" fmla="*/ 14093186 w 15633609"/>
              <a:gd name="connsiteY182" fmla="*/ 8583716 h 11307763"/>
              <a:gd name="connsiteX183" fmla="*/ 14112752 w 15633609"/>
              <a:gd name="connsiteY183" fmla="*/ 8621439 h 11307763"/>
              <a:gd name="connsiteX184" fmla="*/ 14132403 w 15633609"/>
              <a:gd name="connsiteY184" fmla="*/ 8659126 h 11307763"/>
              <a:gd name="connsiteX185" fmla="*/ 14171950 w 15633609"/>
              <a:gd name="connsiteY185" fmla="*/ 8734401 h 11307763"/>
              <a:gd name="connsiteX186" fmla="*/ 14211815 w 15633609"/>
              <a:gd name="connsiteY186" fmla="*/ 8809550 h 11307763"/>
              <a:gd name="connsiteX187" fmla="*/ 14251983 w 15633609"/>
              <a:gd name="connsiteY187" fmla="*/ 8884582 h 11307763"/>
              <a:gd name="connsiteX188" fmla="*/ 14292441 w 15633609"/>
              <a:gd name="connsiteY188" fmla="*/ 8959507 h 11307763"/>
              <a:gd name="connsiteX189" fmla="*/ 14333177 w 15633609"/>
              <a:gd name="connsiteY189" fmla="*/ 9034334 h 11307763"/>
              <a:gd name="connsiteX190" fmla="*/ 14374177 w 15633609"/>
              <a:gd name="connsiteY190" fmla="*/ 9109073 h 11307763"/>
              <a:gd name="connsiteX191" fmla="*/ 14436142 w 15633609"/>
              <a:gd name="connsiteY191" fmla="*/ 9221036 h 11307763"/>
              <a:gd name="connsiteX192" fmla="*/ 14498627 w 15633609"/>
              <a:gd name="connsiteY192" fmla="*/ 9332854 h 11307763"/>
              <a:gd name="connsiteX193" fmla="*/ 14582671 w 15633609"/>
              <a:gd name="connsiteY193" fmla="*/ 9481773 h 11307763"/>
              <a:gd name="connsiteX194" fmla="*/ 14667452 w 15633609"/>
              <a:gd name="connsiteY194" fmla="*/ 9630565 h 11307763"/>
              <a:gd name="connsiteX195" fmla="*/ 14795776 w 15633609"/>
              <a:gd name="connsiteY195" fmla="*/ 9853682 h 11307763"/>
              <a:gd name="connsiteX196" fmla="*/ 15272668 w 15633609"/>
              <a:gd name="connsiteY196" fmla="*/ 10674932 h 11307763"/>
              <a:gd name="connsiteX197" fmla="*/ 15446180 w 15633609"/>
              <a:gd name="connsiteY197" fmla="*/ 10976499 h 11307763"/>
              <a:gd name="connsiteX198" fmla="*/ 15554022 w 15633609"/>
              <a:gd name="connsiteY198" fmla="*/ 11166221 h 11307763"/>
              <a:gd name="connsiteX199" fmla="*/ 15633609 w 15633609"/>
              <a:gd name="connsiteY199" fmla="*/ 11307763 h 11307763"/>
              <a:gd name="connsiteX200" fmla="*/ 0 w 15633609"/>
              <a:gd name="connsiteY200" fmla="*/ 11307763 h 11307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Lst>
            <a:rect l="l" t="t" r="r" b="b"/>
            <a:pathLst>
              <a:path w="15633609" h="11307763">
                <a:moveTo>
                  <a:pt x="0" y="0"/>
                </a:moveTo>
                <a:lnTo>
                  <a:pt x="13600449" y="0"/>
                </a:lnTo>
                <a:lnTo>
                  <a:pt x="13581182" y="53290"/>
                </a:lnTo>
                <a:lnTo>
                  <a:pt x="13558589" y="116593"/>
                </a:lnTo>
                <a:lnTo>
                  <a:pt x="13536379" y="179648"/>
                </a:lnTo>
                <a:lnTo>
                  <a:pt x="13514550" y="242456"/>
                </a:lnTo>
                <a:lnTo>
                  <a:pt x="13493100" y="305018"/>
                </a:lnTo>
                <a:lnTo>
                  <a:pt x="13472027" y="367337"/>
                </a:lnTo>
                <a:lnTo>
                  <a:pt x="13451330" y="429411"/>
                </a:lnTo>
                <a:lnTo>
                  <a:pt x="13431008" y="491244"/>
                </a:lnTo>
                <a:lnTo>
                  <a:pt x="13411058" y="552836"/>
                </a:lnTo>
                <a:lnTo>
                  <a:pt x="13391480" y="614189"/>
                </a:lnTo>
                <a:lnTo>
                  <a:pt x="13372270" y="675303"/>
                </a:lnTo>
                <a:lnTo>
                  <a:pt x="13353428" y="736179"/>
                </a:lnTo>
                <a:lnTo>
                  <a:pt x="13334952" y="796820"/>
                </a:lnTo>
                <a:lnTo>
                  <a:pt x="13316841" y="857225"/>
                </a:lnTo>
                <a:lnTo>
                  <a:pt x="13299092" y="917397"/>
                </a:lnTo>
                <a:lnTo>
                  <a:pt x="13281704" y="977336"/>
                </a:lnTo>
                <a:lnTo>
                  <a:pt x="13264675" y="1037044"/>
                </a:lnTo>
                <a:lnTo>
                  <a:pt x="13248005" y="1096522"/>
                </a:lnTo>
                <a:lnTo>
                  <a:pt x="13231690" y="1155770"/>
                </a:lnTo>
                <a:lnTo>
                  <a:pt x="13215729" y="1214791"/>
                </a:lnTo>
                <a:lnTo>
                  <a:pt x="13200122" y="1273585"/>
                </a:lnTo>
                <a:lnTo>
                  <a:pt x="13184865" y="1332154"/>
                </a:lnTo>
                <a:lnTo>
                  <a:pt x="13169958" y="1390498"/>
                </a:lnTo>
                <a:lnTo>
                  <a:pt x="13155398" y="1448619"/>
                </a:lnTo>
                <a:lnTo>
                  <a:pt x="13141185" y="1506519"/>
                </a:lnTo>
                <a:lnTo>
                  <a:pt x="13127316" y="1564197"/>
                </a:lnTo>
                <a:lnTo>
                  <a:pt x="13113790" y="1621656"/>
                </a:lnTo>
                <a:lnTo>
                  <a:pt x="13100605" y="1678897"/>
                </a:lnTo>
                <a:lnTo>
                  <a:pt x="13087759" y="1735920"/>
                </a:lnTo>
                <a:lnTo>
                  <a:pt x="13075251" y="1792727"/>
                </a:lnTo>
                <a:lnTo>
                  <a:pt x="13063080" y="1849320"/>
                </a:lnTo>
                <a:lnTo>
                  <a:pt x="13051242" y="1905699"/>
                </a:lnTo>
                <a:lnTo>
                  <a:pt x="13039738" y="1961865"/>
                </a:lnTo>
                <a:lnTo>
                  <a:pt x="13028565" y="2017820"/>
                </a:lnTo>
                <a:lnTo>
                  <a:pt x="13017721" y="2073565"/>
                </a:lnTo>
                <a:lnTo>
                  <a:pt x="13007205" y="2129101"/>
                </a:lnTo>
                <a:lnTo>
                  <a:pt x="12997016" y="2184430"/>
                </a:lnTo>
                <a:lnTo>
                  <a:pt x="12987151" y="2239551"/>
                </a:lnTo>
                <a:lnTo>
                  <a:pt x="12977609" y="2294468"/>
                </a:lnTo>
                <a:lnTo>
                  <a:pt x="12968388" y="2349180"/>
                </a:lnTo>
                <a:lnTo>
                  <a:pt x="12959486" y="2403689"/>
                </a:lnTo>
                <a:lnTo>
                  <a:pt x="12950903" y="2457997"/>
                </a:lnTo>
                <a:lnTo>
                  <a:pt x="12942636" y="2512103"/>
                </a:lnTo>
                <a:lnTo>
                  <a:pt x="12934683" y="2566011"/>
                </a:lnTo>
                <a:lnTo>
                  <a:pt x="12927044" y="2619720"/>
                </a:lnTo>
                <a:lnTo>
                  <a:pt x="12919715" y="2673232"/>
                </a:lnTo>
                <a:lnTo>
                  <a:pt x="12912696" y="2726548"/>
                </a:lnTo>
                <a:lnTo>
                  <a:pt x="12905986" y="2779669"/>
                </a:lnTo>
                <a:lnTo>
                  <a:pt x="12899581" y="2832597"/>
                </a:lnTo>
                <a:lnTo>
                  <a:pt x="12893481" y="2885332"/>
                </a:lnTo>
                <a:lnTo>
                  <a:pt x="12887685" y="2937876"/>
                </a:lnTo>
                <a:lnTo>
                  <a:pt x="12882189" y="2990230"/>
                </a:lnTo>
                <a:lnTo>
                  <a:pt x="12876994" y="3042396"/>
                </a:lnTo>
                <a:lnTo>
                  <a:pt x="12872096" y="3094373"/>
                </a:lnTo>
                <a:lnTo>
                  <a:pt x="12867494" y="3146165"/>
                </a:lnTo>
                <a:lnTo>
                  <a:pt x="12863188" y="3197771"/>
                </a:lnTo>
                <a:lnTo>
                  <a:pt x="12859174" y="3249192"/>
                </a:lnTo>
                <a:lnTo>
                  <a:pt x="12855452" y="3300431"/>
                </a:lnTo>
                <a:lnTo>
                  <a:pt x="12852020" y="3351489"/>
                </a:lnTo>
                <a:lnTo>
                  <a:pt x="12848875" y="3402365"/>
                </a:lnTo>
                <a:lnTo>
                  <a:pt x="12846017" y="3453063"/>
                </a:lnTo>
                <a:lnTo>
                  <a:pt x="12843444" y="3503582"/>
                </a:lnTo>
                <a:lnTo>
                  <a:pt x="12841154" y="3553924"/>
                </a:lnTo>
                <a:lnTo>
                  <a:pt x="12839145" y="3604090"/>
                </a:lnTo>
                <a:lnTo>
                  <a:pt x="12837417" y="3654082"/>
                </a:lnTo>
                <a:lnTo>
                  <a:pt x="12835966" y="3703900"/>
                </a:lnTo>
                <a:lnTo>
                  <a:pt x="12834792" y="3753546"/>
                </a:lnTo>
                <a:lnTo>
                  <a:pt x="12833892" y="3803021"/>
                </a:lnTo>
                <a:lnTo>
                  <a:pt x="12833266" y="3852326"/>
                </a:lnTo>
                <a:lnTo>
                  <a:pt x="12832911" y="3901463"/>
                </a:lnTo>
                <a:lnTo>
                  <a:pt x="12832827" y="3950432"/>
                </a:lnTo>
                <a:lnTo>
                  <a:pt x="12833010" y="3999234"/>
                </a:lnTo>
                <a:lnTo>
                  <a:pt x="12833460" y="4047871"/>
                </a:lnTo>
                <a:lnTo>
                  <a:pt x="12834174" y="4096344"/>
                </a:lnTo>
                <a:lnTo>
                  <a:pt x="12835152" y="4144655"/>
                </a:lnTo>
                <a:lnTo>
                  <a:pt x="12836392" y="4192804"/>
                </a:lnTo>
                <a:lnTo>
                  <a:pt x="12837891" y="4240792"/>
                </a:lnTo>
                <a:lnTo>
                  <a:pt x="12839649" y="4288621"/>
                </a:lnTo>
                <a:lnTo>
                  <a:pt x="12841663" y="4336292"/>
                </a:lnTo>
                <a:lnTo>
                  <a:pt x="12843933" y="4383807"/>
                </a:lnTo>
                <a:lnTo>
                  <a:pt x="12846455" y="4431165"/>
                </a:lnTo>
                <a:lnTo>
                  <a:pt x="12849229" y="4478369"/>
                </a:lnTo>
                <a:lnTo>
                  <a:pt x="12852253" y="4525420"/>
                </a:lnTo>
                <a:lnTo>
                  <a:pt x="12855526" y="4572318"/>
                </a:lnTo>
                <a:lnTo>
                  <a:pt x="12859045" y="4619066"/>
                </a:lnTo>
                <a:lnTo>
                  <a:pt x="12862809" y="4665663"/>
                </a:lnTo>
                <a:lnTo>
                  <a:pt x="12866816" y="4712112"/>
                </a:lnTo>
                <a:lnTo>
                  <a:pt x="12871065" y="4758414"/>
                </a:lnTo>
                <a:lnTo>
                  <a:pt x="12875554" y="4804569"/>
                </a:lnTo>
                <a:lnTo>
                  <a:pt x="12880282" y="4850580"/>
                </a:lnTo>
                <a:lnTo>
                  <a:pt x="12885246" y="4896446"/>
                </a:lnTo>
                <a:lnTo>
                  <a:pt x="12890445" y="4942170"/>
                </a:lnTo>
                <a:lnTo>
                  <a:pt x="12895878" y="4987752"/>
                </a:lnTo>
                <a:lnTo>
                  <a:pt x="12901542" y="5033194"/>
                </a:lnTo>
                <a:lnTo>
                  <a:pt x="12907436" y="5078497"/>
                </a:lnTo>
                <a:lnTo>
                  <a:pt x="12913559" y="5123661"/>
                </a:lnTo>
                <a:lnTo>
                  <a:pt x="12919909" y="5168689"/>
                </a:lnTo>
                <a:lnTo>
                  <a:pt x="12926483" y="5213582"/>
                </a:lnTo>
                <a:lnTo>
                  <a:pt x="12933281" y="5258339"/>
                </a:lnTo>
                <a:lnTo>
                  <a:pt x="12940301" y="5302964"/>
                </a:lnTo>
                <a:lnTo>
                  <a:pt x="12947541" y="5347457"/>
                </a:lnTo>
                <a:lnTo>
                  <a:pt x="12955000" y="5391819"/>
                </a:lnTo>
                <a:lnTo>
                  <a:pt x="12962675" y="5436051"/>
                </a:lnTo>
                <a:lnTo>
                  <a:pt x="12970566" y="5480154"/>
                </a:lnTo>
                <a:lnTo>
                  <a:pt x="12978669" y="5524130"/>
                </a:lnTo>
                <a:lnTo>
                  <a:pt x="12986985" y="5567980"/>
                </a:lnTo>
                <a:lnTo>
                  <a:pt x="12995511" y="5611705"/>
                </a:lnTo>
                <a:lnTo>
                  <a:pt x="13004246" y="5655307"/>
                </a:lnTo>
                <a:lnTo>
                  <a:pt x="13013187" y="5698785"/>
                </a:lnTo>
                <a:lnTo>
                  <a:pt x="13022334" y="5742143"/>
                </a:lnTo>
                <a:lnTo>
                  <a:pt x="13031684" y="5785380"/>
                </a:lnTo>
                <a:lnTo>
                  <a:pt x="13041236" y="5828498"/>
                </a:lnTo>
                <a:lnTo>
                  <a:pt x="13050988" y="5871498"/>
                </a:lnTo>
                <a:lnTo>
                  <a:pt x="13060939" y="5914381"/>
                </a:lnTo>
                <a:lnTo>
                  <a:pt x="13071087" y="5957149"/>
                </a:lnTo>
                <a:lnTo>
                  <a:pt x="13081430" y="5999803"/>
                </a:lnTo>
                <a:lnTo>
                  <a:pt x="13091967" y="6042343"/>
                </a:lnTo>
                <a:lnTo>
                  <a:pt x="13102695" y="6084772"/>
                </a:lnTo>
                <a:lnTo>
                  <a:pt x="13113614" y="6127090"/>
                </a:lnTo>
                <a:lnTo>
                  <a:pt x="13124722" y="6169298"/>
                </a:lnTo>
                <a:lnTo>
                  <a:pt x="13136016" y="6211398"/>
                </a:lnTo>
                <a:lnTo>
                  <a:pt x="13147496" y="6253390"/>
                </a:lnTo>
                <a:lnTo>
                  <a:pt x="13159160" y="6295277"/>
                </a:lnTo>
                <a:lnTo>
                  <a:pt x="13171005" y="6337058"/>
                </a:lnTo>
                <a:lnTo>
                  <a:pt x="13183031" y="6378736"/>
                </a:lnTo>
                <a:lnTo>
                  <a:pt x="13195236" y="6420312"/>
                </a:lnTo>
                <a:lnTo>
                  <a:pt x="13207618" y="6461786"/>
                </a:lnTo>
                <a:lnTo>
                  <a:pt x="13220175" y="6503160"/>
                </a:lnTo>
                <a:lnTo>
                  <a:pt x="13232905" y="6544435"/>
                </a:lnTo>
                <a:lnTo>
                  <a:pt x="13245808" y="6585612"/>
                </a:lnTo>
                <a:lnTo>
                  <a:pt x="13258881" y="6626693"/>
                </a:lnTo>
                <a:lnTo>
                  <a:pt x="13272123" y="6667678"/>
                </a:lnTo>
                <a:lnTo>
                  <a:pt x="13285533" y="6708569"/>
                </a:lnTo>
                <a:lnTo>
                  <a:pt x="13299107" y="6749367"/>
                </a:lnTo>
                <a:lnTo>
                  <a:pt x="13312845" y="6790073"/>
                </a:lnTo>
                <a:lnTo>
                  <a:pt x="13326746" y="6830689"/>
                </a:lnTo>
                <a:lnTo>
                  <a:pt x="13340807" y="6871215"/>
                </a:lnTo>
                <a:lnTo>
                  <a:pt x="13355026" y="6911653"/>
                </a:lnTo>
                <a:lnTo>
                  <a:pt x="13369403" y="6952003"/>
                </a:lnTo>
                <a:lnTo>
                  <a:pt x="13383935" y="6992268"/>
                </a:lnTo>
                <a:lnTo>
                  <a:pt x="13398622" y="7032448"/>
                </a:lnTo>
                <a:lnTo>
                  <a:pt x="13413460" y="7072544"/>
                </a:lnTo>
                <a:lnTo>
                  <a:pt x="13428449" y="7112558"/>
                </a:lnTo>
                <a:lnTo>
                  <a:pt x="13443587" y="7152491"/>
                </a:lnTo>
                <a:lnTo>
                  <a:pt x="13458871" y="7192343"/>
                </a:lnTo>
                <a:lnTo>
                  <a:pt x="13474302" y="7232117"/>
                </a:lnTo>
                <a:lnTo>
                  <a:pt x="13489876" y="7271813"/>
                </a:lnTo>
                <a:lnTo>
                  <a:pt x="13505593" y="7311433"/>
                </a:lnTo>
                <a:lnTo>
                  <a:pt x="13521450" y="7350977"/>
                </a:lnTo>
                <a:lnTo>
                  <a:pt x="13537446" y="7390448"/>
                </a:lnTo>
                <a:lnTo>
                  <a:pt x="13553580" y="7429845"/>
                </a:lnTo>
                <a:lnTo>
                  <a:pt x="13569849" y="7469171"/>
                </a:lnTo>
                <a:lnTo>
                  <a:pt x="13586251" y="7508426"/>
                </a:lnTo>
                <a:lnTo>
                  <a:pt x="13602787" y="7547611"/>
                </a:lnTo>
                <a:lnTo>
                  <a:pt x="13619452" y="7586729"/>
                </a:lnTo>
                <a:lnTo>
                  <a:pt x="13636247" y="7625779"/>
                </a:lnTo>
                <a:lnTo>
                  <a:pt x="13653169" y="7664764"/>
                </a:lnTo>
                <a:lnTo>
                  <a:pt x="13670217" y="7703683"/>
                </a:lnTo>
                <a:lnTo>
                  <a:pt x="13687389" y="7742540"/>
                </a:lnTo>
                <a:lnTo>
                  <a:pt x="13704683" y="7781334"/>
                </a:lnTo>
                <a:lnTo>
                  <a:pt x="13722098" y="7820067"/>
                </a:lnTo>
                <a:lnTo>
                  <a:pt x="13739632" y="7858740"/>
                </a:lnTo>
                <a:lnTo>
                  <a:pt x="13757283" y="7897355"/>
                </a:lnTo>
                <a:lnTo>
                  <a:pt x="13775050" y="7935911"/>
                </a:lnTo>
                <a:lnTo>
                  <a:pt x="13792931" y="7974412"/>
                </a:lnTo>
                <a:lnTo>
                  <a:pt x="13810924" y="8012857"/>
                </a:lnTo>
                <a:lnTo>
                  <a:pt x="13829028" y="8051248"/>
                </a:lnTo>
                <a:lnTo>
                  <a:pt x="13847242" y="8089587"/>
                </a:lnTo>
                <a:lnTo>
                  <a:pt x="13865562" y="8127873"/>
                </a:lnTo>
                <a:lnTo>
                  <a:pt x="13883989" y="8166110"/>
                </a:lnTo>
                <a:lnTo>
                  <a:pt x="13902519" y="8204296"/>
                </a:lnTo>
                <a:lnTo>
                  <a:pt x="13921152" y="8242435"/>
                </a:lnTo>
                <a:lnTo>
                  <a:pt x="13939886" y="8280527"/>
                </a:lnTo>
                <a:lnTo>
                  <a:pt x="13958719" y="8318574"/>
                </a:lnTo>
                <a:lnTo>
                  <a:pt x="13977649" y="8356575"/>
                </a:lnTo>
                <a:lnTo>
                  <a:pt x="13996675" y="8394533"/>
                </a:lnTo>
                <a:lnTo>
                  <a:pt x="14015796" y="8432450"/>
                </a:lnTo>
                <a:lnTo>
                  <a:pt x="14035009" y="8470325"/>
                </a:lnTo>
                <a:lnTo>
                  <a:pt x="14054313" y="8508160"/>
                </a:lnTo>
                <a:lnTo>
                  <a:pt x="14073706" y="8545957"/>
                </a:lnTo>
                <a:lnTo>
                  <a:pt x="14093186" y="8583716"/>
                </a:lnTo>
                <a:lnTo>
                  <a:pt x="14112752" y="8621439"/>
                </a:lnTo>
                <a:lnTo>
                  <a:pt x="14132403" y="8659126"/>
                </a:lnTo>
                <a:lnTo>
                  <a:pt x="14171950" y="8734401"/>
                </a:lnTo>
                <a:lnTo>
                  <a:pt x="14211815" y="8809550"/>
                </a:lnTo>
                <a:lnTo>
                  <a:pt x="14251983" y="8884582"/>
                </a:lnTo>
                <a:lnTo>
                  <a:pt x="14292441" y="8959507"/>
                </a:lnTo>
                <a:lnTo>
                  <a:pt x="14333177" y="9034334"/>
                </a:lnTo>
                <a:lnTo>
                  <a:pt x="14374177" y="9109073"/>
                </a:lnTo>
                <a:lnTo>
                  <a:pt x="14436142" y="9221036"/>
                </a:lnTo>
                <a:lnTo>
                  <a:pt x="14498627" y="9332854"/>
                </a:lnTo>
                <a:lnTo>
                  <a:pt x="14582671" y="9481773"/>
                </a:lnTo>
                <a:lnTo>
                  <a:pt x="14667452" y="9630565"/>
                </a:lnTo>
                <a:lnTo>
                  <a:pt x="14795776" y="9853682"/>
                </a:lnTo>
                <a:lnTo>
                  <a:pt x="15272668" y="10674932"/>
                </a:lnTo>
                <a:lnTo>
                  <a:pt x="15446180" y="10976499"/>
                </a:lnTo>
                <a:lnTo>
                  <a:pt x="15554022" y="11166221"/>
                </a:lnTo>
                <a:lnTo>
                  <a:pt x="15633609" y="11307763"/>
                </a:lnTo>
                <a:lnTo>
                  <a:pt x="0" y="11307763"/>
                </a:lnTo>
                <a:close/>
              </a:path>
            </a:pathLst>
          </a:custGeom>
          <a:solidFill>
            <a:schemeClr val="accent6"/>
          </a:solidFill>
          <a:ln>
            <a:noFill/>
          </a:ln>
        </p:spPr>
        <p:txBody>
          <a:bodyPr wrap="square">
            <a:noAutofit/>
          </a:bodyPr>
          <a:lstStyle>
            <a:lvl1pPr>
              <a:defRPr>
                <a:solidFill>
                  <a:schemeClr val="accent1"/>
                </a:solidFill>
              </a:defRPr>
            </a:lvl1pPr>
          </a:lstStyle>
          <a:p>
            <a:r>
              <a:rPr lang="en-GB"/>
              <a:t>  </a:t>
            </a:r>
          </a:p>
        </p:txBody>
      </p:sp>
      <p:sp>
        <p:nvSpPr>
          <p:cNvPr id="5" name="Text Placeholder 2">
            <a:extLst>
              <a:ext uri="{FF2B5EF4-FFF2-40B4-BE49-F238E27FC236}">
                <a16:creationId xmlns:a16="http://schemas.microsoft.com/office/drawing/2014/main" id="{26690566-6807-478B-842D-F5AB25A5420F}"/>
              </a:ext>
            </a:extLst>
          </p:cNvPr>
          <p:cNvSpPr>
            <a:spLocks noGrp="1"/>
          </p:cNvSpPr>
          <p:nvPr>
            <p:ph type="body" sz="quarter" idx="15"/>
          </p:nvPr>
        </p:nvSpPr>
        <p:spPr>
          <a:xfrm>
            <a:off x="6227763" y="1062000"/>
            <a:ext cx="2592709" cy="246221"/>
          </a:xfrm>
        </p:spPr>
        <p:txBody>
          <a:bodyPr/>
          <a:lstStyle>
            <a:lvl1pPr>
              <a:defRPr sz="1600" b="0">
                <a:solidFill>
                  <a:schemeClr val="tx1"/>
                </a:solidFill>
              </a:defRPr>
            </a:lvl1pPr>
            <a:lvl2pPr>
              <a:defRPr sz="1455"/>
            </a:lvl2pPr>
            <a:lvl3pPr marL="0" indent="0">
              <a:buNone/>
              <a:defRPr sz="1455"/>
            </a:lvl3pPr>
            <a:lvl4pPr>
              <a:defRPr sz="1455"/>
            </a:lvl4pPr>
            <a:lvl5pPr>
              <a:defRPr sz="1455"/>
            </a:lvl5pPr>
          </a:lstStyle>
          <a:p>
            <a:pPr lvl="0"/>
            <a:r>
              <a:rPr lang="en-US"/>
              <a:t>Edit Master text styles</a:t>
            </a:r>
          </a:p>
        </p:txBody>
      </p:sp>
      <p:sp>
        <p:nvSpPr>
          <p:cNvPr id="9" name="Round Diagonal Corner Rectangle 4">
            <a:extLst>
              <a:ext uri="{FF2B5EF4-FFF2-40B4-BE49-F238E27FC236}">
                <a16:creationId xmlns:a16="http://schemas.microsoft.com/office/drawing/2014/main" id="{F54843EE-89F0-474F-A438-CCD6E63C5C3A}"/>
              </a:ext>
            </a:extLst>
          </p:cNvPr>
          <p:cNvSpPr/>
          <p:nvPr userDrawn="1"/>
        </p:nvSpPr>
        <p:spPr>
          <a:xfrm>
            <a:off x="9385693" y="-2228"/>
            <a:ext cx="1932344" cy="2754528"/>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t" anchorCtr="0">
            <a:spAutoFit/>
          </a:bodyPr>
          <a:lstStyle/>
          <a:p>
            <a:pPr>
              <a:spcAft>
                <a:spcPts val="102"/>
              </a:spcAft>
            </a:pPr>
            <a:r>
              <a:rPr lang="en-GB" sz="637" b="1" noProof="0">
                <a:solidFill>
                  <a:schemeClr val="bg1">
                    <a:lumMod val="50000"/>
                  </a:schemeClr>
                </a:solidFill>
              </a:rPr>
              <a:t>Image placeholders</a:t>
            </a:r>
          </a:p>
          <a:p>
            <a:pPr marL="0" lvl="1" indent="0">
              <a:spcAft>
                <a:spcPts val="99"/>
              </a:spcAft>
            </a:pPr>
            <a:r>
              <a:rPr lang="en-GB" sz="637" noProof="0">
                <a:solidFill>
                  <a:schemeClr val="bg1">
                    <a:lumMod val="50000"/>
                  </a:schemeClr>
                </a:solidFill>
              </a:rPr>
              <a:t>This layout is set with a picture placeholder. The front cover image should always be in the cut out style or a plain yellow background</a:t>
            </a:r>
          </a:p>
          <a:p>
            <a:pPr marL="0" lvl="1" indent="0">
              <a:spcAft>
                <a:spcPts val="99"/>
              </a:spcAft>
            </a:pPr>
            <a:r>
              <a:rPr lang="en-GB" sz="637" b="1" noProof="0">
                <a:solidFill>
                  <a:schemeClr val="bg1">
                    <a:lumMod val="50000"/>
                  </a:schemeClr>
                </a:solidFill>
              </a:rPr>
              <a:t>Change image</a:t>
            </a:r>
          </a:p>
          <a:p>
            <a:pPr marL="58450" lvl="2" indent="-58450">
              <a:spcAft>
                <a:spcPts val="99"/>
              </a:spcAft>
              <a:buFont typeface="Arial" panose="020B0604020202020204" pitchFamily="34" charset="0"/>
              <a:buChar char="•"/>
            </a:pPr>
            <a:r>
              <a:rPr lang="en-GB" sz="637" noProof="0">
                <a:solidFill>
                  <a:schemeClr val="bg1">
                    <a:lumMod val="50000"/>
                  </a:schemeClr>
                </a:solidFill>
              </a:rPr>
              <a:t>Click on the image</a:t>
            </a:r>
          </a:p>
          <a:p>
            <a:pPr marL="58450" lvl="2" indent="-58450">
              <a:spcAft>
                <a:spcPts val="99"/>
              </a:spcAft>
              <a:buFont typeface="Arial" panose="020B0604020202020204" pitchFamily="34" charset="0"/>
              <a:buChar char="•"/>
            </a:pPr>
            <a:r>
              <a:rPr lang="en-GB" sz="637" noProof="0">
                <a:solidFill>
                  <a:schemeClr val="bg1">
                    <a:lumMod val="50000"/>
                  </a:schemeClr>
                </a:solidFill>
              </a:rPr>
              <a:t>Select ‘delete’</a:t>
            </a:r>
          </a:p>
          <a:p>
            <a:pPr marL="58450" lvl="2" indent="-58450">
              <a:spcAft>
                <a:spcPts val="99"/>
              </a:spcAft>
              <a:buFont typeface="Arial" panose="020B0604020202020204" pitchFamily="34" charset="0"/>
              <a:buChar char="•"/>
            </a:pPr>
            <a:r>
              <a:rPr lang="en-GB" sz="637" noProof="0">
                <a:solidFill>
                  <a:schemeClr val="bg1">
                    <a:lumMod val="50000"/>
                  </a:schemeClr>
                </a:solidFill>
              </a:rPr>
              <a:t>Go to the Image Library</a:t>
            </a:r>
          </a:p>
          <a:p>
            <a:pPr marL="58450" lvl="2" indent="-58450">
              <a:spcAft>
                <a:spcPts val="99"/>
              </a:spcAft>
              <a:buFont typeface="Arial" panose="020B0604020202020204" pitchFamily="34" charset="0"/>
              <a:buChar char="•"/>
            </a:pPr>
            <a:r>
              <a:rPr lang="en-GB" sz="637" noProof="0">
                <a:solidFill>
                  <a:schemeClr val="bg1">
                    <a:lumMod val="50000"/>
                  </a:schemeClr>
                </a:solidFill>
              </a:rPr>
              <a:t>Select image and ‘insert’</a:t>
            </a:r>
          </a:p>
          <a:p>
            <a:pPr marL="0" lvl="2" indent="0">
              <a:spcAft>
                <a:spcPts val="99"/>
              </a:spcAft>
              <a:buFontTx/>
              <a:buNone/>
            </a:pPr>
            <a:r>
              <a:rPr lang="en-GB" sz="637" noProof="0">
                <a:solidFill>
                  <a:schemeClr val="bg1">
                    <a:lumMod val="50000"/>
                  </a:schemeClr>
                </a:solidFill>
              </a:rPr>
              <a:t>When you have reset the slide the image may need readjusting</a:t>
            </a:r>
          </a:p>
          <a:p>
            <a:pPr marL="0" lvl="1" indent="0">
              <a:spcAft>
                <a:spcPts val="99"/>
              </a:spcAft>
            </a:pPr>
            <a:r>
              <a:rPr lang="en-GB" sz="637" b="1" noProof="0">
                <a:solidFill>
                  <a:schemeClr val="bg1">
                    <a:lumMod val="50000"/>
                  </a:schemeClr>
                </a:solidFill>
              </a:rPr>
              <a:t>Insert image</a:t>
            </a:r>
          </a:p>
          <a:p>
            <a:pPr marL="0" lvl="1" indent="0">
              <a:spcAft>
                <a:spcPts val="99"/>
              </a:spcAft>
            </a:pPr>
            <a:r>
              <a:rPr lang="en-GB" sz="637" noProof="0">
                <a:solidFill>
                  <a:schemeClr val="bg1">
                    <a:lumMod val="50000"/>
                  </a:schemeClr>
                </a:solidFill>
              </a:rPr>
              <a:t>To insert an image click on the ‘picture placeholder icon’, navigate to the file and insert.</a:t>
            </a:r>
          </a:p>
          <a:p>
            <a:pPr>
              <a:spcAft>
                <a:spcPts val="99"/>
              </a:spcAft>
            </a:pPr>
            <a:r>
              <a:rPr lang="en-GB" sz="637" b="1" noProof="0">
                <a:solidFill>
                  <a:schemeClr val="bg1">
                    <a:lumMod val="50000"/>
                  </a:schemeClr>
                </a:solidFill>
              </a:rPr>
              <a:t>Crop image</a:t>
            </a:r>
          </a:p>
          <a:p>
            <a:pPr marL="0" lvl="1" indent="0">
              <a:spcAft>
                <a:spcPts val="99"/>
              </a:spcAft>
            </a:pPr>
            <a:r>
              <a:rPr lang="en-GB" sz="637" noProof="0">
                <a:solidFill>
                  <a:schemeClr val="bg1">
                    <a:lumMod val="50000"/>
                  </a:schemeClr>
                </a:solidFill>
              </a:rPr>
              <a:t>When the image is inserted it may not automatically show the part of the image you want. To change what is shown:</a:t>
            </a:r>
          </a:p>
          <a:p>
            <a:pPr marL="58450" lvl="2" indent="-58450">
              <a:spcAft>
                <a:spcPts val="99"/>
              </a:spcAft>
              <a:buFont typeface="Arial" panose="020B0604020202020204" pitchFamily="34" charset="0"/>
              <a:buChar char="•"/>
            </a:pPr>
            <a:r>
              <a:rPr lang="en-GB" sz="637" noProof="0">
                <a:solidFill>
                  <a:schemeClr val="bg1">
                    <a:lumMod val="50000"/>
                  </a:schemeClr>
                </a:solidFill>
              </a:rPr>
              <a:t>Select the image</a:t>
            </a:r>
          </a:p>
          <a:p>
            <a:pPr marL="58450" lvl="2" indent="-58450">
              <a:spcAft>
                <a:spcPts val="99"/>
              </a:spcAft>
              <a:buFont typeface="Arial" panose="020B0604020202020204" pitchFamily="34" charset="0"/>
              <a:buChar char="•"/>
            </a:pPr>
            <a:r>
              <a:rPr lang="en-GB" sz="637" noProof="0">
                <a:solidFill>
                  <a:schemeClr val="bg1">
                    <a:lumMod val="50000"/>
                  </a:schemeClr>
                </a:solidFill>
              </a:rPr>
              <a:t>Go to ‘Format’ tab</a:t>
            </a:r>
          </a:p>
          <a:p>
            <a:pPr marL="58450" lvl="2" indent="-58450">
              <a:spcAft>
                <a:spcPts val="99"/>
              </a:spcAft>
              <a:buFont typeface="Arial" panose="020B0604020202020204" pitchFamily="34" charset="0"/>
              <a:buChar char="•"/>
            </a:pPr>
            <a:r>
              <a:rPr lang="en-GB" sz="637" noProof="0">
                <a:solidFill>
                  <a:schemeClr val="bg1">
                    <a:lumMod val="50000"/>
                  </a:schemeClr>
                </a:solidFill>
              </a:rPr>
              <a:t>Select ‘Crop’</a:t>
            </a:r>
          </a:p>
          <a:p>
            <a:pPr marL="0" indent="0">
              <a:spcAft>
                <a:spcPts val="102"/>
              </a:spcAft>
              <a:buFont typeface="Arial" pitchFamily="34" charset="0"/>
              <a:buNone/>
            </a:pPr>
            <a:r>
              <a:rPr lang="en-GB" sz="637" b="1" noProof="0">
                <a:solidFill>
                  <a:schemeClr val="bg1">
                    <a:lumMod val="50000"/>
                  </a:schemeClr>
                </a:solidFill>
              </a:rPr>
              <a:t>Image library</a:t>
            </a:r>
          </a:p>
          <a:p>
            <a:pPr marL="0" indent="0" algn="l" defTabSz="237590" rtl="0" fontAlgn="base">
              <a:spcBef>
                <a:spcPct val="0"/>
              </a:spcBef>
              <a:spcAft>
                <a:spcPts val="102"/>
              </a:spcAft>
              <a:buFont typeface="Arial" pitchFamily="34" charset="0"/>
              <a:buNone/>
            </a:pPr>
            <a:r>
              <a:rPr lang="en-GB" sz="637" kern="1200" noProof="0">
                <a:solidFill>
                  <a:schemeClr val="bg1">
                    <a:lumMod val="50000"/>
                  </a:schemeClr>
                </a:solidFill>
                <a:latin typeface="+mn-lt"/>
                <a:ea typeface="+mn-ea"/>
                <a:cs typeface="+mn-cs"/>
              </a:rPr>
              <a:t>To access the image library, please log into</a:t>
            </a:r>
          </a:p>
          <a:p>
            <a:pPr marL="0" indent="0" algn="l" defTabSz="237590" rtl="0" fontAlgn="base">
              <a:spcBef>
                <a:spcPct val="0"/>
              </a:spcBef>
              <a:spcAft>
                <a:spcPts val="102"/>
              </a:spcAft>
              <a:buFont typeface="Arial" pitchFamily="34" charset="0"/>
              <a:buNone/>
            </a:pPr>
            <a:endParaRPr lang="en-GB" sz="637" kern="1200" noProof="0">
              <a:solidFill>
                <a:schemeClr val="bg1">
                  <a:lumMod val="50000"/>
                </a:schemeClr>
              </a:solidFill>
              <a:latin typeface="+mn-lt"/>
              <a:ea typeface="+mn-ea"/>
              <a:cs typeface="+mn-cs"/>
            </a:endParaRPr>
          </a:p>
          <a:p>
            <a:pPr>
              <a:spcAft>
                <a:spcPts val="102"/>
              </a:spcAft>
            </a:pPr>
            <a:endParaRPr lang="en-GB" sz="637" kern="1200" noProof="0">
              <a:solidFill>
                <a:schemeClr val="bg1">
                  <a:lumMod val="50000"/>
                </a:schemeClr>
              </a:solidFill>
              <a:latin typeface="+mn-lt"/>
              <a:ea typeface="+mn-ea"/>
              <a:cs typeface="+mn-cs"/>
            </a:endParaRPr>
          </a:p>
        </p:txBody>
      </p:sp>
      <p:sp>
        <p:nvSpPr>
          <p:cNvPr id="10" name="Rectangle 9">
            <a:hlinkClick r:id="rId2"/>
            <a:extLst>
              <a:ext uri="{FF2B5EF4-FFF2-40B4-BE49-F238E27FC236}">
                <a16:creationId xmlns:a16="http://schemas.microsoft.com/office/drawing/2014/main" id="{59EFD54B-5084-4493-98CD-406BBC16C6BC}"/>
              </a:ext>
            </a:extLst>
          </p:cNvPr>
          <p:cNvSpPr/>
          <p:nvPr userDrawn="1"/>
        </p:nvSpPr>
        <p:spPr>
          <a:xfrm>
            <a:off x="9419215" y="2545718"/>
            <a:ext cx="1752087" cy="98040"/>
          </a:xfrm>
          <a:prstGeom prst="rect">
            <a:avLst/>
          </a:prstGeom>
          <a:noFill/>
        </p:spPr>
        <p:txBody>
          <a:bodyPr wrap="square" lIns="0" tIns="0" rIns="0" bIns="0" rtlCol="0" anchor="ctr">
            <a:spAutoFit/>
          </a:bodyPr>
          <a:lstStyle/>
          <a:p>
            <a:r>
              <a:rPr lang="en-GB" sz="637">
                <a:cs typeface="Arial" panose="020B0604020202020204" pitchFamily="34" charset="0"/>
              </a:rPr>
              <a:t>https://nationalgrid.onbrandcloud.com/login/</a:t>
            </a:r>
          </a:p>
        </p:txBody>
      </p:sp>
      <p:pic>
        <p:nvPicPr>
          <p:cNvPr id="11" name="Picture 10">
            <a:extLst>
              <a:ext uri="{FF2B5EF4-FFF2-40B4-BE49-F238E27FC236}">
                <a16:creationId xmlns:a16="http://schemas.microsoft.com/office/drawing/2014/main" id="{50A37059-A6CA-4A16-859E-45B549666CFA}"/>
              </a:ext>
            </a:extLst>
          </p:cNvPr>
          <p:cNvPicPr>
            <a:picLocks noChangeAspect="1"/>
          </p:cNvPicPr>
          <p:nvPr userDrawn="1"/>
        </p:nvPicPr>
        <p:blipFill>
          <a:blip r:embed="rId3"/>
          <a:stretch>
            <a:fillRect/>
          </a:stretch>
        </p:blipFill>
        <p:spPr>
          <a:xfrm>
            <a:off x="7473917" y="4678326"/>
            <a:ext cx="1345632" cy="201018"/>
          </a:xfrm>
          <a:prstGeom prst="rect">
            <a:avLst/>
          </a:prstGeom>
        </p:spPr>
      </p:pic>
      <p:sp>
        <p:nvSpPr>
          <p:cNvPr id="2" name="Title 1">
            <a:extLst>
              <a:ext uri="{FF2B5EF4-FFF2-40B4-BE49-F238E27FC236}">
                <a16:creationId xmlns:a16="http://schemas.microsoft.com/office/drawing/2014/main" id="{881E7258-4646-4D7F-9430-5D4A66ADBB9A}"/>
              </a:ext>
            </a:extLst>
          </p:cNvPr>
          <p:cNvSpPr>
            <a:spLocks noGrp="1"/>
          </p:cNvSpPr>
          <p:nvPr>
            <p:ph type="title"/>
          </p:nvPr>
        </p:nvSpPr>
        <p:spPr>
          <a:xfrm>
            <a:off x="6226840" y="330855"/>
            <a:ext cx="2592709" cy="295466"/>
          </a:xfrm>
        </p:spPr>
        <p:txBody>
          <a:bodyPr/>
          <a:lstStyle/>
          <a:p>
            <a:r>
              <a:rPr lang="en-US"/>
              <a:t>Click to edit Master title style</a:t>
            </a:r>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Back cover">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BDF3B3A2-DECF-4E1E-8224-F551F72431E6}"/>
              </a:ext>
            </a:extLst>
          </p:cNvPr>
          <p:cNvSpPr>
            <a:spLocks noGrp="1"/>
          </p:cNvSpPr>
          <p:nvPr>
            <p:ph type="pic" sz="quarter" idx="14" hasCustomPrompt="1"/>
          </p:nvPr>
        </p:nvSpPr>
        <p:spPr>
          <a:xfrm>
            <a:off x="0" y="0"/>
            <a:ext cx="9144000" cy="5143500"/>
          </a:xfrm>
          <a:custGeom>
            <a:avLst/>
            <a:gdLst>
              <a:gd name="connsiteX0" fmla="*/ 0 w 9144000"/>
              <a:gd name="connsiteY0" fmla="*/ 0 h 5143500"/>
              <a:gd name="connsiteX1" fmla="*/ 9144000 w 9144000"/>
              <a:gd name="connsiteY1" fmla="*/ 0 h 5143500"/>
              <a:gd name="connsiteX2" fmla="*/ 9144000 w 9144000"/>
              <a:gd name="connsiteY2" fmla="*/ 4345781 h 5143500"/>
              <a:gd name="connsiteX3" fmla="*/ 9143998 w 9144000"/>
              <a:gd name="connsiteY3" fmla="*/ 4345781 h 5143500"/>
              <a:gd name="connsiteX4" fmla="*/ 9143998 w 9144000"/>
              <a:gd name="connsiteY4" fmla="*/ 4344285 h 5143500"/>
              <a:gd name="connsiteX5" fmla="*/ 9095210 w 9144000"/>
              <a:gd name="connsiteY5" fmla="*/ 4326932 h 5143500"/>
              <a:gd name="connsiteX6" fmla="*/ 9047139 w 9144000"/>
              <a:gd name="connsiteY6" fmla="*/ 4310686 h 5143500"/>
              <a:gd name="connsiteX7" fmla="*/ 8999773 w 9144000"/>
              <a:gd name="connsiteY7" fmla="*/ 4295530 h 5143500"/>
              <a:gd name="connsiteX8" fmla="*/ 8953098 w 9144000"/>
              <a:gd name="connsiteY8" fmla="*/ 4281446 h 5143500"/>
              <a:gd name="connsiteX9" fmla="*/ 8907100 w 9144000"/>
              <a:gd name="connsiteY9" fmla="*/ 4268415 h 5143500"/>
              <a:gd name="connsiteX10" fmla="*/ 8861767 w 9144000"/>
              <a:gd name="connsiteY10" fmla="*/ 4256419 h 5143500"/>
              <a:gd name="connsiteX11" fmla="*/ 8817087 w 9144000"/>
              <a:gd name="connsiteY11" fmla="*/ 4245439 h 5143500"/>
              <a:gd name="connsiteX12" fmla="*/ 8773046 w 9144000"/>
              <a:gd name="connsiteY12" fmla="*/ 4235458 h 5143500"/>
              <a:gd name="connsiteX13" fmla="*/ 8729631 w 9144000"/>
              <a:gd name="connsiteY13" fmla="*/ 4226457 h 5143500"/>
              <a:gd name="connsiteX14" fmla="*/ 8686828 w 9144000"/>
              <a:gd name="connsiteY14" fmla="*/ 4218418 h 5143500"/>
              <a:gd name="connsiteX15" fmla="*/ 8644625 w 9144000"/>
              <a:gd name="connsiteY15" fmla="*/ 4211323 h 5143500"/>
              <a:gd name="connsiteX16" fmla="*/ 8603009 w 9144000"/>
              <a:gd name="connsiteY16" fmla="*/ 4205153 h 5143500"/>
              <a:gd name="connsiteX17" fmla="*/ 8582418 w 9144000"/>
              <a:gd name="connsiteY17" fmla="*/ 4202409 h 5143500"/>
              <a:gd name="connsiteX18" fmla="*/ 8561967 w 9144000"/>
              <a:gd name="connsiteY18" fmla="*/ 4199890 h 5143500"/>
              <a:gd name="connsiteX19" fmla="*/ 8541658 w 9144000"/>
              <a:gd name="connsiteY19" fmla="*/ 4197593 h 5143500"/>
              <a:gd name="connsiteX20" fmla="*/ 8521486 w 9144000"/>
              <a:gd name="connsiteY20" fmla="*/ 4195515 h 5143500"/>
              <a:gd name="connsiteX21" fmla="*/ 8501452 w 9144000"/>
              <a:gd name="connsiteY21" fmla="*/ 4193655 h 5143500"/>
              <a:gd name="connsiteX22" fmla="*/ 8481553 w 9144000"/>
              <a:gd name="connsiteY22" fmla="*/ 4192012 h 5143500"/>
              <a:gd name="connsiteX23" fmla="*/ 8461787 w 9144000"/>
              <a:gd name="connsiteY23" fmla="*/ 4190580 h 5143500"/>
              <a:gd name="connsiteX24" fmla="*/ 8442153 w 9144000"/>
              <a:gd name="connsiteY24" fmla="*/ 4189360 h 5143500"/>
              <a:gd name="connsiteX25" fmla="*/ 8422651 w 9144000"/>
              <a:gd name="connsiteY25" fmla="*/ 4188347 h 5143500"/>
              <a:gd name="connsiteX26" fmla="*/ 8403276 w 9144000"/>
              <a:gd name="connsiteY26" fmla="*/ 4187542 h 5143500"/>
              <a:gd name="connsiteX27" fmla="*/ 8384030 w 9144000"/>
              <a:gd name="connsiteY27" fmla="*/ 4186940 h 5143500"/>
              <a:gd name="connsiteX28" fmla="*/ 8364908 w 9144000"/>
              <a:gd name="connsiteY28" fmla="*/ 4186539 h 5143500"/>
              <a:gd name="connsiteX29" fmla="*/ 8345911 w 9144000"/>
              <a:gd name="connsiteY29" fmla="*/ 4186339 h 5143500"/>
              <a:gd name="connsiteX30" fmla="*/ 8327035 w 9144000"/>
              <a:gd name="connsiteY30" fmla="*/ 4186335 h 5143500"/>
              <a:gd name="connsiteX31" fmla="*/ 8308281 w 9144000"/>
              <a:gd name="connsiteY31" fmla="*/ 4186526 h 5143500"/>
              <a:gd name="connsiteX32" fmla="*/ 8289645 w 9144000"/>
              <a:gd name="connsiteY32" fmla="*/ 4186909 h 5143500"/>
              <a:gd name="connsiteX33" fmla="*/ 8271127 w 9144000"/>
              <a:gd name="connsiteY33" fmla="*/ 4187483 h 5143500"/>
              <a:gd name="connsiteX34" fmla="*/ 8252724 w 9144000"/>
              <a:gd name="connsiteY34" fmla="*/ 4188245 h 5143500"/>
              <a:gd name="connsiteX35" fmla="*/ 8234436 w 9144000"/>
              <a:gd name="connsiteY35" fmla="*/ 4189192 h 5143500"/>
              <a:gd name="connsiteX36" fmla="*/ 8216260 w 9144000"/>
              <a:gd name="connsiteY36" fmla="*/ 4190323 h 5143500"/>
              <a:gd name="connsiteX37" fmla="*/ 8198195 w 9144000"/>
              <a:gd name="connsiteY37" fmla="*/ 4191634 h 5143500"/>
              <a:gd name="connsiteX38" fmla="*/ 8180239 w 9144000"/>
              <a:gd name="connsiteY38" fmla="*/ 4193124 h 5143500"/>
              <a:gd name="connsiteX39" fmla="*/ 8162391 w 9144000"/>
              <a:gd name="connsiteY39" fmla="*/ 4194791 h 5143500"/>
              <a:gd name="connsiteX40" fmla="*/ 8144649 w 9144000"/>
              <a:gd name="connsiteY40" fmla="*/ 4196632 h 5143500"/>
              <a:gd name="connsiteX41" fmla="*/ 8127011 w 9144000"/>
              <a:gd name="connsiteY41" fmla="*/ 4198645 h 5143500"/>
              <a:gd name="connsiteX42" fmla="*/ 8109476 w 9144000"/>
              <a:gd name="connsiteY42" fmla="*/ 4200828 h 5143500"/>
              <a:gd name="connsiteX43" fmla="*/ 8092042 w 9144000"/>
              <a:gd name="connsiteY43" fmla="*/ 4203178 h 5143500"/>
              <a:gd name="connsiteX44" fmla="*/ 8074708 w 9144000"/>
              <a:gd name="connsiteY44" fmla="*/ 4205694 h 5143500"/>
              <a:gd name="connsiteX45" fmla="*/ 8057472 w 9144000"/>
              <a:gd name="connsiteY45" fmla="*/ 4208371 h 5143500"/>
              <a:gd name="connsiteX46" fmla="*/ 8040331 w 9144000"/>
              <a:gd name="connsiteY46" fmla="*/ 4211210 h 5143500"/>
              <a:gd name="connsiteX47" fmla="*/ 8006332 w 9144000"/>
              <a:gd name="connsiteY47" fmla="*/ 4217359 h 5143500"/>
              <a:gd name="connsiteX48" fmla="*/ 7972699 w 9144000"/>
              <a:gd name="connsiteY48" fmla="*/ 4224123 h 5143500"/>
              <a:gd name="connsiteX49" fmla="*/ 7922906 w 9144000"/>
              <a:gd name="connsiteY49" fmla="*/ 4235381 h 5143500"/>
              <a:gd name="connsiteX50" fmla="*/ 7890129 w 9144000"/>
              <a:gd name="connsiteY50" fmla="*/ 4243601 h 5143500"/>
              <a:gd name="connsiteX51" fmla="*/ 7857671 w 9144000"/>
              <a:gd name="connsiteY51" fmla="*/ 4252372 h 5143500"/>
              <a:gd name="connsiteX52" fmla="*/ 7825521 w 9144000"/>
              <a:gd name="connsiteY52" fmla="*/ 4261676 h 5143500"/>
              <a:gd name="connsiteX53" fmla="*/ 7793663 w 9144000"/>
              <a:gd name="connsiteY53" fmla="*/ 4271493 h 5143500"/>
              <a:gd name="connsiteX54" fmla="*/ 7762087 w 9144000"/>
              <a:gd name="connsiteY54" fmla="*/ 4281806 h 5143500"/>
              <a:gd name="connsiteX55" fmla="*/ 7730778 w 9144000"/>
              <a:gd name="connsiteY55" fmla="*/ 4292598 h 5143500"/>
              <a:gd name="connsiteX56" fmla="*/ 7699724 w 9144000"/>
              <a:gd name="connsiteY56" fmla="*/ 4303848 h 5143500"/>
              <a:gd name="connsiteX57" fmla="*/ 7668911 w 9144000"/>
              <a:gd name="connsiteY57" fmla="*/ 4315539 h 5143500"/>
              <a:gd name="connsiteX58" fmla="*/ 7638326 w 9144000"/>
              <a:gd name="connsiteY58" fmla="*/ 4327653 h 5143500"/>
              <a:gd name="connsiteX59" fmla="*/ 7607958 w 9144000"/>
              <a:gd name="connsiteY59" fmla="*/ 4340171 h 5143500"/>
              <a:gd name="connsiteX60" fmla="*/ 7577791 w 9144000"/>
              <a:gd name="connsiteY60" fmla="*/ 4353075 h 5143500"/>
              <a:gd name="connsiteX61" fmla="*/ 7547814 w 9144000"/>
              <a:gd name="connsiteY61" fmla="*/ 4366348 h 5143500"/>
              <a:gd name="connsiteX62" fmla="*/ 7518014 w 9144000"/>
              <a:gd name="connsiteY62" fmla="*/ 4379970 h 5143500"/>
              <a:gd name="connsiteX63" fmla="*/ 7473615 w 9144000"/>
              <a:gd name="connsiteY63" fmla="*/ 4401018 h 5143500"/>
              <a:gd name="connsiteX64" fmla="*/ 7429540 w 9144000"/>
              <a:gd name="connsiteY64" fmla="*/ 4422750 h 5143500"/>
              <a:gd name="connsiteX65" fmla="*/ 7385744 w 9144000"/>
              <a:gd name="connsiteY65" fmla="*/ 4445105 h 5143500"/>
              <a:gd name="connsiteX66" fmla="*/ 7342185 w 9144000"/>
              <a:gd name="connsiteY66" fmla="*/ 4468020 h 5143500"/>
              <a:gd name="connsiteX67" fmla="*/ 7284394 w 9144000"/>
              <a:gd name="connsiteY67" fmla="*/ 4499338 h 5143500"/>
              <a:gd name="connsiteX68" fmla="*/ 7198121 w 9144000"/>
              <a:gd name="connsiteY68" fmla="*/ 4547659 h 5143500"/>
              <a:gd name="connsiteX69" fmla="*/ 6982454 w 9144000"/>
              <a:gd name="connsiteY69" fmla="*/ 4672511 h 5143500"/>
              <a:gd name="connsiteX70" fmla="*/ 6821831 w 9144000"/>
              <a:gd name="connsiteY70" fmla="*/ 4764264 h 5143500"/>
              <a:gd name="connsiteX71" fmla="*/ 6747456 w 9144000"/>
              <a:gd name="connsiteY71" fmla="*/ 4805079 h 5143500"/>
              <a:gd name="connsiteX72" fmla="*/ 6687147 w 9144000"/>
              <a:gd name="connsiteY72" fmla="*/ 4837057 h 5143500"/>
              <a:gd name="connsiteX73" fmla="*/ 6641376 w 9144000"/>
              <a:gd name="connsiteY73" fmla="*/ 4860551 h 5143500"/>
              <a:gd name="connsiteX74" fmla="*/ 6595092 w 9144000"/>
              <a:gd name="connsiteY74" fmla="*/ 4883557 h 5143500"/>
              <a:gd name="connsiteX75" fmla="*/ 6548252 w 9144000"/>
              <a:gd name="connsiteY75" fmla="*/ 4906012 h 5143500"/>
              <a:gd name="connsiteX76" fmla="*/ 6500812 w 9144000"/>
              <a:gd name="connsiteY76" fmla="*/ 4927857 h 5143500"/>
              <a:gd name="connsiteX77" fmla="*/ 6468830 w 9144000"/>
              <a:gd name="connsiteY77" fmla="*/ 4942049 h 5143500"/>
              <a:gd name="connsiteX78" fmla="*/ 6436549 w 9144000"/>
              <a:gd name="connsiteY78" fmla="*/ 4955925 h 5143500"/>
              <a:gd name="connsiteX79" fmla="*/ 6403956 w 9144000"/>
              <a:gd name="connsiteY79" fmla="*/ 4969464 h 5143500"/>
              <a:gd name="connsiteX80" fmla="*/ 6371038 w 9144000"/>
              <a:gd name="connsiteY80" fmla="*/ 4982650 h 5143500"/>
              <a:gd name="connsiteX81" fmla="*/ 6337781 w 9144000"/>
              <a:gd name="connsiteY81" fmla="*/ 4995463 h 5143500"/>
              <a:gd name="connsiteX82" fmla="*/ 6304173 w 9144000"/>
              <a:gd name="connsiteY82" fmla="*/ 5007886 h 5143500"/>
              <a:gd name="connsiteX83" fmla="*/ 6270200 w 9144000"/>
              <a:gd name="connsiteY83" fmla="*/ 5019900 h 5143500"/>
              <a:gd name="connsiteX84" fmla="*/ 6235850 w 9144000"/>
              <a:gd name="connsiteY84" fmla="*/ 5031487 h 5143500"/>
              <a:gd name="connsiteX85" fmla="*/ 6201110 w 9144000"/>
              <a:gd name="connsiteY85" fmla="*/ 5042628 h 5143500"/>
              <a:gd name="connsiteX86" fmla="*/ 6165966 w 9144000"/>
              <a:gd name="connsiteY86" fmla="*/ 5053306 h 5143500"/>
              <a:gd name="connsiteX87" fmla="*/ 6130405 w 9144000"/>
              <a:gd name="connsiteY87" fmla="*/ 5063502 h 5143500"/>
              <a:gd name="connsiteX88" fmla="*/ 6094415 w 9144000"/>
              <a:gd name="connsiteY88" fmla="*/ 5073197 h 5143500"/>
              <a:gd name="connsiteX89" fmla="*/ 6057982 w 9144000"/>
              <a:gd name="connsiteY89" fmla="*/ 5082374 h 5143500"/>
              <a:gd name="connsiteX90" fmla="*/ 6021094 w 9144000"/>
              <a:gd name="connsiteY90" fmla="*/ 5091015 h 5143500"/>
              <a:gd name="connsiteX91" fmla="*/ 5983737 w 9144000"/>
              <a:gd name="connsiteY91" fmla="*/ 5099100 h 5143500"/>
              <a:gd name="connsiteX92" fmla="*/ 5945899 w 9144000"/>
              <a:gd name="connsiteY92" fmla="*/ 5106612 h 5143500"/>
              <a:gd name="connsiteX93" fmla="*/ 5907565 w 9144000"/>
              <a:gd name="connsiteY93" fmla="*/ 5113533 h 5143500"/>
              <a:gd name="connsiteX94" fmla="*/ 5868724 w 9144000"/>
              <a:gd name="connsiteY94" fmla="*/ 5119842 h 5143500"/>
              <a:gd name="connsiteX95" fmla="*/ 5829363 w 9144000"/>
              <a:gd name="connsiteY95" fmla="*/ 5125525 h 5143500"/>
              <a:gd name="connsiteX96" fmla="*/ 5789467 w 9144000"/>
              <a:gd name="connsiteY96" fmla="*/ 5130561 h 5143500"/>
              <a:gd name="connsiteX97" fmla="*/ 5749025 w 9144000"/>
              <a:gd name="connsiteY97" fmla="*/ 5134932 h 5143500"/>
              <a:gd name="connsiteX98" fmla="*/ 5708022 w 9144000"/>
              <a:gd name="connsiteY98" fmla="*/ 5138621 h 5143500"/>
              <a:gd name="connsiteX99" fmla="*/ 5666447 w 9144000"/>
              <a:gd name="connsiteY99" fmla="*/ 5141607 h 5143500"/>
              <a:gd name="connsiteX100" fmla="*/ 5631259 w 9144000"/>
              <a:gd name="connsiteY100" fmla="*/ 5143500 h 5143500"/>
              <a:gd name="connsiteX101" fmla="*/ 0 w 9144000"/>
              <a:gd name="connsiteY101"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144000" h="5143500">
                <a:moveTo>
                  <a:pt x="0" y="0"/>
                </a:moveTo>
                <a:lnTo>
                  <a:pt x="9144000" y="0"/>
                </a:lnTo>
                <a:lnTo>
                  <a:pt x="9144000" y="4345781"/>
                </a:lnTo>
                <a:lnTo>
                  <a:pt x="9143998" y="4345781"/>
                </a:lnTo>
                <a:lnTo>
                  <a:pt x="9143998" y="4344285"/>
                </a:lnTo>
                <a:lnTo>
                  <a:pt x="9095210" y="4326932"/>
                </a:lnTo>
                <a:lnTo>
                  <a:pt x="9047139" y="4310686"/>
                </a:lnTo>
                <a:lnTo>
                  <a:pt x="8999773" y="4295530"/>
                </a:lnTo>
                <a:lnTo>
                  <a:pt x="8953098" y="4281446"/>
                </a:lnTo>
                <a:lnTo>
                  <a:pt x="8907100" y="4268415"/>
                </a:lnTo>
                <a:lnTo>
                  <a:pt x="8861767" y="4256419"/>
                </a:lnTo>
                <a:lnTo>
                  <a:pt x="8817087" y="4245439"/>
                </a:lnTo>
                <a:lnTo>
                  <a:pt x="8773046" y="4235458"/>
                </a:lnTo>
                <a:lnTo>
                  <a:pt x="8729631" y="4226457"/>
                </a:lnTo>
                <a:lnTo>
                  <a:pt x="8686828" y="4218418"/>
                </a:lnTo>
                <a:lnTo>
                  <a:pt x="8644625" y="4211323"/>
                </a:lnTo>
                <a:lnTo>
                  <a:pt x="8603009" y="4205153"/>
                </a:lnTo>
                <a:lnTo>
                  <a:pt x="8582418" y="4202409"/>
                </a:lnTo>
                <a:lnTo>
                  <a:pt x="8561967" y="4199890"/>
                </a:lnTo>
                <a:lnTo>
                  <a:pt x="8541658" y="4197593"/>
                </a:lnTo>
                <a:lnTo>
                  <a:pt x="8521486" y="4195515"/>
                </a:lnTo>
                <a:lnTo>
                  <a:pt x="8501452" y="4193655"/>
                </a:lnTo>
                <a:lnTo>
                  <a:pt x="8481553" y="4192012"/>
                </a:lnTo>
                <a:lnTo>
                  <a:pt x="8461787" y="4190580"/>
                </a:lnTo>
                <a:lnTo>
                  <a:pt x="8442153" y="4189360"/>
                </a:lnTo>
                <a:lnTo>
                  <a:pt x="8422651" y="4188347"/>
                </a:lnTo>
                <a:lnTo>
                  <a:pt x="8403276" y="4187542"/>
                </a:lnTo>
                <a:lnTo>
                  <a:pt x="8384030" y="4186940"/>
                </a:lnTo>
                <a:lnTo>
                  <a:pt x="8364908" y="4186539"/>
                </a:lnTo>
                <a:lnTo>
                  <a:pt x="8345911" y="4186339"/>
                </a:lnTo>
                <a:lnTo>
                  <a:pt x="8327035" y="4186335"/>
                </a:lnTo>
                <a:lnTo>
                  <a:pt x="8308281" y="4186526"/>
                </a:lnTo>
                <a:lnTo>
                  <a:pt x="8289645" y="4186909"/>
                </a:lnTo>
                <a:lnTo>
                  <a:pt x="8271127" y="4187483"/>
                </a:lnTo>
                <a:lnTo>
                  <a:pt x="8252724" y="4188245"/>
                </a:lnTo>
                <a:lnTo>
                  <a:pt x="8234436" y="4189192"/>
                </a:lnTo>
                <a:lnTo>
                  <a:pt x="8216260" y="4190323"/>
                </a:lnTo>
                <a:lnTo>
                  <a:pt x="8198195" y="4191634"/>
                </a:lnTo>
                <a:lnTo>
                  <a:pt x="8180239" y="4193124"/>
                </a:lnTo>
                <a:lnTo>
                  <a:pt x="8162391" y="4194791"/>
                </a:lnTo>
                <a:lnTo>
                  <a:pt x="8144649" y="4196632"/>
                </a:lnTo>
                <a:lnTo>
                  <a:pt x="8127011" y="4198645"/>
                </a:lnTo>
                <a:lnTo>
                  <a:pt x="8109476" y="4200828"/>
                </a:lnTo>
                <a:lnTo>
                  <a:pt x="8092042" y="4203178"/>
                </a:lnTo>
                <a:lnTo>
                  <a:pt x="8074708" y="4205694"/>
                </a:lnTo>
                <a:lnTo>
                  <a:pt x="8057472" y="4208371"/>
                </a:lnTo>
                <a:lnTo>
                  <a:pt x="8040331" y="4211210"/>
                </a:lnTo>
                <a:lnTo>
                  <a:pt x="8006332" y="4217359"/>
                </a:lnTo>
                <a:lnTo>
                  <a:pt x="7972699" y="4224123"/>
                </a:lnTo>
                <a:lnTo>
                  <a:pt x="7922906" y="4235381"/>
                </a:lnTo>
                <a:lnTo>
                  <a:pt x="7890129" y="4243601"/>
                </a:lnTo>
                <a:lnTo>
                  <a:pt x="7857671" y="4252372"/>
                </a:lnTo>
                <a:lnTo>
                  <a:pt x="7825521" y="4261676"/>
                </a:lnTo>
                <a:lnTo>
                  <a:pt x="7793663" y="4271493"/>
                </a:lnTo>
                <a:lnTo>
                  <a:pt x="7762087" y="4281806"/>
                </a:lnTo>
                <a:lnTo>
                  <a:pt x="7730778" y="4292598"/>
                </a:lnTo>
                <a:lnTo>
                  <a:pt x="7699724" y="4303848"/>
                </a:lnTo>
                <a:lnTo>
                  <a:pt x="7668911" y="4315539"/>
                </a:lnTo>
                <a:lnTo>
                  <a:pt x="7638326" y="4327653"/>
                </a:lnTo>
                <a:lnTo>
                  <a:pt x="7607958" y="4340171"/>
                </a:lnTo>
                <a:lnTo>
                  <a:pt x="7577791" y="4353075"/>
                </a:lnTo>
                <a:lnTo>
                  <a:pt x="7547814" y="4366348"/>
                </a:lnTo>
                <a:lnTo>
                  <a:pt x="7518014" y="4379970"/>
                </a:lnTo>
                <a:lnTo>
                  <a:pt x="7473615" y="4401018"/>
                </a:lnTo>
                <a:lnTo>
                  <a:pt x="7429540" y="4422750"/>
                </a:lnTo>
                <a:lnTo>
                  <a:pt x="7385744" y="4445105"/>
                </a:lnTo>
                <a:lnTo>
                  <a:pt x="7342185" y="4468020"/>
                </a:lnTo>
                <a:lnTo>
                  <a:pt x="7284394" y="4499338"/>
                </a:lnTo>
                <a:lnTo>
                  <a:pt x="7198121" y="4547659"/>
                </a:lnTo>
                <a:lnTo>
                  <a:pt x="6982454" y="4672511"/>
                </a:lnTo>
                <a:lnTo>
                  <a:pt x="6821831" y="4764264"/>
                </a:lnTo>
                <a:lnTo>
                  <a:pt x="6747456" y="4805079"/>
                </a:lnTo>
                <a:lnTo>
                  <a:pt x="6687147" y="4837057"/>
                </a:lnTo>
                <a:lnTo>
                  <a:pt x="6641376" y="4860551"/>
                </a:lnTo>
                <a:lnTo>
                  <a:pt x="6595092" y="4883557"/>
                </a:lnTo>
                <a:lnTo>
                  <a:pt x="6548252" y="4906012"/>
                </a:lnTo>
                <a:lnTo>
                  <a:pt x="6500812" y="4927857"/>
                </a:lnTo>
                <a:lnTo>
                  <a:pt x="6468830" y="4942049"/>
                </a:lnTo>
                <a:lnTo>
                  <a:pt x="6436549" y="4955925"/>
                </a:lnTo>
                <a:lnTo>
                  <a:pt x="6403956" y="4969464"/>
                </a:lnTo>
                <a:lnTo>
                  <a:pt x="6371038" y="4982650"/>
                </a:lnTo>
                <a:lnTo>
                  <a:pt x="6337781" y="4995463"/>
                </a:lnTo>
                <a:lnTo>
                  <a:pt x="6304173" y="5007886"/>
                </a:lnTo>
                <a:lnTo>
                  <a:pt x="6270200" y="5019900"/>
                </a:lnTo>
                <a:lnTo>
                  <a:pt x="6235850" y="5031487"/>
                </a:lnTo>
                <a:lnTo>
                  <a:pt x="6201110" y="5042628"/>
                </a:lnTo>
                <a:lnTo>
                  <a:pt x="6165966" y="5053306"/>
                </a:lnTo>
                <a:lnTo>
                  <a:pt x="6130405" y="5063502"/>
                </a:lnTo>
                <a:lnTo>
                  <a:pt x="6094415" y="5073197"/>
                </a:lnTo>
                <a:lnTo>
                  <a:pt x="6057982" y="5082374"/>
                </a:lnTo>
                <a:lnTo>
                  <a:pt x="6021094" y="5091015"/>
                </a:lnTo>
                <a:lnTo>
                  <a:pt x="5983737" y="5099100"/>
                </a:lnTo>
                <a:lnTo>
                  <a:pt x="5945899" y="5106612"/>
                </a:lnTo>
                <a:lnTo>
                  <a:pt x="5907565" y="5113533"/>
                </a:lnTo>
                <a:lnTo>
                  <a:pt x="5868724" y="5119842"/>
                </a:lnTo>
                <a:lnTo>
                  <a:pt x="5829363" y="5125525"/>
                </a:lnTo>
                <a:lnTo>
                  <a:pt x="5789467" y="5130561"/>
                </a:lnTo>
                <a:lnTo>
                  <a:pt x="5749025" y="5134932"/>
                </a:lnTo>
                <a:lnTo>
                  <a:pt x="5708022" y="5138621"/>
                </a:lnTo>
                <a:lnTo>
                  <a:pt x="5666447" y="5141607"/>
                </a:lnTo>
                <a:lnTo>
                  <a:pt x="5631259" y="5143500"/>
                </a:lnTo>
                <a:lnTo>
                  <a:pt x="0" y="5143500"/>
                </a:lnTo>
                <a:close/>
              </a:path>
            </a:pathLst>
          </a:custGeom>
          <a:solidFill>
            <a:schemeClr val="accent6"/>
          </a:solidFill>
          <a:ln>
            <a:noFill/>
          </a:ln>
        </p:spPr>
        <p:txBody>
          <a:bodyPr wrap="square" anchor="b">
            <a:noAutofit/>
          </a:bodyPr>
          <a:lstStyle>
            <a:lvl1pPr marL="0" indent="0" algn="ctr">
              <a:buNone/>
              <a:defRPr sz="1637" b="0">
                <a:solidFill>
                  <a:schemeClr val="accent1"/>
                </a:solidFill>
              </a:defRPr>
            </a:lvl1pPr>
          </a:lstStyle>
          <a:p>
            <a:r>
              <a:rPr lang="en-GB"/>
              <a:t>   </a:t>
            </a:r>
          </a:p>
        </p:txBody>
      </p:sp>
      <p:sp>
        <p:nvSpPr>
          <p:cNvPr id="5" name="Text Placeholder 4">
            <a:extLst>
              <a:ext uri="{FF2B5EF4-FFF2-40B4-BE49-F238E27FC236}">
                <a16:creationId xmlns:a16="http://schemas.microsoft.com/office/drawing/2014/main" id="{CD9199F2-FD0B-48CB-BF88-E2A9677AD29D}"/>
              </a:ext>
            </a:extLst>
          </p:cNvPr>
          <p:cNvSpPr>
            <a:spLocks noGrp="1"/>
          </p:cNvSpPr>
          <p:nvPr>
            <p:ph type="body" sz="quarter" idx="10"/>
          </p:nvPr>
        </p:nvSpPr>
        <p:spPr>
          <a:xfrm>
            <a:off x="324001" y="3840014"/>
            <a:ext cx="4068612" cy="1000274"/>
          </a:xfrm>
        </p:spPr>
        <p:txBody>
          <a:bodyPr anchor="b"/>
          <a:lstStyle>
            <a:lvl1pPr>
              <a:defRPr sz="900" b="1">
                <a:solidFill>
                  <a:schemeClr val="tx1"/>
                </a:solidFill>
              </a:defRPr>
            </a:lvl1pPr>
            <a:lvl2pPr>
              <a:defRPr sz="900" b="0">
                <a:solidFill>
                  <a:schemeClr val="tx1"/>
                </a:solidFill>
              </a:defRPr>
            </a:lvl2pPr>
            <a:lvl3pPr marL="0" indent="0">
              <a:buFontTx/>
              <a:buNone/>
              <a:defRPr sz="900" b="0">
                <a:solidFill>
                  <a:schemeClr val="tx1"/>
                </a:solidFill>
              </a:defRPr>
            </a:lvl3pPr>
            <a:lvl4pPr marL="0" indent="0">
              <a:buFontTx/>
              <a:buNone/>
              <a:defRPr sz="900" b="0">
                <a:solidFill>
                  <a:schemeClr val="tx1"/>
                </a:solidFill>
              </a:defRPr>
            </a:lvl4pPr>
            <a:lvl5pPr marL="0" indent="0">
              <a:buFontTx/>
              <a:buNone/>
              <a:defRPr sz="900" b="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7" name="Picture 6">
            <a:extLst>
              <a:ext uri="{FF2B5EF4-FFF2-40B4-BE49-F238E27FC236}">
                <a16:creationId xmlns:a16="http://schemas.microsoft.com/office/drawing/2014/main" id="{DD4BF8BF-9CAC-4BF8-B555-D6E364C618FB}"/>
              </a:ext>
            </a:extLst>
          </p:cNvPr>
          <p:cNvPicPr>
            <a:picLocks noChangeAspect="1"/>
          </p:cNvPicPr>
          <p:nvPr userDrawn="1"/>
        </p:nvPicPr>
        <p:blipFill>
          <a:blip r:embed="rId2"/>
          <a:stretch>
            <a:fillRect/>
          </a:stretch>
        </p:blipFill>
        <p:spPr>
          <a:xfrm>
            <a:off x="7473917" y="4678326"/>
            <a:ext cx="1345632" cy="201018"/>
          </a:xfrm>
          <a:prstGeom prst="rect">
            <a:avLst/>
          </a:prstGeom>
        </p:spPr>
      </p:pic>
    </p:spTree>
    <p:extLst>
      <p:ext uri="{BB962C8B-B14F-4D97-AF65-F5344CB8AC3E}">
        <p14:creationId xmlns:p14="http://schemas.microsoft.com/office/powerpoint/2010/main" val="2727502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D93202-ABC8-43FB-AC03-1A7B6709210D}"/>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7961271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ne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3B733F-036F-486F-8C1F-67849ABBFB1B}"/>
              </a:ext>
            </a:extLst>
          </p:cNvPr>
          <p:cNvSpPr>
            <a:spLocks noGrp="1"/>
          </p:cNvSpPr>
          <p:nvPr>
            <p:ph type="title"/>
          </p:nvPr>
        </p:nvSpPr>
        <p:spPr/>
        <p:txBody>
          <a:bodyPr/>
          <a:lstStyle/>
          <a:p>
            <a:r>
              <a:rPr lang="en-US"/>
              <a:t>Click to edit Master title style</a:t>
            </a:r>
            <a:endParaRPr lang="en-GB"/>
          </a:p>
        </p:txBody>
      </p:sp>
      <p:grpSp>
        <p:nvGrpSpPr>
          <p:cNvPr id="10" name="Guidance note">
            <a:extLst>
              <a:ext uri="{FF2B5EF4-FFF2-40B4-BE49-F238E27FC236}">
                <a16:creationId xmlns:a16="http://schemas.microsoft.com/office/drawing/2014/main" id="{632E5E5C-A081-4838-96EC-2018DFBEF9DF}"/>
              </a:ext>
            </a:extLst>
          </p:cNvPr>
          <p:cNvGrpSpPr/>
          <p:nvPr userDrawn="1"/>
        </p:nvGrpSpPr>
        <p:grpSpPr>
          <a:xfrm>
            <a:off x="9385694" y="-2227"/>
            <a:ext cx="1932344" cy="2633888"/>
            <a:chOff x="10925224" y="286"/>
            <a:chExt cx="2952328" cy="4024464"/>
          </a:xfrm>
        </p:grpSpPr>
        <p:sp>
          <p:nvSpPr>
            <p:cNvPr id="11" name="Guidance note">
              <a:extLst>
                <a:ext uri="{FF2B5EF4-FFF2-40B4-BE49-F238E27FC236}">
                  <a16:creationId xmlns:a16="http://schemas.microsoft.com/office/drawing/2014/main" id="{F2B4E9B4-10AE-4C7E-A99E-957BC1A5812F}"/>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a:solidFill>
                    <a:schemeClr val="bg1">
                      <a:lumMod val="50000"/>
                    </a:schemeClr>
                  </a:solidFill>
                  <a:latin typeface="+mj-lt"/>
                </a:rPr>
                <a:t>Reapplying the Slide Layout</a:t>
              </a:r>
            </a:p>
            <a:p>
              <a:pPr marL="722" lvl="2">
                <a:spcAft>
                  <a:spcPts val="136"/>
                </a:spcAft>
              </a:pPr>
              <a:r>
                <a:rPr lang="en-GB" sz="64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Select the layout you require</a:t>
              </a:r>
            </a:p>
            <a:p>
              <a:pPr marL="722" lvl="2">
                <a:spcAft>
                  <a:spcPts val="136"/>
                </a:spcAft>
              </a:pPr>
              <a:r>
                <a:rPr lang="en-GB" sz="640" b="1">
                  <a:solidFill>
                    <a:schemeClr val="bg1">
                      <a:lumMod val="50000"/>
                    </a:schemeClr>
                  </a:solidFill>
                  <a:latin typeface="+mj-lt"/>
                </a:rPr>
                <a:t>Text bullet formatting</a:t>
              </a:r>
            </a:p>
            <a:p>
              <a:pPr marL="722" lvl="2">
                <a:spcAft>
                  <a:spcPts val="136"/>
                </a:spcAft>
              </a:pPr>
              <a:r>
                <a:rPr lang="en-GB" sz="64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r>
                <a:rPr lang="en-GB" sz="640">
                  <a:solidFill>
                    <a:schemeClr val="bg1">
                      <a:lumMod val="50000"/>
                    </a:schemeClr>
                  </a:solidFill>
                </a:rPr>
                <a:t>Alternatively you can use the keyboard shortcuts:</a:t>
              </a:r>
              <a:br>
                <a:rPr lang="en-GB" sz="640">
                  <a:solidFill>
                    <a:schemeClr val="bg1">
                      <a:lumMod val="50000"/>
                    </a:schemeClr>
                  </a:solidFill>
                </a:rPr>
              </a:br>
              <a:r>
                <a:rPr lang="en-GB" sz="640">
                  <a:solidFill>
                    <a:schemeClr val="bg1">
                      <a:lumMod val="50000"/>
                    </a:schemeClr>
                  </a:solidFill>
                </a:rPr>
                <a:t>Shift+Alt+Right arrow key = increase level</a:t>
              </a:r>
              <a:br>
                <a:rPr lang="en-GB" sz="640">
                  <a:solidFill>
                    <a:schemeClr val="bg1">
                      <a:lumMod val="50000"/>
                    </a:schemeClr>
                  </a:solidFill>
                </a:rPr>
              </a:br>
              <a:r>
                <a:rPr lang="en-GB" sz="640">
                  <a:solidFill>
                    <a:schemeClr val="bg1">
                      <a:lumMod val="50000"/>
                    </a:schemeClr>
                  </a:solidFill>
                </a:rPr>
                <a:t>Shift+Alt+Left arrow key = decrease level</a:t>
              </a:r>
            </a:p>
            <a:p>
              <a:pPr marL="722" lvl="2">
                <a:spcAft>
                  <a:spcPts val="136"/>
                </a:spcAft>
              </a:pPr>
              <a:r>
                <a:rPr lang="en-GB" sz="640" b="1">
                  <a:solidFill>
                    <a:schemeClr val="bg1">
                      <a:lumMod val="50000"/>
                    </a:schemeClr>
                  </a:solidFill>
                  <a:latin typeface="+mj-lt"/>
                </a:rPr>
                <a:t>Guides</a:t>
              </a:r>
            </a:p>
            <a:p>
              <a:pPr marL="722" lvl="2">
                <a:spcAft>
                  <a:spcPts val="136"/>
                </a:spcAft>
              </a:pPr>
              <a:r>
                <a:rPr lang="en-GB" sz="64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a:solidFill>
                  <a:schemeClr val="bg1">
                    <a:lumMod val="50000"/>
                  </a:schemeClr>
                </a:solidFill>
              </a:endParaRPr>
            </a:p>
          </p:txBody>
        </p:sp>
        <p:grpSp>
          <p:nvGrpSpPr>
            <p:cNvPr id="12" name="Group 11">
              <a:extLst>
                <a:ext uri="{FF2B5EF4-FFF2-40B4-BE49-F238E27FC236}">
                  <a16:creationId xmlns:a16="http://schemas.microsoft.com/office/drawing/2014/main" id="{35B4912A-59FA-4C90-8A6A-AA719C24026F}"/>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13" name="Picture 3">
                <a:extLst>
                  <a:ext uri="{FF2B5EF4-FFF2-40B4-BE49-F238E27FC236}">
                    <a16:creationId xmlns:a16="http://schemas.microsoft.com/office/drawing/2014/main" id="{647D2EDA-3121-42A7-B61A-59C5E65D0A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14" name="Rounded Rectangle 20">
                <a:extLst>
                  <a:ext uri="{FF2B5EF4-FFF2-40B4-BE49-F238E27FC236}">
                    <a16:creationId xmlns:a16="http://schemas.microsoft.com/office/drawing/2014/main" id="{3A65E115-1B05-4D6A-8D9B-23B56711CDAE}"/>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a:p>
            </p:txBody>
          </p:sp>
        </p:grpSp>
      </p:grpSp>
      <p:sp>
        <p:nvSpPr>
          <p:cNvPr id="9" name="Text Placeholder 3">
            <a:extLst>
              <a:ext uri="{FF2B5EF4-FFF2-40B4-BE49-F238E27FC236}">
                <a16:creationId xmlns:a16="http://schemas.microsoft.com/office/drawing/2014/main" id="{1704110C-7FA9-42B8-8B3B-DA58E665BDCC}"/>
              </a:ext>
            </a:extLst>
          </p:cNvPr>
          <p:cNvSpPr>
            <a:spLocks noGrp="1"/>
          </p:cNvSpPr>
          <p:nvPr>
            <p:ph type="body" sz="quarter" idx="16"/>
          </p:nvPr>
        </p:nvSpPr>
        <p:spPr>
          <a:xfrm>
            <a:off x="324000" y="1062500"/>
            <a:ext cx="8495549"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439908425"/>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E4F340-DC34-40A9-AAD0-1975F2301B87}"/>
              </a:ext>
            </a:extLst>
          </p:cNvPr>
          <p:cNvSpPr>
            <a:spLocks noGrp="1"/>
          </p:cNvSpPr>
          <p:nvPr>
            <p:ph type="title"/>
          </p:nvPr>
        </p:nvSpPr>
        <p:spPr/>
        <p:txBody>
          <a:bodyPr/>
          <a:lstStyle/>
          <a:p>
            <a:r>
              <a:rPr lang="en-US"/>
              <a:t>Click to edit Master title style</a:t>
            </a:r>
            <a:endParaRPr lang="en-GB"/>
          </a:p>
        </p:txBody>
      </p:sp>
      <p:sp>
        <p:nvSpPr>
          <p:cNvPr id="13" name="Text Placeholder 3">
            <a:extLst>
              <a:ext uri="{FF2B5EF4-FFF2-40B4-BE49-F238E27FC236}">
                <a16:creationId xmlns:a16="http://schemas.microsoft.com/office/drawing/2014/main" id="{9F52CBFD-699B-45C5-A157-E323D3A6D5CC}"/>
              </a:ext>
            </a:extLst>
          </p:cNvPr>
          <p:cNvSpPr>
            <a:spLocks noGrp="1"/>
          </p:cNvSpPr>
          <p:nvPr>
            <p:ph type="body" sz="quarter" idx="16"/>
          </p:nvPr>
        </p:nvSpPr>
        <p:spPr>
          <a:xfrm>
            <a:off x="323999" y="1062500"/>
            <a:ext cx="4068613"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4" name="Text Placeholder 3">
            <a:extLst>
              <a:ext uri="{FF2B5EF4-FFF2-40B4-BE49-F238E27FC236}">
                <a16:creationId xmlns:a16="http://schemas.microsoft.com/office/drawing/2014/main" id="{A54D8696-31B7-4DB8-B15D-873BDA46532E}"/>
              </a:ext>
            </a:extLst>
          </p:cNvPr>
          <p:cNvSpPr>
            <a:spLocks noGrp="1"/>
          </p:cNvSpPr>
          <p:nvPr>
            <p:ph type="body" sz="quarter" idx="17"/>
          </p:nvPr>
        </p:nvSpPr>
        <p:spPr>
          <a:xfrm>
            <a:off x="4751388" y="1062500"/>
            <a:ext cx="4068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grpSp>
        <p:nvGrpSpPr>
          <p:cNvPr id="24" name="Guidance note">
            <a:extLst>
              <a:ext uri="{FF2B5EF4-FFF2-40B4-BE49-F238E27FC236}">
                <a16:creationId xmlns:a16="http://schemas.microsoft.com/office/drawing/2014/main" id="{F560F193-177D-4395-B1BB-A42292DDC151}"/>
              </a:ext>
            </a:extLst>
          </p:cNvPr>
          <p:cNvGrpSpPr/>
          <p:nvPr userDrawn="1"/>
        </p:nvGrpSpPr>
        <p:grpSpPr>
          <a:xfrm>
            <a:off x="9385694" y="-2227"/>
            <a:ext cx="1932344" cy="2633888"/>
            <a:chOff x="10925224" y="286"/>
            <a:chExt cx="2952328" cy="4024464"/>
          </a:xfrm>
        </p:grpSpPr>
        <p:sp>
          <p:nvSpPr>
            <p:cNvPr id="25" name="Guidance note">
              <a:extLst>
                <a:ext uri="{FF2B5EF4-FFF2-40B4-BE49-F238E27FC236}">
                  <a16:creationId xmlns:a16="http://schemas.microsoft.com/office/drawing/2014/main" id="{AF29402F-0B0A-44A5-B263-0C8C1E5B7779}"/>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a:solidFill>
                    <a:schemeClr val="bg1">
                      <a:lumMod val="50000"/>
                    </a:schemeClr>
                  </a:solidFill>
                  <a:latin typeface="+mj-lt"/>
                </a:rPr>
                <a:t>Reapplying the Slide Layout</a:t>
              </a:r>
            </a:p>
            <a:p>
              <a:pPr marL="722" lvl="2">
                <a:spcAft>
                  <a:spcPts val="136"/>
                </a:spcAft>
              </a:pPr>
              <a:r>
                <a:rPr lang="en-GB" sz="64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Select the layout you require</a:t>
              </a:r>
            </a:p>
            <a:p>
              <a:pPr marL="722" lvl="2">
                <a:spcAft>
                  <a:spcPts val="136"/>
                </a:spcAft>
              </a:pPr>
              <a:r>
                <a:rPr lang="en-GB" sz="640" b="1">
                  <a:solidFill>
                    <a:schemeClr val="bg1">
                      <a:lumMod val="50000"/>
                    </a:schemeClr>
                  </a:solidFill>
                  <a:latin typeface="+mj-lt"/>
                </a:rPr>
                <a:t>Text bullet formatting</a:t>
              </a:r>
            </a:p>
            <a:p>
              <a:pPr marL="722" lvl="2">
                <a:spcAft>
                  <a:spcPts val="136"/>
                </a:spcAft>
              </a:pPr>
              <a:r>
                <a:rPr lang="en-GB" sz="64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r>
                <a:rPr lang="en-GB" sz="640">
                  <a:solidFill>
                    <a:schemeClr val="bg1">
                      <a:lumMod val="50000"/>
                    </a:schemeClr>
                  </a:solidFill>
                </a:rPr>
                <a:t>Alternatively you can use the keyboard shortcuts:</a:t>
              </a:r>
              <a:br>
                <a:rPr lang="en-GB" sz="640">
                  <a:solidFill>
                    <a:schemeClr val="bg1">
                      <a:lumMod val="50000"/>
                    </a:schemeClr>
                  </a:solidFill>
                </a:rPr>
              </a:br>
              <a:r>
                <a:rPr lang="en-GB" sz="640">
                  <a:solidFill>
                    <a:schemeClr val="bg1">
                      <a:lumMod val="50000"/>
                    </a:schemeClr>
                  </a:solidFill>
                </a:rPr>
                <a:t>Shift+Alt+Right arrow key = increase level</a:t>
              </a:r>
              <a:br>
                <a:rPr lang="en-GB" sz="640">
                  <a:solidFill>
                    <a:schemeClr val="bg1">
                      <a:lumMod val="50000"/>
                    </a:schemeClr>
                  </a:solidFill>
                </a:rPr>
              </a:br>
              <a:r>
                <a:rPr lang="en-GB" sz="640">
                  <a:solidFill>
                    <a:schemeClr val="bg1">
                      <a:lumMod val="50000"/>
                    </a:schemeClr>
                  </a:solidFill>
                </a:rPr>
                <a:t>Shift+Alt+Left arrow key = decrease level</a:t>
              </a:r>
            </a:p>
            <a:p>
              <a:pPr marL="722" lvl="2">
                <a:spcAft>
                  <a:spcPts val="136"/>
                </a:spcAft>
              </a:pPr>
              <a:r>
                <a:rPr lang="en-GB" sz="640" b="1">
                  <a:solidFill>
                    <a:schemeClr val="bg1">
                      <a:lumMod val="50000"/>
                    </a:schemeClr>
                  </a:solidFill>
                  <a:latin typeface="+mj-lt"/>
                </a:rPr>
                <a:t>Guides</a:t>
              </a:r>
            </a:p>
            <a:p>
              <a:pPr marL="722" lvl="2">
                <a:spcAft>
                  <a:spcPts val="136"/>
                </a:spcAft>
              </a:pPr>
              <a:r>
                <a:rPr lang="en-GB" sz="64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a:solidFill>
                  <a:schemeClr val="bg1">
                    <a:lumMod val="50000"/>
                  </a:schemeClr>
                </a:solidFill>
              </a:endParaRPr>
            </a:p>
          </p:txBody>
        </p:sp>
        <p:grpSp>
          <p:nvGrpSpPr>
            <p:cNvPr id="26" name="Group 25">
              <a:extLst>
                <a:ext uri="{FF2B5EF4-FFF2-40B4-BE49-F238E27FC236}">
                  <a16:creationId xmlns:a16="http://schemas.microsoft.com/office/drawing/2014/main" id="{75E3892D-FEFD-4962-9795-DC2F17463B75}"/>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7" name="Picture 3">
                <a:extLst>
                  <a:ext uri="{FF2B5EF4-FFF2-40B4-BE49-F238E27FC236}">
                    <a16:creationId xmlns:a16="http://schemas.microsoft.com/office/drawing/2014/main" id="{1EE9A39B-0904-456F-B59F-2F4E55120FA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8" name="Rounded Rectangle 20">
                <a:extLst>
                  <a:ext uri="{FF2B5EF4-FFF2-40B4-BE49-F238E27FC236}">
                    <a16:creationId xmlns:a16="http://schemas.microsoft.com/office/drawing/2014/main" id="{7992D0BE-FA95-458F-8ED2-677D7AE90B42}"/>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a:p>
            </p:txBody>
          </p:sp>
        </p:grpSp>
      </p:grpSp>
    </p:spTree>
    <p:extLst>
      <p:ext uri="{BB962C8B-B14F-4D97-AF65-F5344CB8AC3E}">
        <p14:creationId xmlns:p14="http://schemas.microsoft.com/office/powerpoint/2010/main" val="2518993435"/>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column">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B7B61B7-ECC6-4ABC-9069-45A9590FC629}"/>
              </a:ext>
            </a:extLst>
          </p:cNvPr>
          <p:cNvSpPr>
            <a:spLocks noGrp="1"/>
          </p:cNvSpPr>
          <p:nvPr>
            <p:ph type="title"/>
          </p:nvPr>
        </p:nvSpPr>
        <p:spPr/>
        <p:txBody>
          <a:bodyPr/>
          <a:lstStyle/>
          <a:p>
            <a:r>
              <a:rPr lang="en-US"/>
              <a:t>Click to edit Master title style</a:t>
            </a:r>
            <a:endParaRPr lang="en-GB"/>
          </a:p>
        </p:txBody>
      </p:sp>
      <p:sp>
        <p:nvSpPr>
          <p:cNvPr id="14" name="Text Placeholder 3">
            <a:extLst>
              <a:ext uri="{FF2B5EF4-FFF2-40B4-BE49-F238E27FC236}">
                <a16:creationId xmlns:a16="http://schemas.microsoft.com/office/drawing/2014/main" id="{0930CD1D-A41A-4185-9CFA-885F60C5B505}"/>
              </a:ext>
            </a:extLst>
          </p:cNvPr>
          <p:cNvSpPr>
            <a:spLocks noGrp="1"/>
          </p:cNvSpPr>
          <p:nvPr>
            <p:ph type="body" sz="quarter" idx="16"/>
          </p:nvPr>
        </p:nvSpPr>
        <p:spPr>
          <a:xfrm>
            <a:off x="324000" y="1062500"/>
            <a:ext cx="2592239"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Text Placeholder 3">
            <a:extLst>
              <a:ext uri="{FF2B5EF4-FFF2-40B4-BE49-F238E27FC236}">
                <a16:creationId xmlns:a16="http://schemas.microsoft.com/office/drawing/2014/main" id="{05C4283E-702E-4783-AE1B-598C33ABADE3}"/>
              </a:ext>
            </a:extLst>
          </p:cNvPr>
          <p:cNvSpPr>
            <a:spLocks noGrp="1"/>
          </p:cNvSpPr>
          <p:nvPr>
            <p:ph type="body" sz="quarter" idx="18"/>
          </p:nvPr>
        </p:nvSpPr>
        <p:spPr>
          <a:xfrm>
            <a:off x="32766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6" name="Text Placeholder 4">
            <a:extLst>
              <a:ext uri="{FF2B5EF4-FFF2-40B4-BE49-F238E27FC236}">
                <a16:creationId xmlns:a16="http://schemas.microsoft.com/office/drawing/2014/main" id="{C5ABD336-6DA0-4C14-8548-610B7CB3FDD3}"/>
              </a:ext>
            </a:extLst>
          </p:cNvPr>
          <p:cNvSpPr>
            <a:spLocks noGrp="1"/>
          </p:cNvSpPr>
          <p:nvPr>
            <p:ph type="body" sz="quarter" idx="17"/>
          </p:nvPr>
        </p:nvSpPr>
        <p:spPr>
          <a:xfrm>
            <a:off x="6228961" y="1062500"/>
            <a:ext cx="2592000" cy="1569660"/>
          </a:xfrm>
        </p:spPr>
        <p:txBody>
          <a:bodyPr wrap="square">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grpSp>
        <p:nvGrpSpPr>
          <p:cNvPr id="25" name="Guidance note">
            <a:extLst>
              <a:ext uri="{FF2B5EF4-FFF2-40B4-BE49-F238E27FC236}">
                <a16:creationId xmlns:a16="http://schemas.microsoft.com/office/drawing/2014/main" id="{8D58E090-A402-4396-9C34-AACC618598E9}"/>
              </a:ext>
            </a:extLst>
          </p:cNvPr>
          <p:cNvGrpSpPr/>
          <p:nvPr userDrawn="1"/>
        </p:nvGrpSpPr>
        <p:grpSpPr>
          <a:xfrm>
            <a:off x="9385694" y="-2227"/>
            <a:ext cx="1932344" cy="2633888"/>
            <a:chOff x="10925224" y="286"/>
            <a:chExt cx="2952328" cy="4024464"/>
          </a:xfrm>
        </p:grpSpPr>
        <p:sp>
          <p:nvSpPr>
            <p:cNvPr id="26" name="Guidance note">
              <a:extLst>
                <a:ext uri="{FF2B5EF4-FFF2-40B4-BE49-F238E27FC236}">
                  <a16:creationId xmlns:a16="http://schemas.microsoft.com/office/drawing/2014/main" id="{9007DA49-FBBA-426F-8BA1-C45A5B9C3B51}"/>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a:solidFill>
                    <a:schemeClr val="bg1">
                      <a:lumMod val="50000"/>
                    </a:schemeClr>
                  </a:solidFill>
                  <a:latin typeface="+mj-lt"/>
                </a:rPr>
                <a:t>Reapplying the Slide Layout</a:t>
              </a:r>
            </a:p>
            <a:p>
              <a:pPr marL="722" lvl="2">
                <a:spcAft>
                  <a:spcPts val="136"/>
                </a:spcAft>
              </a:pPr>
              <a:r>
                <a:rPr lang="en-GB" sz="64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Select the layout you require</a:t>
              </a:r>
            </a:p>
            <a:p>
              <a:pPr marL="722" lvl="2">
                <a:spcAft>
                  <a:spcPts val="136"/>
                </a:spcAft>
              </a:pPr>
              <a:r>
                <a:rPr lang="en-GB" sz="640" b="1">
                  <a:solidFill>
                    <a:schemeClr val="bg1">
                      <a:lumMod val="50000"/>
                    </a:schemeClr>
                  </a:solidFill>
                  <a:latin typeface="+mj-lt"/>
                </a:rPr>
                <a:t>Text bullet formatting</a:t>
              </a:r>
            </a:p>
            <a:p>
              <a:pPr marL="722" lvl="2">
                <a:spcAft>
                  <a:spcPts val="136"/>
                </a:spcAft>
              </a:pPr>
              <a:r>
                <a:rPr lang="en-GB" sz="64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r>
                <a:rPr lang="en-GB" sz="640">
                  <a:solidFill>
                    <a:schemeClr val="bg1">
                      <a:lumMod val="50000"/>
                    </a:schemeClr>
                  </a:solidFill>
                </a:rPr>
                <a:t>Alternatively you can use the keyboard shortcuts:</a:t>
              </a:r>
              <a:br>
                <a:rPr lang="en-GB" sz="640">
                  <a:solidFill>
                    <a:schemeClr val="bg1">
                      <a:lumMod val="50000"/>
                    </a:schemeClr>
                  </a:solidFill>
                </a:rPr>
              </a:br>
              <a:r>
                <a:rPr lang="en-GB" sz="640">
                  <a:solidFill>
                    <a:schemeClr val="bg1">
                      <a:lumMod val="50000"/>
                    </a:schemeClr>
                  </a:solidFill>
                </a:rPr>
                <a:t>Shift+Alt+Right arrow key = increase level</a:t>
              </a:r>
              <a:br>
                <a:rPr lang="en-GB" sz="640">
                  <a:solidFill>
                    <a:schemeClr val="bg1">
                      <a:lumMod val="50000"/>
                    </a:schemeClr>
                  </a:solidFill>
                </a:rPr>
              </a:br>
              <a:r>
                <a:rPr lang="en-GB" sz="640">
                  <a:solidFill>
                    <a:schemeClr val="bg1">
                      <a:lumMod val="50000"/>
                    </a:schemeClr>
                  </a:solidFill>
                </a:rPr>
                <a:t>Shift+Alt+Left arrow key = decrease level</a:t>
              </a:r>
            </a:p>
            <a:p>
              <a:pPr marL="722" lvl="2">
                <a:spcAft>
                  <a:spcPts val="136"/>
                </a:spcAft>
              </a:pPr>
              <a:r>
                <a:rPr lang="en-GB" sz="640" b="1">
                  <a:solidFill>
                    <a:schemeClr val="bg1">
                      <a:lumMod val="50000"/>
                    </a:schemeClr>
                  </a:solidFill>
                  <a:latin typeface="+mj-lt"/>
                </a:rPr>
                <a:t>Guides</a:t>
              </a:r>
            </a:p>
            <a:p>
              <a:pPr marL="722" lvl="2">
                <a:spcAft>
                  <a:spcPts val="136"/>
                </a:spcAft>
              </a:pPr>
              <a:r>
                <a:rPr lang="en-GB" sz="64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a:solidFill>
                  <a:schemeClr val="bg1">
                    <a:lumMod val="50000"/>
                  </a:schemeClr>
                </a:solidFill>
              </a:endParaRPr>
            </a:p>
          </p:txBody>
        </p:sp>
        <p:grpSp>
          <p:nvGrpSpPr>
            <p:cNvPr id="27" name="Group 26">
              <a:extLst>
                <a:ext uri="{FF2B5EF4-FFF2-40B4-BE49-F238E27FC236}">
                  <a16:creationId xmlns:a16="http://schemas.microsoft.com/office/drawing/2014/main" id="{7A2C458C-0867-42D1-96EC-960A20373E59}"/>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8" name="Picture 3">
                <a:extLst>
                  <a:ext uri="{FF2B5EF4-FFF2-40B4-BE49-F238E27FC236}">
                    <a16:creationId xmlns:a16="http://schemas.microsoft.com/office/drawing/2014/main" id="{317CCC4E-121E-4D81-894F-BC8D76CF9CC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9" name="Rounded Rectangle 20">
                <a:extLst>
                  <a:ext uri="{FF2B5EF4-FFF2-40B4-BE49-F238E27FC236}">
                    <a16:creationId xmlns:a16="http://schemas.microsoft.com/office/drawing/2014/main" id="{FDB760BE-4E51-4DA4-A2FA-EA5369BB40F7}"/>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a:p>
            </p:txBody>
          </p:sp>
        </p:grpSp>
      </p:grpSp>
    </p:spTree>
    <p:extLst>
      <p:ext uri="{BB962C8B-B14F-4D97-AF65-F5344CB8AC3E}">
        <p14:creationId xmlns:p14="http://schemas.microsoft.com/office/powerpoint/2010/main" val="2385309350"/>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One column + image">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B7B61B7-ECC6-4ABC-9069-45A9590FC629}"/>
              </a:ext>
            </a:extLst>
          </p:cNvPr>
          <p:cNvSpPr>
            <a:spLocks noGrp="1"/>
          </p:cNvSpPr>
          <p:nvPr>
            <p:ph type="title"/>
          </p:nvPr>
        </p:nvSpPr>
        <p:spPr/>
        <p:txBody>
          <a:bodyPr/>
          <a:lstStyle/>
          <a:p>
            <a:r>
              <a:rPr lang="en-US"/>
              <a:t>Click to edit Master title style</a:t>
            </a:r>
            <a:endParaRPr lang="en-GB"/>
          </a:p>
        </p:txBody>
      </p:sp>
      <p:sp>
        <p:nvSpPr>
          <p:cNvPr id="15" name="Text Placeholder 3">
            <a:extLst>
              <a:ext uri="{FF2B5EF4-FFF2-40B4-BE49-F238E27FC236}">
                <a16:creationId xmlns:a16="http://schemas.microsoft.com/office/drawing/2014/main" id="{D0C88B5B-AAF5-47BD-AD69-1EE3F9438DF2}"/>
              </a:ext>
            </a:extLst>
          </p:cNvPr>
          <p:cNvSpPr>
            <a:spLocks noGrp="1"/>
          </p:cNvSpPr>
          <p:nvPr>
            <p:ph type="body" sz="quarter" idx="16"/>
          </p:nvPr>
        </p:nvSpPr>
        <p:spPr>
          <a:xfrm>
            <a:off x="323999" y="1062500"/>
            <a:ext cx="4068613"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Picture Placeholder 3">
            <a:extLst>
              <a:ext uri="{FF2B5EF4-FFF2-40B4-BE49-F238E27FC236}">
                <a16:creationId xmlns:a16="http://schemas.microsoft.com/office/drawing/2014/main" id="{C6AD82B2-07C2-46E9-9678-D1F4F1426BEA}"/>
              </a:ext>
            </a:extLst>
          </p:cNvPr>
          <p:cNvSpPr>
            <a:spLocks noGrp="1"/>
          </p:cNvSpPr>
          <p:nvPr>
            <p:ph type="pic" sz="quarter" idx="18" hasCustomPrompt="1"/>
          </p:nvPr>
        </p:nvSpPr>
        <p:spPr>
          <a:xfrm>
            <a:off x="4752975" y="1062038"/>
            <a:ext cx="4051937" cy="3454400"/>
          </a:xfrm>
          <a:solidFill>
            <a:schemeClr val="bg1">
              <a:lumMod val="95000"/>
            </a:schemeClr>
          </a:solidFill>
        </p:spPr>
        <p:txBody>
          <a:bodyPr anchor="ctr">
            <a:noAutofit/>
          </a:bodyPr>
          <a:lstStyle>
            <a:lvl1pPr algn="ctr">
              <a:defRPr/>
            </a:lvl1pPr>
          </a:lstStyle>
          <a:p>
            <a:r>
              <a:rPr lang="en-GB"/>
              <a:t>INSERT PICTURE</a:t>
            </a:r>
          </a:p>
        </p:txBody>
      </p:sp>
      <p:grpSp>
        <p:nvGrpSpPr>
          <p:cNvPr id="22" name="Guidance note">
            <a:extLst>
              <a:ext uri="{FF2B5EF4-FFF2-40B4-BE49-F238E27FC236}">
                <a16:creationId xmlns:a16="http://schemas.microsoft.com/office/drawing/2014/main" id="{01782A72-73F6-4D14-8B35-52467DA934D1}"/>
              </a:ext>
            </a:extLst>
          </p:cNvPr>
          <p:cNvGrpSpPr/>
          <p:nvPr userDrawn="1"/>
        </p:nvGrpSpPr>
        <p:grpSpPr>
          <a:xfrm>
            <a:off x="9385694" y="-2227"/>
            <a:ext cx="1932344" cy="2633888"/>
            <a:chOff x="10925224" y="286"/>
            <a:chExt cx="2952328" cy="4024464"/>
          </a:xfrm>
        </p:grpSpPr>
        <p:sp>
          <p:nvSpPr>
            <p:cNvPr id="23" name="Guidance note">
              <a:extLst>
                <a:ext uri="{FF2B5EF4-FFF2-40B4-BE49-F238E27FC236}">
                  <a16:creationId xmlns:a16="http://schemas.microsoft.com/office/drawing/2014/main" id="{BA2FA1E4-352E-4936-9547-427ED8A3A4D0}"/>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a:solidFill>
                    <a:schemeClr val="bg1">
                      <a:lumMod val="50000"/>
                    </a:schemeClr>
                  </a:solidFill>
                  <a:latin typeface="+mj-lt"/>
                </a:rPr>
                <a:t>Reapplying the Slide Layout</a:t>
              </a:r>
            </a:p>
            <a:p>
              <a:pPr marL="722" lvl="2">
                <a:spcAft>
                  <a:spcPts val="136"/>
                </a:spcAft>
              </a:pPr>
              <a:r>
                <a:rPr lang="en-GB" sz="64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a:solidFill>
                    <a:schemeClr val="bg1">
                      <a:lumMod val="50000"/>
                    </a:schemeClr>
                  </a:solidFill>
                </a:rPr>
                <a:t>Select the layout you require</a:t>
              </a:r>
            </a:p>
            <a:p>
              <a:pPr marL="722" lvl="2">
                <a:spcAft>
                  <a:spcPts val="136"/>
                </a:spcAft>
              </a:pPr>
              <a:r>
                <a:rPr lang="en-GB" sz="640" b="1">
                  <a:solidFill>
                    <a:schemeClr val="bg1">
                      <a:lumMod val="50000"/>
                    </a:schemeClr>
                  </a:solidFill>
                  <a:latin typeface="+mj-lt"/>
                </a:rPr>
                <a:t>Text bullet formatting</a:t>
              </a:r>
            </a:p>
            <a:p>
              <a:pPr marL="722" lvl="2">
                <a:spcAft>
                  <a:spcPts val="136"/>
                </a:spcAft>
              </a:pPr>
              <a:r>
                <a:rPr lang="en-GB" sz="64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endParaRPr lang="en-GB" sz="640">
                <a:solidFill>
                  <a:schemeClr val="bg1">
                    <a:lumMod val="50000"/>
                  </a:schemeClr>
                </a:solidFill>
              </a:endParaRPr>
            </a:p>
            <a:p>
              <a:pPr marL="722" lvl="2">
                <a:spcAft>
                  <a:spcPts val="136"/>
                </a:spcAft>
              </a:pPr>
              <a:r>
                <a:rPr lang="en-GB" sz="640">
                  <a:solidFill>
                    <a:schemeClr val="bg1">
                      <a:lumMod val="50000"/>
                    </a:schemeClr>
                  </a:solidFill>
                </a:rPr>
                <a:t>Alternatively you can use the keyboard shortcuts:</a:t>
              </a:r>
              <a:br>
                <a:rPr lang="en-GB" sz="640">
                  <a:solidFill>
                    <a:schemeClr val="bg1">
                      <a:lumMod val="50000"/>
                    </a:schemeClr>
                  </a:solidFill>
                </a:rPr>
              </a:br>
              <a:r>
                <a:rPr lang="en-GB" sz="640">
                  <a:solidFill>
                    <a:schemeClr val="bg1">
                      <a:lumMod val="50000"/>
                    </a:schemeClr>
                  </a:solidFill>
                </a:rPr>
                <a:t>Shift+Alt+Right arrow key = increase level</a:t>
              </a:r>
              <a:br>
                <a:rPr lang="en-GB" sz="640">
                  <a:solidFill>
                    <a:schemeClr val="bg1">
                      <a:lumMod val="50000"/>
                    </a:schemeClr>
                  </a:solidFill>
                </a:rPr>
              </a:br>
              <a:r>
                <a:rPr lang="en-GB" sz="640">
                  <a:solidFill>
                    <a:schemeClr val="bg1">
                      <a:lumMod val="50000"/>
                    </a:schemeClr>
                  </a:solidFill>
                </a:rPr>
                <a:t>Shift+Alt+Left arrow key = decrease level</a:t>
              </a:r>
            </a:p>
            <a:p>
              <a:pPr marL="722" lvl="2">
                <a:spcAft>
                  <a:spcPts val="136"/>
                </a:spcAft>
              </a:pPr>
              <a:r>
                <a:rPr lang="en-GB" sz="640" b="1">
                  <a:solidFill>
                    <a:schemeClr val="bg1">
                      <a:lumMod val="50000"/>
                    </a:schemeClr>
                  </a:solidFill>
                  <a:latin typeface="+mj-lt"/>
                </a:rPr>
                <a:t>Guides</a:t>
              </a:r>
            </a:p>
            <a:p>
              <a:pPr marL="722" lvl="2">
                <a:spcAft>
                  <a:spcPts val="136"/>
                </a:spcAft>
              </a:pPr>
              <a:r>
                <a:rPr lang="en-GB" sz="64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a:solidFill>
                  <a:schemeClr val="bg1">
                    <a:lumMod val="50000"/>
                  </a:schemeClr>
                </a:solidFill>
              </a:endParaRPr>
            </a:p>
          </p:txBody>
        </p:sp>
        <p:grpSp>
          <p:nvGrpSpPr>
            <p:cNvPr id="24" name="Group 23">
              <a:extLst>
                <a:ext uri="{FF2B5EF4-FFF2-40B4-BE49-F238E27FC236}">
                  <a16:creationId xmlns:a16="http://schemas.microsoft.com/office/drawing/2014/main" id="{7CA143A2-801C-4CD0-8D12-326B73247494}"/>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5" name="Picture 3">
                <a:extLst>
                  <a:ext uri="{FF2B5EF4-FFF2-40B4-BE49-F238E27FC236}">
                    <a16:creationId xmlns:a16="http://schemas.microsoft.com/office/drawing/2014/main" id="{5C9ED126-1C4E-4635-A8FB-BCBFE68F79E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6" name="Rounded Rectangle 20">
                <a:extLst>
                  <a:ext uri="{FF2B5EF4-FFF2-40B4-BE49-F238E27FC236}">
                    <a16:creationId xmlns:a16="http://schemas.microsoft.com/office/drawing/2014/main" id="{36520D67-05A8-460E-B163-63A8C5C3076E}"/>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a:p>
            </p:txBody>
          </p:sp>
        </p:grpSp>
      </p:grpSp>
    </p:spTree>
    <p:extLst>
      <p:ext uri="{BB962C8B-B14F-4D97-AF65-F5344CB8AC3E}">
        <p14:creationId xmlns:p14="http://schemas.microsoft.com/office/powerpoint/2010/main" val="958727146"/>
      </p:ext>
    </p:extLst>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image" Target="../media/image1.emf"/><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214866F-397A-442D-8608-60CDBC114A02}"/>
              </a:ext>
            </a:extLst>
          </p:cNvPr>
          <p:cNvSpPr>
            <a:spLocks noGrp="1"/>
          </p:cNvSpPr>
          <p:nvPr>
            <p:ph type="body" idx="1"/>
          </p:nvPr>
        </p:nvSpPr>
        <p:spPr>
          <a:xfrm>
            <a:off x="323550" y="1060662"/>
            <a:ext cx="8496299" cy="2985433"/>
          </a:xfrm>
          <a:prstGeom prst="rect">
            <a:avLst/>
          </a:prstGeom>
        </p:spPr>
        <p:txBody>
          <a:bodyPr vert="horz" wrap="square" lIns="0" tIns="0" rIns="0" bIns="0" rtlCol="0">
            <a:spAutoFit/>
          </a:bodyPr>
          <a:lstStyle/>
          <a:p>
            <a:pPr lvl="0"/>
            <a:r>
              <a:rPr lang="en-GB"/>
              <a:t>Edit Master text styles</a:t>
            </a:r>
          </a:p>
          <a:p>
            <a:pPr lvl="1"/>
            <a:r>
              <a:rPr lang="en-GB"/>
              <a:t>Second level</a:t>
            </a:r>
          </a:p>
          <a:p>
            <a:pPr lvl="2"/>
            <a:r>
              <a:rPr lang="en-GB"/>
              <a:t>Third level</a:t>
            </a:r>
          </a:p>
          <a:p>
            <a:pPr lvl="3"/>
            <a:r>
              <a:rPr lang="en-GB"/>
              <a:t>Fourth level</a:t>
            </a:r>
          </a:p>
          <a:p>
            <a:pPr lvl="4"/>
            <a:r>
              <a:rPr lang="en-GB"/>
              <a:t>Fifth level</a:t>
            </a:r>
          </a:p>
          <a:p>
            <a:pPr lvl="5"/>
            <a:r>
              <a:rPr lang="en-GB"/>
              <a:t>Sixth level</a:t>
            </a:r>
          </a:p>
          <a:p>
            <a:pPr lvl="6"/>
            <a:r>
              <a:rPr lang="en-GB"/>
              <a:t>Seventh level</a:t>
            </a:r>
          </a:p>
          <a:p>
            <a:pPr lvl="7"/>
            <a:r>
              <a:rPr lang="en-GB"/>
              <a:t>Eighth level</a:t>
            </a:r>
          </a:p>
          <a:p>
            <a:pPr lvl="8"/>
            <a:r>
              <a:rPr lang="en-GB"/>
              <a:t>Ninth level</a:t>
            </a:r>
          </a:p>
        </p:txBody>
      </p:sp>
      <p:sp>
        <p:nvSpPr>
          <p:cNvPr id="4" name="Title Placeholder 3">
            <a:extLst>
              <a:ext uri="{FF2B5EF4-FFF2-40B4-BE49-F238E27FC236}">
                <a16:creationId xmlns:a16="http://schemas.microsoft.com/office/drawing/2014/main" id="{385A9BAF-70C4-4682-9C98-A7480CE7E49F}"/>
              </a:ext>
            </a:extLst>
          </p:cNvPr>
          <p:cNvSpPr>
            <a:spLocks noGrp="1"/>
          </p:cNvSpPr>
          <p:nvPr>
            <p:ph type="title"/>
          </p:nvPr>
        </p:nvSpPr>
        <p:spPr>
          <a:xfrm>
            <a:off x="323550" y="330855"/>
            <a:ext cx="8495999" cy="295466"/>
          </a:xfrm>
          <a:prstGeom prst="rect">
            <a:avLst/>
          </a:prstGeom>
        </p:spPr>
        <p:txBody>
          <a:bodyPr vert="horz" wrap="square" lIns="0" tIns="0" rIns="0" bIns="0" rtlCol="0" anchor="t">
            <a:noAutofit/>
          </a:bodyPr>
          <a:lstStyle/>
          <a:p>
            <a:r>
              <a:rPr lang="en-US"/>
              <a:t>Click to edit Master title style</a:t>
            </a:r>
            <a:endParaRPr lang="en-GB"/>
          </a:p>
        </p:txBody>
      </p:sp>
      <p:sp>
        <p:nvSpPr>
          <p:cNvPr id="6" name="TextBox 5">
            <a:extLst>
              <a:ext uri="{FF2B5EF4-FFF2-40B4-BE49-F238E27FC236}">
                <a16:creationId xmlns:a16="http://schemas.microsoft.com/office/drawing/2014/main" id="{CB375368-3DA2-4068-999A-FD7D5CC1593E}"/>
              </a:ext>
            </a:extLst>
          </p:cNvPr>
          <p:cNvSpPr txBox="1"/>
          <p:nvPr userDrawn="1"/>
        </p:nvSpPr>
        <p:spPr>
          <a:xfrm>
            <a:off x="323850" y="4695594"/>
            <a:ext cx="835165" cy="184666"/>
          </a:xfrm>
          <a:prstGeom prst="rect">
            <a:avLst/>
          </a:prstGeom>
          <a:noFill/>
        </p:spPr>
        <p:txBody>
          <a:bodyPr wrap="square" lIns="0" tIns="0" rIns="0" bIns="0" rtlCol="0">
            <a:spAutoFit/>
          </a:bodyPr>
          <a:lstStyle/>
          <a:p>
            <a:fld id="{8A64BEAD-2F81-4807-9FB1-B1EFCD142F0E}" type="slidenum">
              <a:rPr lang="en-GB" sz="1200" smtClean="0">
                <a:solidFill>
                  <a:schemeClr val="accent1"/>
                </a:solidFill>
              </a:rPr>
              <a:pPr/>
              <a:t>‹#›</a:t>
            </a:fld>
            <a:endParaRPr lang="en-GB" sz="1200">
              <a:solidFill>
                <a:schemeClr val="accent1"/>
              </a:solidFill>
            </a:endParaRPr>
          </a:p>
        </p:txBody>
      </p:sp>
      <p:pic>
        <p:nvPicPr>
          <p:cNvPr id="8" name="Picture 7">
            <a:extLst>
              <a:ext uri="{FF2B5EF4-FFF2-40B4-BE49-F238E27FC236}">
                <a16:creationId xmlns:a16="http://schemas.microsoft.com/office/drawing/2014/main" id="{17DFA1DF-B17A-476E-B757-42F3AEE3DC4B}"/>
              </a:ext>
            </a:extLst>
          </p:cNvPr>
          <p:cNvPicPr>
            <a:picLocks noChangeAspect="1"/>
          </p:cNvPicPr>
          <p:nvPr userDrawn="1"/>
        </p:nvPicPr>
        <p:blipFill>
          <a:blip r:embed="rId26"/>
          <a:stretch>
            <a:fillRect/>
          </a:stretch>
        </p:blipFill>
        <p:spPr>
          <a:xfrm>
            <a:off x="7473917" y="4678326"/>
            <a:ext cx="1345632" cy="201018"/>
          </a:xfrm>
          <a:prstGeom prst="rect">
            <a:avLst/>
          </a:prstGeom>
        </p:spPr>
      </p:pic>
    </p:spTree>
  </p:cSld>
  <p:clrMap bg1="lt1" tx1="dk1" bg2="lt2" tx2="dk2" accent1="accent1" accent2="accent2" accent3="accent3" accent4="accent4" accent5="accent5" accent6="accent6" hlink="hlink" folHlink="folHlink"/>
  <p:sldLayoutIdLst>
    <p:sldLayoutId id="2147483693" r:id="rId1"/>
    <p:sldLayoutId id="2147483668" r:id="rId2"/>
    <p:sldLayoutId id="2147483669" r:id="rId3"/>
    <p:sldLayoutId id="2147483760" r:id="rId4"/>
    <p:sldLayoutId id="2147483758" r:id="rId5"/>
    <p:sldLayoutId id="2147483759" r:id="rId6"/>
    <p:sldLayoutId id="2147483696" r:id="rId7"/>
    <p:sldLayoutId id="2147483697" r:id="rId8"/>
    <p:sldLayoutId id="2147483763" r:id="rId9"/>
    <p:sldLayoutId id="2147483761" r:id="rId10"/>
    <p:sldLayoutId id="2147483762" r:id="rId11"/>
    <p:sldLayoutId id="2147483670" r:id="rId12"/>
    <p:sldLayoutId id="2147483663" r:id="rId13"/>
    <p:sldLayoutId id="2147483755" r:id="rId14"/>
    <p:sldLayoutId id="2147483757" r:id="rId15"/>
    <p:sldLayoutId id="2147483756" r:id="rId16"/>
    <p:sldLayoutId id="2147483764" r:id="rId17"/>
    <p:sldLayoutId id="2147483767" r:id="rId18"/>
    <p:sldLayoutId id="2147483768" r:id="rId19"/>
    <p:sldLayoutId id="2147483769" r:id="rId20"/>
    <p:sldLayoutId id="2147483770" r:id="rId21"/>
    <p:sldLayoutId id="2147483771" r:id="rId22"/>
    <p:sldLayoutId id="2147483772" r:id="rId23"/>
    <p:sldLayoutId id="2147483773" r:id="rId24"/>
  </p:sldLayoutIdLst>
  <p:txStyles>
    <p:titleStyle>
      <a:lvl1pPr eaLnBrk="1" hangingPunct="1">
        <a:lnSpc>
          <a:spcPct val="80000"/>
        </a:lnSpc>
        <a:defRPr sz="2400" b="1">
          <a:solidFill>
            <a:schemeClr val="accent1"/>
          </a:solidFill>
          <a:latin typeface="+mj-lt"/>
          <a:ea typeface="+mj-ea"/>
          <a:cs typeface="+mj-cs"/>
        </a:defRPr>
      </a:lvl1pPr>
    </p:titleStyle>
    <p:bodyStyle>
      <a:lvl1pPr marL="0" indent="0" eaLnBrk="1" hangingPunct="1">
        <a:spcAft>
          <a:spcPts val="600"/>
        </a:spcAft>
        <a:buFont typeface="Wingdings 2" panose="05020102010507070707" pitchFamily="18" charset="2"/>
        <a:buNone/>
        <a:defRPr sz="1800" b="1">
          <a:solidFill>
            <a:schemeClr val="accent1"/>
          </a:solidFill>
          <a:latin typeface="+mn-lt"/>
          <a:ea typeface="+mn-ea"/>
          <a:cs typeface="+mn-cs"/>
        </a:defRPr>
      </a:lvl1pPr>
      <a:lvl2pPr marL="0" indent="0" eaLnBrk="1" hangingPunct="1">
        <a:spcAft>
          <a:spcPts val="600"/>
        </a:spcAft>
        <a:buFont typeface="Wingdings 2" panose="05020102010507070707" pitchFamily="18" charset="2"/>
        <a:buNone/>
        <a:defRPr sz="1600">
          <a:solidFill>
            <a:schemeClr val="tx1"/>
          </a:solidFill>
          <a:latin typeface="+mn-lt"/>
          <a:ea typeface="+mn-ea"/>
          <a:cs typeface="+mn-cs"/>
        </a:defRPr>
      </a:lvl2pPr>
      <a:lvl3pPr marL="180000" indent="-180000" eaLnBrk="1" hangingPunct="1">
        <a:spcAft>
          <a:spcPts val="600"/>
        </a:spcAft>
        <a:buClr>
          <a:schemeClr val="accent1"/>
        </a:buClr>
        <a:buFont typeface="Wingdings 2" panose="05020102010507070707" pitchFamily="18" charset="2"/>
        <a:buChar char=""/>
        <a:defRPr sz="1600">
          <a:solidFill>
            <a:schemeClr val="tx1"/>
          </a:solidFill>
          <a:latin typeface="+mn-lt"/>
          <a:ea typeface="+mn-ea"/>
          <a:cs typeface="+mn-cs"/>
        </a:defRPr>
      </a:lvl3pPr>
      <a:lvl4pPr marL="360000" indent="-180000" eaLnBrk="1" hangingPunct="1">
        <a:spcAft>
          <a:spcPts val="600"/>
        </a:spcAft>
        <a:buClr>
          <a:schemeClr val="accent1"/>
        </a:buClr>
        <a:buFont typeface="Symbol" panose="05050102010706020507" pitchFamily="18" charset="2"/>
        <a:buChar char=""/>
        <a:defRPr sz="1600">
          <a:solidFill>
            <a:schemeClr val="tx1"/>
          </a:solidFill>
          <a:latin typeface="+mn-lt"/>
          <a:ea typeface="+mn-ea"/>
          <a:cs typeface="+mn-cs"/>
        </a:defRPr>
      </a:lvl4pPr>
      <a:lvl5pPr marL="540000" indent="-180000" eaLnBrk="1" hangingPunct="1">
        <a:spcAft>
          <a:spcPts val="600"/>
        </a:spcAft>
        <a:buClr>
          <a:schemeClr val="accent1"/>
        </a:buClr>
        <a:buFont typeface="Symbol" panose="05050102010706020507" pitchFamily="18" charset="2"/>
        <a:buChar char=""/>
        <a:defRPr sz="1600">
          <a:solidFill>
            <a:schemeClr val="tx1"/>
          </a:solidFill>
          <a:latin typeface="+mn-lt"/>
          <a:ea typeface="+mn-ea"/>
          <a:cs typeface="+mn-cs"/>
        </a:defRPr>
      </a:lvl5pPr>
      <a:lvl6pPr marL="180000" indent="-180000" eaLnBrk="1" hangingPunct="1">
        <a:spcAft>
          <a:spcPts val="600"/>
        </a:spcAft>
        <a:buFont typeface="+mj-lt"/>
        <a:buAutoNum type="arabicPeriod"/>
        <a:defRPr sz="1600">
          <a:solidFill>
            <a:schemeClr val="tx1"/>
          </a:solidFill>
          <a:latin typeface="+mn-lt"/>
          <a:ea typeface="+mn-ea"/>
          <a:cs typeface="+mn-cs"/>
        </a:defRPr>
      </a:lvl6pPr>
      <a:lvl7pPr marL="360000" indent="-180000" eaLnBrk="1" hangingPunct="1">
        <a:spcAft>
          <a:spcPts val="600"/>
        </a:spcAft>
        <a:buFont typeface="+mj-lt"/>
        <a:buAutoNum type="alphaLcPeriod"/>
        <a:defRPr sz="1600">
          <a:solidFill>
            <a:schemeClr val="tx1"/>
          </a:solidFill>
          <a:latin typeface="+mn-lt"/>
          <a:ea typeface="+mn-ea"/>
          <a:cs typeface="+mn-cs"/>
        </a:defRPr>
      </a:lvl7pPr>
      <a:lvl8pPr marL="540000" indent="-180000" eaLnBrk="1" hangingPunct="1">
        <a:spcAft>
          <a:spcPts val="600"/>
        </a:spcAft>
        <a:buFont typeface="+mj-lt"/>
        <a:buAutoNum type="romanLcPeriod"/>
        <a:defRPr sz="1600">
          <a:solidFill>
            <a:schemeClr val="tx1"/>
          </a:solidFill>
          <a:latin typeface="+mn-lt"/>
          <a:ea typeface="+mn-ea"/>
          <a:cs typeface="+mn-cs"/>
        </a:defRPr>
      </a:lvl8pPr>
      <a:lvl9pPr marL="0" indent="0" eaLnBrk="1" hangingPunct="1">
        <a:spcAft>
          <a:spcPts val="600"/>
        </a:spcAft>
        <a:defRPr sz="2400">
          <a:solidFill>
            <a:schemeClr val="accent1"/>
          </a:solidFill>
          <a:latin typeface="+mn-lt"/>
          <a:ea typeface="+mn-ea"/>
          <a:cs typeface="+mn-cs"/>
        </a:defRPr>
      </a:lvl9pPr>
    </p:bodyStyle>
    <p:otherStyle>
      <a:lvl1pPr marL="0" eaLnBrk="1" hangingPunct="1">
        <a:defRPr>
          <a:latin typeface="+mn-lt"/>
          <a:ea typeface="+mn-ea"/>
          <a:cs typeface="+mn-cs"/>
        </a:defRPr>
      </a:lvl1pPr>
      <a:lvl2pPr marL="207935" eaLnBrk="1" hangingPunct="1">
        <a:defRPr>
          <a:latin typeface="+mn-lt"/>
          <a:ea typeface="+mn-ea"/>
          <a:cs typeface="+mn-cs"/>
        </a:defRPr>
      </a:lvl2pPr>
      <a:lvl3pPr marL="415869" eaLnBrk="1" hangingPunct="1">
        <a:defRPr>
          <a:latin typeface="+mn-lt"/>
          <a:ea typeface="+mn-ea"/>
          <a:cs typeface="+mn-cs"/>
        </a:defRPr>
      </a:lvl3pPr>
      <a:lvl4pPr marL="623804" eaLnBrk="1" hangingPunct="1">
        <a:defRPr>
          <a:latin typeface="+mn-lt"/>
          <a:ea typeface="+mn-ea"/>
          <a:cs typeface="+mn-cs"/>
        </a:defRPr>
      </a:lvl4pPr>
      <a:lvl5pPr marL="831738" eaLnBrk="1" hangingPunct="1">
        <a:defRPr>
          <a:latin typeface="+mn-lt"/>
          <a:ea typeface="+mn-ea"/>
          <a:cs typeface="+mn-cs"/>
        </a:defRPr>
      </a:lvl5pPr>
      <a:lvl6pPr marL="1039673" eaLnBrk="1" hangingPunct="1">
        <a:defRPr>
          <a:latin typeface="+mn-lt"/>
          <a:ea typeface="+mn-ea"/>
          <a:cs typeface="+mn-cs"/>
        </a:defRPr>
      </a:lvl6pPr>
      <a:lvl7pPr marL="1247607" eaLnBrk="1" hangingPunct="1">
        <a:defRPr>
          <a:latin typeface="+mn-lt"/>
          <a:ea typeface="+mn-ea"/>
          <a:cs typeface="+mn-cs"/>
        </a:defRPr>
      </a:lvl7pPr>
      <a:lvl8pPr marL="1455542" eaLnBrk="1" hangingPunct="1">
        <a:defRPr>
          <a:latin typeface="+mn-lt"/>
          <a:ea typeface="+mn-ea"/>
          <a:cs typeface="+mn-cs"/>
        </a:defRPr>
      </a:lvl8pPr>
      <a:lvl9pPr marL="1663476" eaLnBrk="1" hangingPunct="1">
        <a:defRPr>
          <a:latin typeface="+mn-lt"/>
          <a:ea typeface="+mn-ea"/>
          <a:cs typeface="+mn-cs"/>
        </a:defRPr>
      </a:lvl9pPr>
    </p:otherStyle>
  </p:txStyles>
  <p:extLst>
    <p:ext uri="{27BBF7A9-308A-43DC-89C8-2F10F3537804}">
      <p15:sldGuideLst xmlns:p15="http://schemas.microsoft.com/office/powerpoint/2012/main">
        <p15:guide id="2" orient="horz" pos="667" userDrawn="1">
          <p15:clr>
            <a:srgbClr val="F26B43"/>
          </p15:clr>
        </p15:guide>
        <p15:guide id="7" pos="1837" userDrawn="1">
          <p15:clr>
            <a:srgbClr val="F26B43"/>
          </p15:clr>
        </p15:guide>
        <p15:guide id="8" pos="2064" userDrawn="1">
          <p15:clr>
            <a:srgbClr val="F26B43"/>
          </p15:clr>
        </p15:guide>
        <p15:guide id="9" pos="3696" userDrawn="1">
          <p15:clr>
            <a:srgbClr val="F26B43"/>
          </p15:clr>
        </p15:guide>
        <p15:guide id="10" pos="3923" userDrawn="1">
          <p15:clr>
            <a:srgbClr val="F26B43"/>
          </p15:clr>
        </p15:guide>
        <p15:guide id="12" pos="2767" userDrawn="1">
          <p15:clr>
            <a:srgbClr val="F26B43"/>
          </p15:clr>
        </p15:guide>
        <p15:guide id="13" pos="2993" userDrawn="1">
          <p15:clr>
            <a:srgbClr val="F26B43"/>
          </p15:clr>
        </p15:guide>
        <p15:guide id="14" orient="horz" pos="1053" userDrawn="1">
          <p15:clr>
            <a:srgbClr val="F26B43"/>
          </p15:clr>
        </p15:guide>
        <p15:guide id="15" orient="horz" pos="350" userDrawn="1">
          <p15:clr>
            <a:srgbClr val="F26B43"/>
          </p15:clr>
        </p15:guide>
        <p15:guide id="16" orient="horz" pos="2845" userDrawn="1">
          <p15:clr>
            <a:srgbClr val="F26B43"/>
          </p15:clr>
        </p15:guide>
        <p15:guide id="17" pos="5556" userDrawn="1">
          <p15:clr>
            <a:srgbClr val="F26B43"/>
          </p15:clr>
        </p15:guide>
        <p15:guide id="18" orient="horz" pos="3049" userDrawn="1">
          <p15:clr>
            <a:srgbClr val="F26B43"/>
          </p15:clr>
        </p15:guide>
        <p15:guide id="19" pos="204"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23528" y="267494"/>
            <a:ext cx="8496944" cy="391973"/>
          </a:xfrm>
        </p:spPr>
        <p:txBody>
          <a:bodyPr/>
          <a:lstStyle/>
          <a:p>
            <a:r>
              <a:rPr lang="en-GB" altLang="en-US" sz="2800" dirty="0"/>
              <a:t>GC0131 Workgroup Consultation</a:t>
            </a:r>
            <a:endParaRPr lang="en-GB" altLang="en-US" sz="1400" b="0" dirty="0"/>
          </a:p>
        </p:txBody>
      </p:sp>
      <p:sp>
        <p:nvSpPr>
          <p:cNvPr id="3" name="Rectangle 2"/>
          <p:cNvSpPr/>
          <p:nvPr/>
        </p:nvSpPr>
        <p:spPr>
          <a:xfrm>
            <a:off x="251520" y="605068"/>
            <a:ext cx="8640960" cy="3911712"/>
          </a:xfrm>
          <a:prstGeom prst="rect">
            <a:avLst/>
          </a:prstGeom>
        </p:spPr>
        <p:txBody>
          <a:bodyPr wrap="square" anchor="t">
            <a:spAutoFit/>
          </a:bodyPr>
          <a:lstStyle/>
          <a:p>
            <a:pPr algn="just"/>
            <a:r>
              <a:rPr lang="en-GB" sz="1600" b="1" dirty="0"/>
              <a:t>The Workgroup Consultation was open from 06 April 2020 to 29 April 2020.</a:t>
            </a:r>
          </a:p>
          <a:p>
            <a:pPr algn="just"/>
            <a:endParaRPr lang="en-GB" sz="1600" dirty="0"/>
          </a:p>
          <a:p>
            <a:pPr algn="just"/>
            <a:r>
              <a:rPr lang="en-GB" sz="1600" dirty="0"/>
              <a:t>2 responses were received: </a:t>
            </a:r>
          </a:p>
          <a:p>
            <a:pPr marL="285750" indent="-285750" algn="just">
              <a:buFont typeface="Arial" panose="020B0604020202020204" pitchFamily="34" charset="0"/>
              <a:buChar char="•"/>
            </a:pPr>
            <a:r>
              <a:rPr lang="en-GB" sz="1600" dirty="0"/>
              <a:t>Northern </a:t>
            </a:r>
            <a:r>
              <a:rPr lang="en-GB" sz="1600" dirty="0" err="1"/>
              <a:t>Powergrid</a:t>
            </a:r>
            <a:r>
              <a:rPr lang="en-GB" sz="1600" dirty="0"/>
              <a:t> – Alan Creighton</a:t>
            </a:r>
          </a:p>
          <a:p>
            <a:pPr marL="285750" indent="-285750" algn="just">
              <a:buFont typeface="Arial" panose="020B0604020202020204" pitchFamily="34" charset="0"/>
              <a:buChar char="•"/>
            </a:pPr>
            <a:r>
              <a:rPr lang="en-GB" sz="1600" dirty="0"/>
              <a:t>National Grid ESO – Rob Wilson (Proposer)</a:t>
            </a:r>
          </a:p>
          <a:p>
            <a:pPr algn="just"/>
            <a:endParaRPr lang="en-GB" sz="1600" dirty="0"/>
          </a:p>
          <a:p>
            <a:pPr algn="just"/>
            <a:endParaRPr lang="en-GB" sz="1600" dirty="0"/>
          </a:p>
          <a:p>
            <a:pPr algn="just"/>
            <a:r>
              <a:rPr lang="en-GB" sz="1600" b="1" dirty="0"/>
              <a:t>On meeting the Grid Code Objectives</a:t>
            </a:r>
          </a:p>
          <a:p>
            <a:pPr algn="just"/>
            <a:endParaRPr lang="en-GB" sz="1600" dirty="0"/>
          </a:p>
          <a:p>
            <a:pPr lvl="0" algn="just"/>
            <a:r>
              <a:rPr lang="en-GB" sz="1600" dirty="0"/>
              <a:t>Both respondents agreed that the Original best met the Grid Code Objectives stating that the changes will help to address the issues that have been experienced progressing Grid Code modifications under the open governance arrangements.</a:t>
            </a:r>
          </a:p>
          <a:p>
            <a:pPr lvl="0" algn="just"/>
            <a:endParaRPr lang="en-GB" sz="1600" dirty="0"/>
          </a:p>
          <a:p>
            <a:pPr lvl="0" algn="just"/>
            <a:r>
              <a:rPr lang="en-GB" sz="1600" dirty="0"/>
              <a:t>One Workgroup alternatives raised by Alastair Frew to keep GR20.15 as per the baseline.</a:t>
            </a:r>
          </a:p>
          <a:p>
            <a:pPr lvl="0" algn="just"/>
            <a:endParaRPr lang="en-GB" sz="1200" dirty="0"/>
          </a:p>
          <a:p>
            <a:endParaRPr lang="en-GB" dirty="0"/>
          </a:p>
          <a:p>
            <a:endParaRPr kumimoji="0" lang="en-GB" altLang="en-US" sz="200" b="0" i="0" u="none" strike="noStrike" kern="1200" cap="none" spc="0" normalizeH="0" baseline="0" noProof="0" dirty="0">
              <a:ln>
                <a:noFill/>
              </a:ln>
              <a:solidFill>
                <a:srgbClr val="454545"/>
              </a:solidFill>
              <a:effectLst/>
              <a:uLnTx/>
              <a:uFillTx/>
              <a:latin typeface="Arial" panose="020B0604020202020204"/>
              <a:ea typeface="+mn-ea"/>
              <a:cs typeface="+mn-cs"/>
            </a:endParaRPr>
          </a:p>
          <a:p>
            <a:endParaRPr kumimoji="0" lang="en-GB" altLang="en-US" sz="200" b="0" i="0" u="none" strike="noStrike" kern="1200" cap="none" spc="0" normalizeH="0" baseline="0" noProof="0" dirty="0">
              <a:ln>
                <a:noFill/>
              </a:ln>
              <a:solidFill>
                <a:srgbClr val="454545"/>
              </a:solidFill>
              <a:effectLst/>
              <a:uLnTx/>
              <a:uFillTx/>
              <a:latin typeface="Arial" panose="020B0604020202020204"/>
              <a:ea typeface="+mn-ea"/>
              <a:cs typeface="+mn-cs"/>
            </a:endParaRPr>
          </a:p>
        </p:txBody>
      </p:sp>
    </p:spTree>
    <p:extLst>
      <p:ext uri="{BB962C8B-B14F-4D97-AF65-F5344CB8AC3E}">
        <p14:creationId xmlns:p14="http://schemas.microsoft.com/office/powerpoint/2010/main" val="5685745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23528" y="267494"/>
            <a:ext cx="8496944" cy="391973"/>
          </a:xfrm>
        </p:spPr>
        <p:txBody>
          <a:bodyPr/>
          <a:lstStyle/>
          <a:p>
            <a:r>
              <a:rPr lang="en-GB" altLang="en-US" sz="2800"/>
              <a:t>GC0133 Code Administrator Consultation</a:t>
            </a:r>
            <a:endParaRPr lang="en-GB" altLang="en-US" sz="1400" b="0"/>
          </a:p>
        </p:txBody>
      </p:sp>
      <p:sp>
        <p:nvSpPr>
          <p:cNvPr id="3" name="Rectangle 2"/>
          <p:cNvSpPr/>
          <p:nvPr/>
        </p:nvSpPr>
        <p:spPr>
          <a:xfrm>
            <a:off x="251520" y="605068"/>
            <a:ext cx="8640960" cy="279948"/>
          </a:xfrm>
          <a:prstGeom prst="rect">
            <a:avLst/>
          </a:prstGeom>
        </p:spPr>
        <p:txBody>
          <a:bodyPr wrap="square" anchor="t">
            <a:spAutoFit/>
          </a:bodyPr>
          <a:lstStyle/>
          <a:p>
            <a:endParaRPr lang="en-GB" dirty="0"/>
          </a:p>
          <a:p>
            <a:endParaRPr kumimoji="0" lang="en-GB" altLang="en-US" sz="200" b="0" i="0" u="none" strike="noStrike" kern="1200" cap="none" spc="0" normalizeH="0" baseline="0" noProof="0" dirty="0">
              <a:ln>
                <a:noFill/>
              </a:ln>
              <a:solidFill>
                <a:srgbClr val="454545"/>
              </a:solidFill>
              <a:effectLst/>
              <a:uLnTx/>
              <a:uFillTx/>
              <a:latin typeface="Arial" panose="020B0604020202020204"/>
              <a:ea typeface="+mn-ea"/>
              <a:cs typeface="+mn-cs"/>
            </a:endParaRPr>
          </a:p>
          <a:p>
            <a:endParaRPr kumimoji="0" lang="en-GB" altLang="en-US" sz="200" b="0" i="0" u="none" strike="noStrike" kern="1200" cap="none" spc="0" normalizeH="0" baseline="0" noProof="0" dirty="0">
              <a:ln>
                <a:noFill/>
              </a:ln>
              <a:solidFill>
                <a:srgbClr val="454545"/>
              </a:solidFill>
              <a:effectLst/>
              <a:uLnTx/>
              <a:uFillTx/>
              <a:latin typeface="Arial" panose="020B0604020202020204"/>
              <a:ea typeface="+mn-ea"/>
              <a:cs typeface="+mn-cs"/>
            </a:endParaRPr>
          </a:p>
        </p:txBody>
      </p:sp>
      <p:graphicFrame>
        <p:nvGraphicFramePr>
          <p:cNvPr id="5" name="Table 4">
            <a:extLst>
              <a:ext uri="{FF2B5EF4-FFF2-40B4-BE49-F238E27FC236}">
                <a16:creationId xmlns:a16="http://schemas.microsoft.com/office/drawing/2014/main" id="{827B6050-9938-4AB0-B62D-78F636049E54}"/>
              </a:ext>
            </a:extLst>
          </p:cNvPr>
          <p:cNvGraphicFramePr>
            <a:graphicFrameLocks noGrp="1"/>
          </p:cNvGraphicFramePr>
          <p:nvPr>
            <p:extLst>
              <p:ext uri="{D42A27DB-BD31-4B8C-83A1-F6EECF244321}">
                <p14:modId xmlns:p14="http://schemas.microsoft.com/office/powerpoint/2010/main" val="1759172067"/>
              </p:ext>
            </p:extLst>
          </p:nvPr>
        </p:nvGraphicFramePr>
        <p:xfrm>
          <a:off x="323550" y="745042"/>
          <a:ext cx="8568930" cy="4114800"/>
        </p:xfrm>
        <a:graphic>
          <a:graphicData uri="http://schemas.openxmlformats.org/drawingml/2006/table">
            <a:tbl>
              <a:tblPr firstRow="1" bandRow="1">
                <a:tableStyleId>{5C22544A-7EE6-4342-B048-85BDC9FD1C3A}</a:tableStyleId>
              </a:tblPr>
              <a:tblGrid>
                <a:gridCol w="2607935">
                  <a:extLst>
                    <a:ext uri="{9D8B030D-6E8A-4147-A177-3AD203B41FA5}">
                      <a16:colId xmlns:a16="http://schemas.microsoft.com/office/drawing/2014/main" val="2600751550"/>
                    </a:ext>
                  </a:extLst>
                </a:gridCol>
                <a:gridCol w="5960995">
                  <a:extLst>
                    <a:ext uri="{9D8B030D-6E8A-4147-A177-3AD203B41FA5}">
                      <a16:colId xmlns:a16="http://schemas.microsoft.com/office/drawing/2014/main" val="3953350833"/>
                    </a:ext>
                  </a:extLst>
                </a:gridCol>
              </a:tblGrid>
              <a:tr h="364693">
                <a:tc>
                  <a:txBody>
                    <a:bodyPr/>
                    <a:lstStyle/>
                    <a:p>
                      <a:r>
                        <a:rPr lang="en-GB" dirty="0"/>
                        <a:t>Respondent</a:t>
                      </a:r>
                    </a:p>
                  </a:txBody>
                  <a:tcPr/>
                </a:tc>
                <a:tc>
                  <a:txBody>
                    <a:bodyPr/>
                    <a:lstStyle/>
                    <a:p>
                      <a:r>
                        <a:rPr lang="en-GB" dirty="0"/>
                        <a:t>Summary of key points</a:t>
                      </a:r>
                    </a:p>
                  </a:txBody>
                  <a:tcPr/>
                </a:tc>
                <a:extLst>
                  <a:ext uri="{0D108BD9-81ED-4DB2-BD59-A6C34878D82A}">
                    <a16:rowId xmlns:a16="http://schemas.microsoft.com/office/drawing/2014/main" val="1009977557"/>
                  </a:ext>
                </a:extLst>
              </a:tr>
              <a:tr h="2304000">
                <a:tc>
                  <a:txBody>
                    <a:bodyPr/>
                    <a:lstStyle/>
                    <a:p>
                      <a:r>
                        <a:rPr lang="en-GB" sz="1200" b="1" dirty="0"/>
                        <a:t>Alan Creighton – Northern Power Grid</a:t>
                      </a:r>
                    </a:p>
                  </a:txBody>
                  <a:tcPr/>
                </a:tc>
                <a:tc>
                  <a:txBody>
                    <a:bodyPr/>
                    <a:lstStyle/>
                    <a:p>
                      <a:r>
                        <a:rPr lang="en-GB" sz="1200" b="1" u="sng" dirty="0"/>
                        <a:t>Workgroup Consultation Alternative</a:t>
                      </a:r>
                    </a:p>
                    <a:p>
                      <a:pPr marL="171450" indent="-171450">
                        <a:buFont typeface="Arial" panose="020B0604020202020204" pitchFamily="34" charset="0"/>
                        <a:buChar char="•"/>
                      </a:pPr>
                      <a:r>
                        <a:rPr lang="en-GB" sz="1200" dirty="0"/>
                        <a:t>This could be material and needs further consideration.</a:t>
                      </a:r>
                    </a:p>
                    <a:p>
                      <a:pPr marL="171450" indent="-171450">
                        <a:buFont typeface="Arial" panose="020B0604020202020204" pitchFamily="34" charset="0"/>
                        <a:buChar char="•"/>
                      </a:pPr>
                      <a:r>
                        <a:rPr lang="en-GB" sz="1200" dirty="0"/>
                        <a:t>In the past some WAGCMs have been developed, causing additional pressure on industry resource, which under this proposed change may not have been developed.</a:t>
                      </a:r>
                    </a:p>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solidFill>
                            <a:schemeClr val="dk1"/>
                          </a:solidFill>
                          <a:latin typeface="+mn-lt"/>
                          <a:ea typeface="+mn-ea"/>
                          <a:cs typeface="+mn-cs"/>
                        </a:rPr>
                        <a:t>Whilst the proposed treatment of WAGCMs may align with the BSC, it doesn't align with CUSC. </a:t>
                      </a:r>
                    </a:p>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solidFill>
                            <a:schemeClr val="dk1"/>
                          </a:solidFill>
                          <a:latin typeface="+mn-lt"/>
                          <a:ea typeface="+mn-ea"/>
                          <a:cs typeface="+mn-cs"/>
                        </a:rPr>
                        <a:t>The proposal is aligned to the transmission licence to some extent; one difference is the transmission licence uses the phrase 'may...better facilitate whereas the proposal uses the phrase 'will...better facilitate.</a:t>
                      </a:r>
                    </a:p>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solidFill>
                            <a:schemeClr val="dk1"/>
                          </a:solidFill>
                          <a:latin typeface="+mn-lt"/>
                          <a:ea typeface="+mn-ea"/>
                          <a:cs typeface="+mn-cs"/>
                        </a:rPr>
                        <a:t>As drafted the change relates to a Workgroup Consultation Alternative Request, whereas a Workgroup Alternative Grid Code Modification may be put forwards at any stage in the workgroup process. Assuming there is a defect to be addressed, the proposed change may not be sufficient.</a:t>
                      </a:r>
                    </a:p>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solidFill>
                            <a:schemeClr val="dk1"/>
                          </a:solidFill>
                          <a:latin typeface="+mn-lt"/>
                          <a:ea typeface="+mn-ea"/>
                          <a:cs typeface="+mn-cs"/>
                        </a:rPr>
                        <a:t>There is also a lack of alignment with the definition of a WAGCM where the test is that a WAGCM should better facilitate the Grid Code Objectives than either the existing Grid Code or the proposal.</a:t>
                      </a:r>
                    </a:p>
                    <a:p>
                      <a:pPr marL="0" indent="0">
                        <a:buFont typeface="Arial" panose="020B0604020202020204" pitchFamily="34" charset="0"/>
                        <a:buNone/>
                      </a:pPr>
                      <a:endParaRPr lang="en-GB" sz="1200" dirty="0"/>
                    </a:p>
                    <a:p>
                      <a:r>
                        <a:rPr lang="en-GB" sz="1200" dirty="0"/>
                        <a:t>Several minor typographical errors and points of clarification on a marked up version of the draft legal text.</a:t>
                      </a:r>
                    </a:p>
                  </a:txBody>
                  <a:tcPr/>
                </a:tc>
                <a:extLst>
                  <a:ext uri="{0D108BD9-81ED-4DB2-BD59-A6C34878D82A}">
                    <a16:rowId xmlns:a16="http://schemas.microsoft.com/office/drawing/2014/main" val="905420933"/>
                  </a:ext>
                </a:extLst>
              </a:tr>
            </a:tbl>
          </a:graphicData>
        </a:graphic>
      </p:graphicFrame>
    </p:spTree>
    <p:extLst>
      <p:ext uri="{BB962C8B-B14F-4D97-AF65-F5344CB8AC3E}">
        <p14:creationId xmlns:p14="http://schemas.microsoft.com/office/powerpoint/2010/main" val="40133541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23528" y="267494"/>
            <a:ext cx="8496944" cy="391973"/>
          </a:xfrm>
        </p:spPr>
        <p:txBody>
          <a:bodyPr/>
          <a:lstStyle/>
          <a:p>
            <a:r>
              <a:rPr lang="en-GB" altLang="en-US" sz="2800"/>
              <a:t>GC0133 Code Administrator Consultation</a:t>
            </a:r>
            <a:endParaRPr lang="en-GB" altLang="en-US" sz="1400" b="0"/>
          </a:p>
        </p:txBody>
      </p:sp>
      <p:sp>
        <p:nvSpPr>
          <p:cNvPr id="3" name="Rectangle 2"/>
          <p:cNvSpPr/>
          <p:nvPr/>
        </p:nvSpPr>
        <p:spPr>
          <a:xfrm>
            <a:off x="251520" y="605068"/>
            <a:ext cx="8640960" cy="279948"/>
          </a:xfrm>
          <a:prstGeom prst="rect">
            <a:avLst/>
          </a:prstGeom>
        </p:spPr>
        <p:txBody>
          <a:bodyPr wrap="square" anchor="t">
            <a:spAutoFit/>
          </a:bodyPr>
          <a:lstStyle/>
          <a:p>
            <a:endParaRPr lang="en-GB" dirty="0"/>
          </a:p>
          <a:p>
            <a:endParaRPr kumimoji="0" lang="en-GB" altLang="en-US" sz="200" b="0" i="0" u="none" strike="noStrike" kern="1200" cap="none" spc="0" normalizeH="0" baseline="0" noProof="0" dirty="0">
              <a:ln>
                <a:noFill/>
              </a:ln>
              <a:solidFill>
                <a:srgbClr val="454545"/>
              </a:solidFill>
              <a:effectLst/>
              <a:uLnTx/>
              <a:uFillTx/>
              <a:latin typeface="Arial" panose="020B0604020202020204"/>
              <a:ea typeface="+mn-ea"/>
              <a:cs typeface="+mn-cs"/>
            </a:endParaRPr>
          </a:p>
          <a:p>
            <a:endParaRPr kumimoji="0" lang="en-GB" altLang="en-US" sz="200" b="0" i="0" u="none" strike="noStrike" kern="1200" cap="none" spc="0" normalizeH="0" baseline="0" noProof="0" dirty="0">
              <a:ln>
                <a:noFill/>
              </a:ln>
              <a:solidFill>
                <a:srgbClr val="454545"/>
              </a:solidFill>
              <a:effectLst/>
              <a:uLnTx/>
              <a:uFillTx/>
              <a:latin typeface="Arial" panose="020B0604020202020204"/>
              <a:ea typeface="+mn-ea"/>
              <a:cs typeface="+mn-cs"/>
            </a:endParaRPr>
          </a:p>
        </p:txBody>
      </p:sp>
      <p:graphicFrame>
        <p:nvGraphicFramePr>
          <p:cNvPr id="5" name="Table 4">
            <a:extLst>
              <a:ext uri="{FF2B5EF4-FFF2-40B4-BE49-F238E27FC236}">
                <a16:creationId xmlns:a16="http://schemas.microsoft.com/office/drawing/2014/main" id="{827B6050-9938-4AB0-B62D-78F636049E54}"/>
              </a:ext>
            </a:extLst>
          </p:cNvPr>
          <p:cNvGraphicFramePr>
            <a:graphicFrameLocks noGrp="1"/>
          </p:cNvGraphicFramePr>
          <p:nvPr>
            <p:extLst>
              <p:ext uri="{D42A27DB-BD31-4B8C-83A1-F6EECF244321}">
                <p14:modId xmlns:p14="http://schemas.microsoft.com/office/powerpoint/2010/main" val="2401020272"/>
              </p:ext>
            </p:extLst>
          </p:nvPr>
        </p:nvGraphicFramePr>
        <p:xfrm>
          <a:off x="323550" y="745042"/>
          <a:ext cx="8568930" cy="3017520"/>
        </p:xfrm>
        <a:graphic>
          <a:graphicData uri="http://schemas.openxmlformats.org/drawingml/2006/table">
            <a:tbl>
              <a:tblPr firstRow="1" bandRow="1">
                <a:tableStyleId>{5C22544A-7EE6-4342-B048-85BDC9FD1C3A}</a:tableStyleId>
              </a:tblPr>
              <a:tblGrid>
                <a:gridCol w="2607935">
                  <a:extLst>
                    <a:ext uri="{9D8B030D-6E8A-4147-A177-3AD203B41FA5}">
                      <a16:colId xmlns:a16="http://schemas.microsoft.com/office/drawing/2014/main" val="2600751550"/>
                    </a:ext>
                  </a:extLst>
                </a:gridCol>
                <a:gridCol w="5960995">
                  <a:extLst>
                    <a:ext uri="{9D8B030D-6E8A-4147-A177-3AD203B41FA5}">
                      <a16:colId xmlns:a16="http://schemas.microsoft.com/office/drawing/2014/main" val="3953350833"/>
                    </a:ext>
                  </a:extLst>
                </a:gridCol>
              </a:tblGrid>
              <a:tr h="364693">
                <a:tc>
                  <a:txBody>
                    <a:bodyPr/>
                    <a:lstStyle/>
                    <a:p>
                      <a:r>
                        <a:rPr lang="en-GB" dirty="0"/>
                        <a:t>Respondent</a:t>
                      </a:r>
                    </a:p>
                  </a:txBody>
                  <a:tcPr/>
                </a:tc>
                <a:tc>
                  <a:txBody>
                    <a:bodyPr/>
                    <a:lstStyle/>
                    <a:p>
                      <a:r>
                        <a:rPr lang="en-GB" dirty="0"/>
                        <a:t>Summary of key points</a:t>
                      </a:r>
                    </a:p>
                  </a:txBody>
                  <a:tcPr/>
                </a:tc>
                <a:extLst>
                  <a:ext uri="{0D108BD9-81ED-4DB2-BD59-A6C34878D82A}">
                    <a16:rowId xmlns:a16="http://schemas.microsoft.com/office/drawing/2014/main" val="1009977557"/>
                  </a:ext>
                </a:extLst>
              </a:tr>
              <a:tr h="2304000">
                <a:tc>
                  <a:txBody>
                    <a:bodyPr/>
                    <a:lstStyle/>
                    <a:p>
                      <a:r>
                        <a:rPr lang="en-GB" sz="1200" b="1" dirty="0"/>
                        <a:t>Rob Wilson – National Grid ESO</a:t>
                      </a:r>
                    </a:p>
                  </a:txBody>
                  <a:tcPr/>
                </a:tc>
                <a:tc>
                  <a:txBody>
                    <a:bodyPr/>
                    <a:lstStyle/>
                    <a:p>
                      <a:pPr marL="171450" indent="-171450">
                        <a:buFont typeface="Arial" panose="020B0604020202020204" pitchFamily="34" charset="0"/>
                        <a:buChar char="•"/>
                      </a:pPr>
                      <a:r>
                        <a:rPr lang="en-GB" sz="1200" dirty="0">
                          <a:solidFill>
                            <a:schemeClr val="dk1"/>
                          </a:solidFill>
                          <a:effectLst/>
                          <a:latin typeface="+mn-lt"/>
                          <a:ea typeface="+mn-ea"/>
                          <a:cs typeface="+mn-cs"/>
                        </a:rPr>
                        <a:t>The CUSC panel have asked to be kept informed of progress to consider alignment of positive changes.</a:t>
                      </a:r>
                    </a:p>
                    <a:p>
                      <a:pPr marL="171450" indent="-171450">
                        <a:buFont typeface="Arial" panose="020B0604020202020204" pitchFamily="34" charset="0"/>
                        <a:buChar char="•"/>
                      </a:pPr>
                      <a:r>
                        <a:rPr lang="en-GB" sz="1200" dirty="0">
                          <a:solidFill>
                            <a:schemeClr val="dk1"/>
                          </a:solidFill>
                          <a:effectLst/>
                          <a:latin typeface="+mn-lt"/>
                          <a:ea typeface="+mn-ea"/>
                          <a:cs typeface="+mn-cs"/>
                        </a:rPr>
                        <a:t>A number of amendments have already been made to the original proposal and areas without support removed or modified. </a:t>
                      </a:r>
                      <a:endParaRPr lang="en-GB" sz="700" dirty="0">
                        <a:solidFill>
                          <a:schemeClr val="dk1"/>
                        </a:solidFill>
                        <a:effectLst/>
                        <a:latin typeface="+mn-lt"/>
                        <a:ea typeface="+mn-ea"/>
                        <a:cs typeface="+mn-cs"/>
                      </a:endParaRPr>
                    </a:p>
                    <a:p>
                      <a:pPr marL="171450" indent="-171450">
                        <a:buFont typeface="Arial" panose="020B0604020202020204" pitchFamily="34" charset="0"/>
                        <a:buChar char="•"/>
                      </a:pPr>
                      <a:r>
                        <a:rPr lang="en-GB" sz="1200" dirty="0">
                          <a:solidFill>
                            <a:schemeClr val="dk1"/>
                          </a:solidFill>
                          <a:effectLst/>
                          <a:latin typeface="+mn-lt"/>
                          <a:ea typeface="+mn-ea"/>
                          <a:cs typeface="+mn-cs"/>
                        </a:rPr>
                        <a:t>This modification changes this test to be better than the original proposal which while not agreed by all parties is actually correct – it matches with the treatment in the BSC and also with the Transmission Standard Licence Conditions for the Grid Code (C14).</a:t>
                      </a:r>
                    </a:p>
                    <a:p>
                      <a:pPr marL="171450" indent="-171450">
                        <a:buFont typeface="Arial" panose="020B0604020202020204" pitchFamily="34" charset="0"/>
                        <a:buChar char="•"/>
                      </a:pPr>
                      <a:r>
                        <a:rPr lang="en-GB" sz="1200" dirty="0">
                          <a:solidFill>
                            <a:schemeClr val="dk1"/>
                          </a:solidFill>
                          <a:effectLst/>
                          <a:latin typeface="+mn-lt"/>
                          <a:ea typeface="+mn-ea"/>
                          <a:cs typeface="+mn-cs"/>
                        </a:rPr>
                        <a:t>The legal text in the proposed GR.22.4 (iii) which clarifies the route by which a modification can be amended due to issues highlighted as part of the CAC has also been used in modification GC0132. There is no conflict here but this and a number of other changes made to the Governance Rules section in GC0132 are likely to change the baseline for GC0131 before it is submitted and care in implementation will be required.</a:t>
                      </a:r>
                    </a:p>
                  </a:txBody>
                  <a:tcPr/>
                </a:tc>
                <a:extLst>
                  <a:ext uri="{0D108BD9-81ED-4DB2-BD59-A6C34878D82A}">
                    <a16:rowId xmlns:a16="http://schemas.microsoft.com/office/drawing/2014/main" val="905420933"/>
                  </a:ext>
                </a:extLst>
              </a:tr>
            </a:tbl>
          </a:graphicData>
        </a:graphic>
      </p:graphicFrame>
    </p:spTree>
    <p:extLst>
      <p:ext uri="{BB962C8B-B14F-4D97-AF65-F5344CB8AC3E}">
        <p14:creationId xmlns:p14="http://schemas.microsoft.com/office/powerpoint/2010/main" val="2643230560"/>
      </p:ext>
    </p:extLst>
  </p:cSld>
  <p:clrMapOvr>
    <a:masterClrMapping/>
  </p:clrMapOvr>
</p:sld>
</file>

<file path=ppt/theme/theme1.xml><?xml version="1.0" encoding="utf-8"?>
<a:theme xmlns:a="http://schemas.openxmlformats.org/drawingml/2006/main" name="Office Theme">
  <a:themeElements>
    <a:clrScheme name="Custom 12">
      <a:dk1>
        <a:srgbClr val="454545"/>
      </a:dk1>
      <a:lt1>
        <a:sysClr val="window" lastClr="FFFFFF"/>
      </a:lt1>
      <a:dk2>
        <a:srgbClr val="727274"/>
      </a:dk2>
      <a:lt2>
        <a:srgbClr val="ACACAE"/>
      </a:lt2>
      <a:accent1>
        <a:srgbClr val="F26522"/>
      </a:accent1>
      <a:accent2>
        <a:srgbClr val="0079C1"/>
      </a:accent2>
      <a:accent3>
        <a:srgbClr val="5BCBF5"/>
      </a:accent3>
      <a:accent4>
        <a:srgbClr val="C2CD23"/>
      </a:accent4>
      <a:accent5>
        <a:srgbClr val="6A2C91"/>
      </a:accent5>
      <a:accent6>
        <a:srgbClr val="FFBF22"/>
      </a:accent6>
      <a:hlink>
        <a:srgbClr val="FFBF22"/>
      </a:hlink>
      <a:folHlink>
        <a:srgbClr val="FFBF2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solidFill>
            <a:schemeClr val="accent1"/>
          </a:solidFill>
        </a:ln>
      </a:spPr>
      <a:bodyPr wrap="square" lIns="0" tIns="0" rIns="0" bIns="0" rtlCol="0" anchor="ctr">
        <a:noAutofit/>
      </a:bodyPr>
      <a:lstStyle>
        <a:defPPr algn="ctr">
          <a:defRPr sz="1600" b="0" i="0" dirty="0" smtClean="0">
            <a:cs typeface="Helvetica" charset="0"/>
          </a:defRPr>
        </a:defPPr>
      </a:lstStyle>
    </a:spDef>
    <a:lnDef>
      <a:spPr>
        <a:ln w="12700"/>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algn="l">
          <a:defRPr sz="1600" dirty="0" smtClean="0"/>
        </a:defPPr>
      </a:lstStyle>
    </a:txDef>
  </a:objectDefaults>
  <a:extraClrSchemeLst/>
  <a:extLst>
    <a:ext uri="{05A4C25C-085E-4340-85A3-A5531E510DB2}">
      <thm15:themeFamily xmlns:thm15="http://schemas.microsoft.com/office/thememl/2012/main" name="ESO PowerPoint Template_16x9 [Read-Only]" id="{78972930-32E4-45E2-A6EA-B2C56DDEA950}" vid="{18E34579-71EB-4F83-ABBF-F01045F724C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6D827E7FA3BF940826F8BFC00472608" ma:contentTypeVersion="10" ma:contentTypeDescription="Create a new document." ma:contentTypeScope="" ma:versionID="c038e62add74b458bfdab949f0c5f3f0">
  <xsd:schema xmlns:xsd="http://www.w3.org/2001/XMLSchema" xmlns:xs="http://www.w3.org/2001/XMLSchema" xmlns:p="http://schemas.microsoft.com/office/2006/metadata/properties" xmlns:ns2="dec74c4c-1639-4502-8f90-b4ce03410dfb" xmlns:ns3="97b6fe81-1556-4112-94ca-31043ca39b71" targetNamespace="http://schemas.microsoft.com/office/2006/metadata/properties" ma:root="true" ma:fieldsID="212e96972f49da2ac2c872aec2b1ba83" ns2:_="" ns3:_="">
    <xsd:import namespace="dec74c4c-1639-4502-8f90-b4ce03410dfb"/>
    <xsd:import namespace="97b6fe81-1556-4112-94ca-31043ca39b7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Location" minOccurs="0"/>
                <xsd:element ref="ns2:MediaServiceOCR"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ec74c4c-1639-4502-8f90-b4ce03410df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Location" ma:index="14" nillable="true" ma:displayName="Location" ma:internalName="MediaServiceLocatio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7b6fe81-1556-4112-94ca-31043ca39b71"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948300F-9418-4A15-9252-8DA3C7F91939}">
  <ds:schemaRefs>
    <ds:schemaRef ds:uri="http://purl.org/dc/elements/1.1/"/>
    <ds:schemaRef ds:uri="97b6fe81-1556-4112-94ca-31043ca39b71"/>
    <ds:schemaRef ds:uri="http://purl.org/dc/dcmitype/"/>
    <ds:schemaRef ds:uri="http://schemas.microsoft.com/office/infopath/2007/PartnerControls"/>
    <ds:schemaRef ds:uri="http://schemas.microsoft.com/office/2006/metadata/properties"/>
    <ds:schemaRef ds:uri="http://schemas.microsoft.com/office/2006/documentManagement/types"/>
    <ds:schemaRef ds:uri="http://schemas.openxmlformats.org/package/2006/metadata/core-properties"/>
    <ds:schemaRef ds:uri="dec74c4c-1639-4502-8f90-b4ce03410dfb"/>
    <ds:schemaRef ds:uri="http://www.w3.org/XML/1998/namespace"/>
    <ds:schemaRef ds:uri="http://purl.org/dc/terms/"/>
  </ds:schemaRefs>
</ds:datastoreItem>
</file>

<file path=customXml/itemProps2.xml><?xml version="1.0" encoding="utf-8"?>
<ds:datastoreItem xmlns:ds="http://schemas.openxmlformats.org/officeDocument/2006/customXml" ds:itemID="{155E7DEA-430B-4E13-8AF2-BBD10B195947}">
  <ds:schemaRefs>
    <ds:schemaRef ds:uri="http://schemas.microsoft.com/sharepoint/v3/contenttype/forms"/>
  </ds:schemaRefs>
</ds:datastoreItem>
</file>

<file path=customXml/itemProps3.xml><?xml version="1.0" encoding="utf-8"?>
<ds:datastoreItem xmlns:ds="http://schemas.openxmlformats.org/officeDocument/2006/customXml" ds:itemID="{F8EF0C02-BAA7-46C9-A1A5-C8A5399D61F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ec74c4c-1639-4502-8f90-b4ce03410dfb"/>
    <ds:schemaRef ds:uri="97b6fe81-1556-4112-94ca-31043ca39b7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630</TotalTime>
  <Words>485</Words>
  <Application>Microsoft Office PowerPoint</Application>
  <PresentationFormat>On-screen Show (16:9)</PresentationFormat>
  <Paragraphs>38</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Symbol</vt:lpstr>
      <vt:lpstr>Wingdings</vt:lpstr>
      <vt:lpstr>Wingdings 2</vt:lpstr>
      <vt:lpstr>Office Theme</vt:lpstr>
      <vt:lpstr>GC0131 Workgroup Consultation</vt:lpstr>
      <vt:lpstr>GC0133 Code Administrator Consultation</vt:lpstr>
      <vt:lpstr>GC0133 Code Administrator Consultation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Grid Code Review Panel</dc:title>
  <dc:creator>Bent (ESO), Matthew</dc:creator>
  <cp:lastModifiedBy>Ahmed (ESO), Nisar</cp:lastModifiedBy>
  <cp:revision>33</cp:revision>
  <cp:lastPrinted>2019-05-20T11:31:09Z</cp:lastPrinted>
  <dcterms:created xsi:type="dcterms:W3CDTF">2019-04-24T08:49:30Z</dcterms:created>
  <dcterms:modified xsi:type="dcterms:W3CDTF">2020-05-15T08:32:29Z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2018-06-12T00:00:00Z</vt:filetime>
  </property>
  <property fmtid="{D5CDD505-2E9C-101B-9397-08002B2CF9AE}" pid="3" name="Creator">
    <vt:lpwstr>Adobe InDesign CC 2017 (Macintosh)</vt:lpwstr>
  </property>
  <property fmtid="{D5CDD505-2E9C-101B-9397-08002B2CF9AE}" pid="4" name="LastSaved">
    <vt:filetime>2018-06-12T00:00:00Z</vt:filetime>
  </property>
  <property fmtid="{D5CDD505-2E9C-101B-9397-08002B2CF9AE}" pid="5" name="_NewReviewCycle">
    <vt:lpwstr/>
  </property>
  <property fmtid="{D5CDD505-2E9C-101B-9397-08002B2CF9AE}" pid="6" name="ContentTypeId">
    <vt:lpwstr>0x010100D6D827E7FA3BF940826F8BFC00472608</vt:lpwstr>
  </property>
</Properties>
</file>