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5"/>
    <p:sldMasterId id="2147483653" r:id="rId6"/>
  </p:sldMasterIdLst>
  <p:notesMasterIdLst>
    <p:notesMasterId r:id="rId14"/>
  </p:notesMasterIdLst>
  <p:handoutMasterIdLst>
    <p:handoutMasterId r:id="rId15"/>
  </p:handoutMasterIdLst>
  <p:sldIdLst>
    <p:sldId id="259" r:id="rId7"/>
    <p:sldId id="262" r:id="rId8"/>
    <p:sldId id="268" r:id="rId9"/>
    <p:sldId id="269" r:id="rId10"/>
    <p:sldId id="270" r:id="rId11"/>
    <p:sldId id="272" r:id="rId12"/>
    <p:sldId id="271" r:id="rId13"/>
  </p:sldIdLst>
  <p:sldSz cx="9144000" cy="6858000" type="screen4x3"/>
  <p:notesSz cx="7315200" cy="9601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00FF00"/>
    <a:srgbClr val="FF6600"/>
    <a:srgbClr val="A50021"/>
    <a:srgbClr val="993300"/>
    <a:srgbClr val="808080"/>
    <a:srgbClr val="DC0FB2"/>
    <a:srgbClr val="199110"/>
    <a:srgbClr val="B6FF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719" autoAdjust="0"/>
  </p:normalViewPr>
  <p:slideViewPr>
    <p:cSldViewPr>
      <p:cViewPr>
        <p:scale>
          <a:sx n="70" d="100"/>
          <a:sy n="7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74" y="-96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F452B9-A450-4DE9-BDEB-C78655B1F7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09DAB199-D3DE-43E9-A1DB-030963DF2939}">
      <dgm:prSet/>
      <dgm:spPr/>
      <dgm:t>
        <a:bodyPr/>
        <a:lstStyle/>
        <a:p>
          <a:pPr rtl="0"/>
          <a:r>
            <a:rPr lang="en-US" smtClean="0"/>
            <a:t>Summary of DSR under DCC</a:t>
          </a:r>
          <a:endParaRPr lang="en-GB"/>
        </a:p>
      </dgm:t>
    </dgm:pt>
    <dgm:pt modelId="{63423805-DF3B-4D6E-9003-487E950F68BD}" type="parTrans" cxnId="{6976FE5D-5751-4BE4-8141-9A07D5D1CC08}">
      <dgm:prSet/>
      <dgm:spPr/>
      <dgm:t>
        <a:bodyPr/>
        <a:lstStyle/>
        <a:p>
          <a:endParaRPr lang="en-GB"/>
        </a:p>
      </dgm:t>
    </dgm:pt>
    <dgm:pt modelId="{5FB6E988-4BAC-4B9B-A48C-16C9E956E615}" type="sibTrans" cxnId="{6976FE5D-5751-4BE4-8141-9A07D5D1CC08}">
      <dgm:prSet/>
      <dgm:spPr/>
      <dgm:t>
        <a:bodyPr/>
        <a:lstStyle/>
        <a:p>
          <a:endParaRPr lang="en-GB"/>
        </a:p>
      </dgm:t>
    </dgm:pt>
    <dgm:pt modelId="{8772B681-6ADF-473A-BCED-5E8BD2C34C11}">
      <dgm:prSet/>
      <dgm:spPr/>
      <dgm:t>
        <a:bodyPr/>
        <a:lstStyle/>
        <a:p>
          <a:pPr rtl="0"/>
          <a:r>
            <a:rPr lang="en-US" smtClean="0"/>
            <a:t>Draft legal text prepared for DSR (DCC Article 27 – Article 30)</a:t>
          </a:r>
          <a:endParaRPr lang="en-GB"/>
        </a:p>
      </dgm:t>
    </dgm:pt>
    <dgm:pt modelId="{B56037D5-5D7A-41E8-99E7-60347220E714}" type="parTrans" cxnId="{5B46D945-175F-42CD-AC30-34373FB871D4}">
      <dgm:prSet/>
      <dgm:spPr/>
      <dgm:t>
        <a:bodyPr/>
        <a:lstStyle/>
        <a:p>
          <a:endParaRPr lang="en-GB"/>
        </a:p>
      </dgm:t>
    </dgm:pt>
    <dgm:pt modelId="{F8EE6AA1-FD86-4054-BC74-0279AA855F58}" type="sibTrans" cxnId="{5B46D945-175F-42CD-AC30-34373FB871D4}">
      <dgm:prSet/>
      <dgm:spPr/>
      <dgm:t>
        <a:bodyPr/>
        <a:lstStyle/>
        <a:p>
          <a:endParaRPr lang="en-GB"/>
        </a:p>
      </dgm:t>
    </dgm:pt>
    <dgm:pt modelId="{62BA02DB-B538-45D9-A303-E27592535215}">
      <dgm:prSet/>
      <dgm:spPr/>
      <dgm:t>
        <a:bodyPr/>
        <a:lstStyle/>
        <a:p>
          <a:pPr rtl="0"/>
          <a:r>
            <a:rPr lang="en-US" smtClean="0"/>
            <a:t>Issues table prepared</a:t>
          </a:r>
          <a:endParaRPr lang="en-GB"/>
        </a:p>
      </dgm:t>
    </dgm:pt>
    <dgm:pt modelId="{646DD3DE-4EA3-4908-B4ED-E84F13D78470}" type="parTrans" cxnId="{165CAD9D-FD95-4A00-AA5C-F3FA22C51E83}">
      <dgm:prSet/>
      <dgm:spPr/>
      <dgm:t>
        <a:bodyPr/>
        <a:lstStyle/>
        <a:p>
          <a:endParaRPr lang="en-GB"/>
        </a:p>
      </dgm:t>
    </dgm:pt>
    <dgm:pt modelId="{9B6A9B3E-2A33-4619-993C-5081E93DD215}" type="sibTrans" cxnId="{165CAD9D-FD95-4A00-AA5C-F3FA22C51E83}">
      <dgm:prSet/>
      <dgm:spPr/>
      <dgm:t>
        <a:bodyPr/>
        <a:lstStyle/>
        <a:p>
          <a:endParaRPr lang="en-GB"/>
        </a:p>
      </dgm:t>
    </dgm:pt>
    <dgm:pt modelId="{87246458-99B5-4C6B-936A-E7D02535B4A8}">
      <dgm:prSet/>
      <dgm:spPr/>
      <dgm:t>
        <a:bodyPr/>
        <a:lstStyle/>
        <a:p>
          <a:pPr rtl="0"/>
          <a:r>
            <a:rPr lang="en-US" smtClean="0"/>
            <a:t>Aim to discuss:-</a:t>
          </a:r>
          <a:endParaRPr lang="en-GB"/>
        </a:p>
      </dgm:t>
    </dgm:pt>
    <dgm:pt modelId="{4772E307-F410-45EB-B775-99276DA9B3A2}" type="parTrans" cxnId="{A7B330EC-80C9-4E5C-A2E8-0849F471D0B4}">
      <dgm:prSet/>
      <dgm:spPr/>
      <dgm:t>
        <a:bodyPr/>
        <a:lstStyle/>
        <a:p>
          <a:endParaRPr lang="en-GB"/>
        </a:p>
      </dgm:t>
    </dgm:pt>
    <dgm:pt modelId="{B41FBECA-75E3-477A-978A-FB4610229FF3}" type="sibTrans" cxnId="{A7B330EC-80C9-4E5C-A2E8-0849F471D0B4}">
      <dgm:prSet/>
      <dgm:spPr/>
      <dgm:t>
        <a:bodyPr/>
        <a:lstStyle/>
        <a:p>
          <a:endParaRPr lang="en-GB"/>
        </a:p>
      </dgm:t>
    </dgm:pt>
    <dgm:pt modelId="{682E7AA4-1A7E-4B0D-B398-449A9C87D7A8}">
      <dgm:prSet/>
      <dgm:spPr/>
      <dgm:t>
        <a:bodyPr/>
        <a:lstStyle/>
        <a:p>
          <a:pPr rtl="0"/>
          <a:r>
            <a:rPr lang="en-US" smtClean="0"/>
            <a:t>High level drafting</a:t>
          </a:r>
          <a:endParaRPr lang="en-GB"/>
        </a:p>
      </dgm:t>
    </dgm:pt>
    <dgm:pt modelId="{20195F78-0DC0-4775-8730-2F4B1C7E5CCC}" type="parTrans" cxnId="{0013497F-B7D9-46D5-AB89-446B8ED43030}">
      <dgm:prSet/>
      <dgm:spPr/>
      <dgm:t>
        <a:bodyPr/>
        <a:lstStyle/>
        <a:p>
          <a:endParaRPr lang="en-GB"/>
        </a:p>
      </dgm:t>
    </dgm:pt>
    <dgm:pt modelId="{F1E180F1-6A57-4BFC-84E4-65EF86F3502F}" type="sibTrans" cxnId="{0013497F-B7D9-46D5-AB89-446B8ED43030}">
      <dgm:prSet/>
      <dgm:spPr/>
      <dgm:t>
        <a:bodyPr/>
        <a:lstStyle/>
        <a:p>
          <a:endParaRPr lang="en-GB"/>
        </a:p>
      </dgm:t>
    </dgm:pt>
    <dgm:pt modelId="{4A2D07A6-C036-449C-B2A7-906AC61CAB7C}">
      <dgm:prSet/>
      <dgm:spPr/>
      <dgm:t>
        <a:bodyPr/>
        <a:lstStyle/>
        <a:p>
          <a:pPr rtl="0"/>
          <a:r>
            <a:rPr lang="en-US" smtClean="0"/>
            <a:t>Issues</a:t>
          </a:r>
          <a:endParaRPr lang="en-GB"/>
        </a:p>
      </dgm:t>
    </dgm:pt>
    <dgm:pt modelId="{C53F6ABD-7B30-4B49-867A-AF12ED22DD44}" type="parTrans" cxnId="{21F7E6B6-92EE-4FE6-8247-FDEB6D5B57A2}">
      <dgm:prSet/>
      <dgm:spPr/>
      <dgm:t>
        <a:bodyPr/>
        <a:lstStyle/>
        <a:p>
          <a:endParaRPr lang="en-GB"/>
        </a:p>
      </dgm:t>
    </dgm:pt>
    <dgm:pt modelId="{305D082E-26CF-472F-817D-D0C5086D2519}" type="sibTrans" cxnId="{21F7E6B6-92EE-4FE6-8247-FDEB6D5B57A2}">
      <dgm:prSet/>
      <dgm:spPr/>
      <dgm:t>
        <a:bodyPr/>
        <a:lstStyle/>
        <a:p>
          <a:endParaRPr lang="en-GB"/>
        </a:p>
      </dgm:t>
    </dgm:pt>
    <dgm:pt modelId="{5C54898E-0CCF-43E6-AB3D-AE5C56AEF571}">
      <dgm:prSet/>
      <dgm:spPr/>
      <dgm:t>
        <a:bodyPr/>
        <a:lstStyle/>
        <a:p>
          <a:pPr rtl="0"/>
          <a:r>
            <a:rPr lang="en-US" smtClean="0"/>
            <a:t>Concerns</a:t>
          </a:r>
          <a:endParaRPr lang="en-GB"/>
        </a:p>
      </dgm:t>
    </dgm:pt>
    <dgm:pt modelId="{8D57AD64-5365-4F96-94AE-2CE885A31E44}" type="parTrans" cxnId="{A9E5D82B-7743-4702-816B-973CCCEA97D1}">
      <dgm:prSet/>
      <dgm:spPr/>
      <dgm:t>
        <a:bodyPr/>
        <a:lstStyle/>
        <a:p>
          <a:endParaRPr lang="en-GB"/>
        </a:p>
      </dgm:t>
    </dgm:pt>
    <dgm:pt modelId="{6C3221E2-21F2-411A-8F9E-28DE529081EC}" type="sibTrans" cxnId="{A9E5D82B-7743-4702-816B-973CCCEA97D1}">
      <dgm:prSet/>
      <dgm:spPr/>
      <dgm:t>
        <a:bodyPr/>
        <a:lstStyle/>
        <a:p>
          <a:endParaRPr lang="en-GB"/>
        </a:p>
      </dgm:t>
    </dgm:pt>
    <dgm:pt modelId="{851983B7-D484-4DA4-BB5B-48826BF7E138}">
      <dgm:prSet/>
      <dgm:spPr/>
      <dgm:t>
        <a:bodyPr/>
        <a:lstStyle/>
        <a:p>
          <a:pPr rtl="0"/>
          <a:r>
            <a:rPr lang="en-US" smtClean="0"/>
            <a:t>Correct interpretation</a:t>
          </a:r>
          <a:endParaRPr lang="en-GB"/>
        </a:p>
      </dgm:t>
    </dgm:pt>
    <dgm:pt modelId="{23C105D6-057C-42F0-BA9E-978899A1C388}" type="parTrans" cxnId="{A22F9062-053C-499B-B62E-C17AB83AA0ED}">
      <dgm:prSet/>
      <dgm:spPr/>
      <dgm:t>
        <a:bodyPr/>
        <a:lstStyle/>
        <a:p>
          <a:endParaRPr lang="en-GB"/>
        </a:p>
      </dgm:t>
    </dgm:pt>
    <dgm:pt modelId="{28FF99F9-DDB3-49A9-84A6-CEA6396CE3B0}" type="sibTrans" cxnId="{A22F9062-053C-499B-B62E-C17AB83AA0ED}">
      <dgm:prSet/>
      <dgm:spPr/>
      <dgm:t>
        <a:bodyPr/>
        <a:lstStyle/>
        <a:p>
          <a:endParaRPr lang="en-GB"/>
        </a:p>
      </dgm:t>
    </dgm:pt>
    <dgm:pt modelId="{116ED434-EAFB-4A87-80E1-25A6E96825B6}">
      <dgm:prSet/>
      <dgm:spPr/>
      <dgm:t>
        <a:bodyPr/>
        <a:lstStyle/>
        <a:p>
          <a:pPr rtl="0"/>
          <a:r>
            <a:rPr lang="en-US" smtClean="0"/>
            <a:t>Discussion</a:t>
          </a:r>
          <a:endParaRPr lang="en-GB"/>
        </a:p>
      </dgm:t>
    </dgm:pt>
    <dgm:pt modelId="{7625C0B8-FAFE-4C13-B16E-C4EAC2CFE510}" type="parTrans" cxnId="{DB079CE3-05FB-4914-A79D-594897C713A6}">
      <dgm:prSet/>
      <dgm:spPr/>
      <dgm:t>
        <a:bodyPr/>
        <a:lstStyle/>
        <a:p>
          <a:endParaRPr lang="en-GB"/>
        </a:p>
      </dgm:t>
    </dgm:pt>
    <dgm:pt modelId="{8127962C-A6C0-4483-8A6A-0FF09EBF1E3F}" type="sibTrans" cxnId="{DB079CE3-05FB-4914-A79D-594897C713A6}">
      <dgm:prSet/>
      <dgm:spPr/>
      <dgm:t>
        <a:bodyPr/>
        <a:lstStyle/>
        <a:p>
          <a:endParaRPr lang="en-GB"/>
        </a:p>
      </dgm:t>
    </dgm:pt>
    <dgm:pt modelId="{8F7110FA-D189-4EB5-B3DB-FA948608F14C}">
      <dgm:prSet/>
      <dgm:spPr/>
      <dgm:t>
        <a:bodyPr/>
        <a:lstStyle/>
        <a:p>
          <a:pPr rtl="0"/>
          <a:r>
            <a:rPr lang="en-US" smtClean="0"/>
            <a:t>Next Steps</a:t>
          </a:r>
          <a:endParaRPr lang="en-GB"/>
        </a:p>
      </dgm:t>
    </dgm:pt>
    <dgm:pt modelId="{71F220C1-BDE1-4407-80A2-C76BE7078D7C}" type="parTrans" cxnId="{3A76DDB2-5CD0-4DF0-BDA1-47850B540979}">
      <dgm:prSet/>
      <dgm:spPr/>
      <dgm:t>
        <a:bodyPr/>
        <a:lstStyle/>
        <a:p>
          <a:endParaRPr lang="en-GB"/>
        </a:p>
      </dgm:t>
    </dgm:pt>
    <dgm:pt modelId="{5C2BE30E-8374-4B05-B9F7-16B0E17E97A3}" type="sibTrans" cxnId="{3A76DDB2-5CD0-4DF0-BDA1-47850B540979}">
      <dgm:prSet/>
      <dgm:spPr/>
      <dgm:t>
        <a:bodyPr/>
        <a:lstStyle/>
        <a:p>
          <a:endParaRPr lang="en-GB"/>
        </a:p>
      </dgm:t>
    </dgm:pt>
    <dgm:pt modelId="{14CF9421-2DEB-4FAA-8BE7-FFAA0EF3570A}" type="pres">
      <dgm:prSet presAssocID="{F8F452B9-A450-4DE9-BDEB-C78655B1F7F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35667FB-5F1C-487E-A3EA-72DCCC834025}" type="pres">
      <dgm:prSet presAssocID="{09DAB199-D3DE-43E9-A1DB-030963DF2939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59F61A-5FED-4EFB-9620-7BD05A74A17D}" type="pres">
      <dgm:prSet presAssocID="{5FB6E988-4BAC-4B9B-A48C-16C9E956E615}" presName="spacer" presStyleCnt="0"/>
      <dgm:spPr/>
    </dgm:pt>
    <dgm:pt modelId="{01090D09-50D8-427B-AC7E-EC83712D79BB}" type="pres">
      <dgm:prSet presAssocID="{8772B681-6ADF-473A-BCED-5E8BD2C34C11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98730D-B7A7-4C9D-ACFB-2E83E101E898}" type="pres">
      <dgm:prSet presAssocID="{F8EE6AA1-FD86-4054-BC74-0279AA855F58}" presName="spacer" presStyleCnt="0"/>
      <dgm:spPr/>
    </dgm:pt>
    <dgm:pt modelId="{DE71148B-2D70-423D-AC7F-BC885AD53CEA}" type="pres">
      <dgm:prSet presAssocID="{62BA02DB-B538-45D9-A303-E27592535215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C17CFB-2F41-4723-A529-ED5CF878347C}" type="pres">
      <dgm:prSet presAssocID="{9B6A9B3E-2A33-4619-993C-5081E93DD215}" presName="spacer" presStyleCnt="0"/>
      <dgm:spPr/>
    </dgm:pt>
    <dgm:pt modelId="{14CF9DD4-2EC4-4C36-854A-9378E611A0AB}" type="pres">
      <dgm:prSet presAssocID="{87246458-99B5-4C6B-936A-E7D02535B4A8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AE2F7AF-A8D7-4813-B3DE-93D1C1646F53}" type="pres">
      <dgm:prSet presAssocID="{87246458-99B5-4C6B-936A-E7D02535B4A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5790BE-666D-412E-9848-EAC208CEC238}" type="pres">
      <dgm:prSet presAssocID="{116ED434-EAFB-4A87-80E1-25A6E96825B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1C61725-12AC-4E83-A85A-9FE72479DFFC}" type="pres">
      <dgm:prSet presAssocID="{8127962C-A6C0-4483-8A6A-0FF09EBF1E3F}" presName="spacer" presStyleCnt="0"/>
      <dgm:spPr/>
    </dgm:pt>
    <dgm:pt modelId="{B9A63C63-8478-47D4-99CF-A5A59FFA0364}" type="pres">
      <dgm:prSet presAssocID="{8F7110FA-D189-4EB5-B3DB-FA948608F14C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DB157FC-1324-4142-92B5-DE505BFB86A4}" type="presOf" srcId="{682E7AA4-1A7E-4B0D-B398-449A9C87D7A8}" destId="{CAE2F7AF-A8D7-4813-B3DE-93D1C1646F53}" srcOrd="0" destOrd="0" presId="urn:microsoft.com/office/officeart/2005/8/layout/vList2"/>
    <dgm:cxn modelId="{3A76DDB2-5CD0-4DF0-BDA1-47850B540979}" srcId="{F8F452B9-A450-4DE9-BDEB-C78655B1F7F1}" destId="{8F7110FA-D189-4EB5-B3DB-FA948608F14C}" srcOrd="5" destOrd="0" parTransId="{71F220C1-BDE1-4407-80A2-C76BE7078D7C}" sibTransId="{5C2BE30E-8374-4B05-B9F7-16B0E17E97A3}"/>
    <dgm:cxn modelId="{165CAD9D-FD95-4A00-AA5C-F3FA22C51E83}" srcId="{F8F452B9-A450-4DE9-BDEB-C78655B1F7F1}" destId="{62BA02DB-B538-45D9-A303-E27592535215}" srcOrd="2" destOrd="0" parTransId="{646DD3DE-4EA3-4908-B4ED-E84F13D78470}" sibTransId="{9B6A9B3E-2A33-4619-993C-5081E93DD215}"/>
    <dgm:cxn modelId="{5B46D945-175F-42CD-AC30-34373FB871D4}" srcId="{F8F452B9-A450-4DE9-BDEB-C78655B1F7F1}" destId="{8772B681-6ADF-473A-BCED-5E8BD2C34C11}" srcOrd="1" destOrd="0" parTransId="{B56037D5-5D7A-41E8-99E7-60347220E714}" sibTransId="{F8EE6AA1-FD86-4054-BC74-0279AA855F58}"/>
    <dgm:cxn modelId="{1FAF9CD3-71BB-46E1-877D-E767C4229756}" type="presOf" srcId="{8772B681-6ADF-473A-BCED-5E8BD2C34C11}" destId="{01090D09-50D8-427B-AC7E-EC83712D79BB}" srcOrd="0" destOrd="0" presId="urn:microsoft.com/office/officeart/2005/8/layout/vList2"/>
    <dgm:cxn modelId="{BC1A4A8D-DE26-4EBA-87BF-1EDE78D3862A}" type="presOf" srcId="{F8F452B9-A450-4DE9-BDEB-C78655B1F7F1}" destId="{14CF9421-2DEB-4FAA-8BE7-FFAA0EF3570A}" srcOrd="0" destOrd="0" presId="urn:microsoft.com/office/officeart/2005/8/layout/vList2"/>
    <dgm:cxn modelId="{0013497F-B7D9-46D5-AB89-446B8ED43030}" srcId="{87246458-99B5-4C6B-936A-E7D02535B4A8}" destId="{682E7AA4-1A7E-4B0D-B398-449A9C87D7A8}" srcOrd="0" destOrd="0" parTransId="{20195F78-0DC0-4775-8730-2F4B1C7E5CCC}" sibTransId="{F1E180F1-6A57-4BFC-84E4-65EF86F3502F}"/>
    <dgm:cxn modelId="{21F7E6B6-92EE-4FE6-8247-FDEB6D5B57A2}" srcId="{87246458-99B5-4C6B-936A-E7D02535B4A8}" destId="{4A2D07A6-C036-449C-B2A7-906AC61CAB7C}" srcOrd="1" destOrd="0" parTransId="{C53F6ABD-7B30-4B49-867A-AF12ED22DD44}" sibTransId="{305D082E-26CF-472F-817D-D0C5086D2519}"/>
    <dgm:cxn modelId="{FC2CFED8-DB89-4C89-8945-469F2F6DBDAA}" type="presOf" srcId="{09DAB199-D3DE-43E9-A1DB-030963DF2939}" destId="{835667FB-5F1C-487E-A3EA-72DCCC834025}" srcOrd="0" destOrd="0" presId="urn:microsoft.com/office/officeart/2005/8/layout/vList2"/>
    <dgm:cxn modelId="{9FBE14B8-95CE-411C-8212-3C8839236E38}" type="presOf" srcId="{87246458-99B5-4C6B-936A-E7D02535B4A8}" destId="{14CF9DD4-2EC4-4C36-854A-9378E611A0AB}" srcOrd="0" destOrd="0" presId="urn:microsoft.com/office/officeart/2005/8/layout/vList2"/>
    <dgm:cxn modelId="{7B161CC6-783E-409F-943D-7D308FF73208}" type="presOf" srcId="{5C54898E-0CCF-43E6-AB3D-AE5C56AEF571}" destId="{CAE2F7AF-A8D7-4813-B3DE-93D1C1646F53}" srcOrd="0" destOrd="2" presId="urn:microsoft.com/office/officeart/2005/8/layout/vList2"/>
    <dgm:cxn modelId="{C53B6C77-122C-456E-959D-E628927FFE8C}" type="presOf" srcId="{8F7110FA-D189-4EB5-B3DB-FA948608F14C}" destId="{B9A63C63-8478-47D4-99CF-A5A59FFA0364}" srcOrd="0" destOrd="0" presId="urn:microsoft.com/office/officeart/2005/8/layout/vList2"/>
    <dgm:cxn modelId="{EF6B5A93-82B6-4DC6-A5E7-D8E583B1C2A9}" type="presOf" srcId="{62BA02DB-B538-45D9-A303-E27592535215}" destId="{DE71148B-2D70-423D-AC7F-BC885AD53CEA}" srcOrd="0" destOrd="0" presId="urn:microsoft.com/office/officeart/2005/8/layout/vList2"/>
    <dgm:cxn modelId="{6976FE5D-5751-4BE4-8141-9A07D5D1CC08}" srcId="{F8F452B9-A450-4DE9-BDEB-C78655B1F7F1}" destId="{09DAB199-D3DE-43E9-A1DB-030963DF2939}" srcOrd="0" destOrd="0" parTransId="{63423805-DF3B-4D6E-9003-487E950F68BD}" sibTransId="{5FB6E988-4BAC-4B9B-A48C-16C9E956E615}"/>
    <dgm:cxn modelId="{23EEE21D-A5AF-48FF-A1D8-E51652CDBDBC}" type="presOf" srcId="{116ED434-EAFB-4A87-80E1-25A6E96825B6}" destId="{285790BE-666D-412E-9848-EAC208CEC238}" srcOrd="0" destOrd="0" presId="urn:microsoft.com/office/officeart/2005/8/layout/vList2"/>
    <dgm:cxn modelId="{A9E5D82B-7743-4702-816B-973CCCEA97D1}" srcId="{87246458-99B5-4C6B-936A-E7D02535B4A8}" destId="{5C54898E-0CCF-43E6-AB3D-AE5C56AEF571}" srcOrd="2" destOrd="0" parTransId="{8D57AD64-5365-4F96-94AE-2CE885A31E44}" sibTransId="{6C3221E2-21F2-411A-8F9E-28DE529081EC}"/>
    <dgm:cxn modelId="{A22F9062-053C-499B-B62E-C17AB83AA0ED}" srcId="{87246458-99B5-4C6B-936A-E7D02535B4A8}" destId="{851983B7-D484-4DA4-BB5B-48826BF7E138}" srcOrd="3" destOrd="0" parTransId="{23C105D6-057C-42F0-BA9E-978899A1C388}" sibTransId="{28FF99F9-DDB3-49A9-84A6-CEA6396CE3B0}"/>
    <dgm:cxn modelId="{A7B330EC-80C9-4E5C-A2E8-0849F471D0B4}" srcId="{F8F452B9-A450-4DE9-BDEB-C78655B1F7F1}" destId="{87246458-99B5-4C6B-936A-E7D02535B4A8}" srcOrd="3" destOrd="0" parTransId="{4772E307-F410-45EB-B775-99276DA9B3A2}" sibTransId="{B41FBECA-75E3-477A-978A-FB4610229FF3}"/>
    <dgm:cxn modelId="{E4A9CBAB-10CC-40E7-B9F7-D5D6EFA27CF6}" type="presOf" srcId="{4A2D07A6-C036-449C-B2A7-906AC61CAB7C}" destId="{CAE2F7AF-A8D7-4813-B3DE-93D1C1646F53}" srcOrd="0" destOrd="1" presId="urn:microsoft.com/office/officeart/2005/8/layout/vList2"/>
    <dgm:cxn modelId="{DB079CE3-05FB-4914-A79D-594897C713A6}" srcId="{F8F452B9-A450-4DE9-BDEB-C78655B1F7F1}" destId="{116ED434-EAFB-4A87-80E1-25A6E96825B6}" srcOrd="4" destOrd="0" parTransId="{7625C0B8-FAFE-4C13-B16E-C4EAC2CFE510}" sibTransId="{8127962C-A6C0-4483-8A6A-0FF09EBF1E3F}"/>
    <dgm:cxn modelId="{BF340C5F-AA44-4F94-B054-AFD3506EA6A6}" type="presOf" srcId="{851983B7-D484-4DA4-BB5B-48826BF7E138}" destId="{CAE2F7AF-A8D7-4813-B3DE-93D1C1646F53}" srcOrd="0" destOrd="3" presId="urn:microsoft.com/office/officeart/2005/8/layout/vList2"/>
    <dgm:cxn modelId="{7DFB2985-3F16-4CC2-8824-B03DC7F19BFD}" type="presParOf" srcId="{14CF9421-2DEB-4FAA-8BE7-FFAA0EF3570A}" destId="{835667FB-5F1C-487E-A3EA-72DCCC834025}" srcOrd="0" destOrd="0" presId="urn:microsoft.com/office/officeart/2005/8/layout/vList2"/>
    <dgm:cxn modelId="{CDAD0594-CE23-4C20-93B3-C3128523AE98}" type="presParOf" srcId="{14CF9421-2DEB-4FAA-8BE7-FFAA0EF3570A}" destId="{D559F61A-5FED-4EFB-9620-7BD05A74A17D}" srcOrd="1" destOrd="0" presId="urn:microsoft.com/office/officeart/2005/8/layout/vList2"/>
    <dgm:cxn modelId="{99313A94-9133-4C22-A01D-3031C9DD5A17}" type="presParOf" srcId="{14CF9421-2DEB-4FAA-8BE7-FFAA0EF3570A}" destId="{01090D09-50D8-427B-AC7E-EC83712D79BB}" srcOrd="2" destOrd="0" presId="urn:microsoft.com/office/officeart/2005/8/layout/vList2"/>
    <dgm:cxn modelId="{FEB42806-2FD7-4558-843A-D24ED00E3FA6}" type="presParOf" srcId="{14CF9421-2DEB-4FAA-8BE7-FFAA0EF3570A}" destId="{3198730D-B7A7-4C9D-ACFB-2E83E101E898}" srcOrd="3" destOrd="0" presId="urn:microsoft.com/office/officeart/2005/8/layout/vList2"/>
    <dgm:cxn modelId="{E4C26EE2-1BE6-42A2-8F9C-7E8473962657}" type="presParOf" srcId="{14CF9421-2DEB-4FAA-8BE7-FFAA0EF3570A}" destId="{DE71148B-2D70-423D-AC7F-BC885AD53CEA}" srcOrd="4" destOrd="0" presId="urn:microsoft.com/office/officeart/2005/8/layout/vList2"/>
    <dgm:cxn modelId="{48C565D7-4BCC-4227-B871-08A4313BCBCE}" type="presParOf" srcId="{14CF9421-2DEB-4FAA-8BE7-FFAA0EF3570A}" destId="{34C17CFB-2F41-4723-A529-ED5CF878347C}" srcOrd="5" destOrd="0" presId="urn:microsoft.com/office/officeart/2005/8/layout/vList2"/>
    <dgm:cxn modelId="{623E9A50-B6D1-4DA4-9385-3BF1FF02D8C1}" type="presParOf" srcId="{14CF9421-2DEB-4FAA-8BE7-FFAA0EF3570A}" destId="{14CF9DD4-2EC4-4C36-854A-9378E611A0AB}" srcOrd="6" destOrd="0" presId="urn:microsoft.com/office/officeart/2005/8/layout/vList2"/>
    <dgm:cxn modelId="{47BE57CE-59F9-4312-B8F8-5CE8B4883160}" type="presParOf" srcId="{14CF9421-2DEB-4FAA-8BE7-FFAA0EF3570A}" destId="{CAE2F7AF-A8D7-4813-B3DE-93D1C1646F53}" srcOrd="7" destOrd="0" presId="urn:microsoft.com/office/officeart/2005/8/layout/vList2"/>
    <dgm:cxn modelId="{7F1A5FE1-8405-4E26-952E-62F6B60B5E9B}" type="presParOf" srcId="{14CF9421-2DEB-4FAA-8BE7-FFAA0EF3570A}" destId="{285790BE-666D-412E-9848-EAC208CEC238}" srcOrd="8" destOrd="0" presId="urn:microsoft.com/office/officeart/2005/8/layout/vList2"/>
    <dgm:cxn modelId="{C18E9ACE-2E56-4EFF-850D-610DB946B04E}" type="presParOf" srcId="{14CF9421-2DEB-4FAA-8BE7-FFAA0EF3570A}" destId="{A1C61725-12AC-4E83-A85A-9FE72479DFFC}" srcOrd="9" destOrd="0" presId="urn:microsoft.com/office/officeart/2005/8/layout/vList2"/>
    <dgm:cxn modelId="{63D38C38-E6C5-4513-A161-630A9AA17116}" type="presParOf" srcId="{14CF9421-2DEB-4FAA-8BE7-FFAA0EF3570A}" destId="{B9A63C63-8478-47D4-99CF-A5A59FFA036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C99D0F-DF12-4D72-8F78-FB348B6E8A5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B6E63471-B0B9-4344-938F-24A418A0F5E1}">
      <dgm:prSet/>
      <dgm:spPr/>
      <dgm:t>
        <a:bodyPr/>
        <a:lstStyle/>
        <a:p>
          <a:pPr rtl="0"/>
          <a:r>
            <a:rPr lang="en-US" smtClean="0"/>
            <a:t>Not Mandatory but applicable if a party wishes to provide DSR</a:t>
          </a:r>
          <a:endParaRPr lang="en-GB"/>
        </a:p>
      </dgm:t>
    </dgm:pt>
    <dgm:pt modelId="{D45B97E8-B729-4F41-AC4C-D2F301CCE0A2}" type="parTrans" cxnId="{5EF2F277-690D-4BED-BE22-B294E8D331E1}">
      <dgm:prSet/>
      <dgm:spPr/>
      <dgm:t>
        <a:bodyPr/>
        <a:lstStyle/>
        <a:p>
          <a:endParaRPr lang="en-GB"/>
        </a:p>
      </dgm:t>
    </dgm:pt>
    <dgm:pt modelId="{0323E843-9230-4DA4-8C90-145918A7321D}" type="sibTrans" cxnId="{5EF2F277-690D-4BED-BE22-B294E8D331E1}">
      <dgm:prSet/>
      <dgm:spPr/>
      <dgm:t>
        <a:bodyPr/>
        <a:lstStyle/>
        <a:p>
          <a:endParaRPr lang="en-GB"/>
        </a:p>
      </dgm:t>
    </dgm:pt>
    <dgm:pt modelId="{5B7B104D-CECE-419D-BF9A-43A85F54DCD9}">
      <dgm:prSet/>
      <dgm:spPr/>
      <dgm:t>
        <a:bodyPr/>
        <a:lstStyle/>
        <a:p>
          <a:pPr rtl="0"/>
          <a:r>
            <a:rPr lang="en-US" smtClean="0"/>
            <a:t>Remotely Controlled </a:t>
          </a:r>
          <a:r>
            <a:rPr lang="en-US" i="1" smtClean="0"/>
            <a:t>(Instructed)</a:t>
          </a:r>
          <a:endParaRPr lang="en-GB"/>
        </a:p>
      </dgm:t>
    </dgm:pt>
    <dgm:pt modelId="{5946C269-4F41-496C-8043-AF05C4A3F57E}" type="parTrans" cxnId="{E3855EB9-4F98-4BA9-AD13-B8BB6592C685}">
      <dgm:prSet/>
      <dgm:spPr/>
      <dgm:t>
        <a:bodyPr/>
        <a:lstStyle/>
        <a:p>
          <a:endParaRPr lang="en-GB"/>
        </a:p>
      </dgm:t>
    </dgm:pt>
    <dgm:pt modelId="{30DFBAD3-2EE0-4391-AAC4-6DB65C546A54}" type="sibTrans" cxnId="{E3855EB9-4F98-4BA9-AD13-B8BB6592C685}">
      <dgm:prSet/>
      <dgm:spPr/>
      <dgm:t>
        <a:bodyPr/>
        <a:lstStyle/>
        <a:p>
          <a:endParaRPr lang="en-GB"/>
        </a:p>
      </dgm:t>
    </dgm:pt>
    <dgm:pt modelId="{9EE72406-6190-47F2-9CF1-91CC45868A91}">
      <dgm:prSet/>
      <dgm:spPr/>
      <dgm:t>
        <a:bodyPr/>
        <a:lstStyle/>
        <a:p>
          <a:pPr rtl="0"/>
          <a:r>
            <a:rPr lang="en-US" smtClean="0"/>
            <a:t>Demand response Active Power Control</a:t>
          </a:r>
          <a:endParaRPr lang="en-GB"/>
        </a:p>
      </dgm:t>
    </dgm:pt>
    <dgm:pt modelId="{5ABA8ACA-8253-4EC1-8D07-84DFAEB0C6B2}" type="parTrans" cxnId="{D8465F81-02D6-422A-9A68-281B78EDD556}">
      <dgm:prSet/>
      <dgm:spPr/>
      <dgm:t>
        <a:bodyPr/>
        <a:lstStyle/>
        <a:p>
          <a:endParaRPr lang="en-GB"/>
        </a:p>
      </dgm:t>
    </dgm:pt>
    <dgm:pt modelId="{773EF4ED-1DF8-4745-A6BD-641F8425A8B4}" type="sibTrans" cxnId="{D8465F81-02D6-422A-9A68-281B78EDD556}">
      <dgm:prSet/>
      <dgm:spPr/>
      <dgm:t>
        <a:bodyPr/>
        <a:lstStyle/>
        <a:p>
          <a:endParaRPr lang="en-GB"/>
        </a:p>
      </dgm:t>
    </dgm:pt>
    <dgm:pt modelId="{49E1315D-5297-4207-96E7-CA0D6E3DBD34}">
      <dgm:prSet/>
      <dgm:spPr/>
      <dgm:t>
        <a:bodyPr/>
        <a:lstStyle/>
        <a:p>
          <a:pPr rtl="0"/>
          <a:r>
            <a:rPr lang="en-US" smtClean="0"/>
            <a:t>Demand response Reactive Power Control</a:t>
          </a:r>
          <a:endParaRPr lang="en-GB"/>
        </a:p>
      </dgm:t>
    </dgm:pt>
    <dgm:pt modelId="{C1C1D24F-B687-45E6-8533-F3F3EDDEBD2A}" type="parTrans" cxnId="{3199D7AB-714F-434B-A5B3-E1440CB438C2}">
      <dgm:prSet/>
      <dgm:spPr/>
      <dgm:t>
        <a:bodyPr/>
        <a:lstStyle/>
        <a:p>
          <a:endParaRPr lang="en-GB"/>
        </a:p>
      </dgm:t>
    </dgm:pt>
    <dgm:pt modelId="{0EFCB277-CB10-4197-A368-032098A51404}" type="sibTrans" cxnId="{3199D7AB-714F-434B-A5B3-E1440CB438C2}">
      <dgm:prSet/>
      <dgm:spPr/>
      <dgm:t>
        <a:bodyPr/>
        <a:lstStyle/>
        <a:p>
          <a:endParaRPr lang="en-GB"/>
        </a:p>
      </dgm:t>
    </dgm:pt>
    <dgm:pt modelId="{51F395A1-6665-4354-83BD-413FFFBA81E6}">
      <dgm:prSet/>
      <dgm:spPr/>
      <dgm:t>
        <a:bodyPr/>
        <a:lstStyle/>
        <a:p>
          <a:pPr rtl="0"/>
          <a:r>
            <a:rPr lang="en-US" smtClean="0"/>
            <a:t>Demand response Transmission Constraint Management</a:t>
          </a:r>
          <a:endParaRPr lang="en-GB"/>
        </a:p>
      </dgm:t>
    </dgm:pt>
    <dgm:pt modelId="{3CB18204-443F-4E1F-A111-E6096F358193}" type="parTrans" cxnId="{0E06358C-6EA0-4B17-B808-864B8999416C}">
      <dgm:prSet/>
      <dgm:spPr/>
      <dgm:t>
        <a:bodyPr/>
        <a:lstStyle/>
        <a:p>
          <a:endParaRPr lang="en-GB"/>
        </a:p>
      </dgm:t>
    </dgm:pt>
    <dgm:pt modelId="{7F6A4EA0-8279-40B0-A688-808E286E45D0}" type="sibTrans" cxnId="{0E06358C-6EA0-4B17-B808-864B8999416C}">
      <dgm:prSet/>
      <dgm:spPr/>
      <dgm:t>
        <a:bodyPr/>
        <a:lstStyle/>
        <a:p>
          <a:endParaRPr lang="en-GB"/>
        </a:p>
      </dgm:t>
    </dgm:pt>
    <dgm:pt modelId="{A8766503-BCD7-4DB7-86CF-12F690DEC03D}">
      <dgm:prSet/>
      <dgm:spPr/>
      <dgm:t>
        <a:bodyPr/>
        <a:lstStyle/>
        <a:p>
          <a:pPr rtl="0"/>
          <a:r>
            <a:rPr lang="en-US" smtClean="0"/>
            <a:t>Autonomously Controlled </a:t>
          </a:r>
          <a:r>
            <a:rPr lang="en-US" i="1" smtClean="0"/>
            <a:t>(Automatic)</a:t>
          </a:r>
          <a:endParaRPr lang="en-GB"/>
        </a:p>
      </dgm:t>
    </dgm:pt>
    <dgm:pt modelId="{0748B6DF-DD7B-4EDE-A6B4-B8D122685FF8}" type="parTrans" cxnId="{C96C0DEA-FF43-43C2-8B85-0C08FB91E6F7}">
      <dgm:prSet/>
      <dgm:spPr/>
      <dgm:t>
        <a:bodyPr/>
        <a:lstStyle/>
        <a:p>
          <a:endParaRPr lang="en-GB"/>
        </a:p>
      </dgm:t>
    </dgm:pt>
    <dgm:pt modelId="{9C58243D-16AB-435A-A79B-567E51D9AC6A}" type="sibTrans" cxnId="{C96C0DEA-FF43-43C2-8B85-0C08FB91E6F7}">
      <dgm:prSet/>
      <dgm:spPr/>
      <dgm:t>
        <a:bodyPr/>
        <a:lstStyle/>
        <a:p>
          <a:endParaRPr lang="en-GB"/>
        </a:p>
      </dgm:t>
    </dgm:pt>
    <dgm:pt modelId="{E12285E3-2FE2-4BA4-904E-A7B86E236584}">
      <dgm:prSet/>
      <dgm:spPr/>
      <dgm:t>
        <a:bodyPr/>
        <a:lstStyle/>
        <a:p>
          <a:pPr rtl="0"/>
          <a:r>
            <a:rPr lang="en-US" smtClean="0"/>
            <a:t>Demand Response System Frequency Control</a:t>
          </a:r>
          <a:endParaRPr lang="en-GB"/>
        </a:p>
      </dgm:t>
    </dgm:pt>
    <dgm:pt modelId="{5556E073-9985-473D-9174-F5647C727FB4}" type="parTrans" cxnId="{79554E15-26D3-454D-83D8-B69F591824F5}">
      <dgm:prSet/>
      <dgm:spPr/>
      <dgm:t>
        <a:bodyPr/>
        <a:lstStyle/>
        <a:p>
          <a:endParaRPr lang="en-GB"/>
        </a:p>
      </dgm:t>
    </dgm:pt>
    <dgm:pt modelId="{DE7728D3-487E-4C4C-ABA7-6552292EFB54}" type="sibTrans" cxnId="{79554E15-26D3-454D-83D8-B69F591824F5}">
      <dgm:prSet/>
      <dgm:spPr/>
      <dgm:t>
        <a:bodyPr/>
        <a:lstStyle/>
        <a:p>
          <a:endParaRPr lang="en-GB"/>
        </a:p>
      </dgm:t>
    </dgm:pt>
    <dgm:pt modelId="{72499EA5-3A4E-4485-8514-2C9465F1D016}">
      <dgm:prSet/>
      <dgm:spPr/>
      <dgm:t>
        <a:bodyPr/>
        <a:lstStyle/>
        <a:p>
          <a:pPr rtl="0"/>
          <a:r>
            <a:rPr lang="en-US" smtClean="0"/>
            <a:t>Demand Response Very Fast Active Power Control </a:t>
          </a:r>
          <a:endParaRPr lang="en-GB"/>
        </a:p>
      </dgm:t>
    </dgm:pt>
    <dgm:pt modelId="{DC5F8C33-AD44-4273-8BB0-FFFEB6B1A9CE}" type="parTrans" cxnId="{870914FD-F1F4-4A2D-87E8-EE815A8E7579}">
      <dgm:prSet/>
      <dgm:spPr/>
      <dgm:t>
        <a:bodyPr/>
        <a:lstStyle/>
        <a:p>
          <a:endParaRPr lang="en-GB"/>
        </a:p>
      </dgm:t>
    </dgm:pt>
    <dgm:pt modelId="{19FD92FE-2CE2-407D-85D2-7D7E70FF65CC}" type="sibTrans" cxnId="{870914FD-F1F4-4A2D-87E8-EE815A8E7579}">
      <dgm:prSet/>
      <dgm:spPr/>
      <dgm:t>
        <a:bodyPr/>
        <a:lstStyle/>
        <a:p>
          <a:endParaRPr lang="en-GB"/>
        </a:p>
      </dgm:t>
    </dgm:pt>
    <dgm:pt modelId="{CE3F7369-4A1C-45D4-9196-700E0E216B36}" type="pres">
      <dgm:prSet presAssocID="{11C99D0F-DF12-4D72-8F78-FB348B6E8A5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C3D598D-5824-4F54-9CAF-07608DFE732B}" type="pres">
      <dgm:prSet presAssocID="{B6E63471-B0B9-4344-938F-24A418A0F5E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91FEB79-380F-444C-A1C0-BF89F1B97333}" type="pres">
      <dgm:prSet presAssocID="{0323E843-9230-4DA4-8C90-145918A7321D}" presName="spacer" presStyleCnt="0"/>
      <dgm:spPr/>
    </dgm:pt>
    <dgm:pt modelId="{66189034-E81C-4F28-82B4-AC4AB6BC8FB7}" type="pres">
      <dgm:prSet presAssocID="{5B7B104D-CECE-419D-BF9A-43A85F54DCD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D7F8FF-4E7C-4178-8F7D-850A500849F3}" type="pres">
      <dgm:prSet presAssocID="{5B7B104D-CECE-419D-BF9A-43A85F54DCD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565456F-4C4C-4209-AB1B-8110E2216485}" type="pres">
      <dgm:prSet presAssocID="{A8766503-BCD7-4DB7-86CF-12F690DEC03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F1A2534-1CC6-4E6A-8D4B-B7BC06DB83AD}" type="pres">
      <dgm:prSet presAssocID="{A8766503-BCD7-4DB7-86CF-12F690DEC03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A8AC2FE-2131-4F76-8B79-EBB3EB099886}" type="presOf" srcId="{49E1315D-5297-4207-96E7-CA0D6E3DBD34}" destId="{72D7F8FF-4E7C-4178-8F7D-850A500849F3}" srcOrd="0" destOrd="1" presId="urn:microsoft.com/office/officeart/2005/8/layout/vList2"/>
    <dgm:cxn modelId="{E3855EB9-4F98-4BA9-AD13-B8BB6592C685}" srcId="{11C99D0F-DF12-4D72-8F78-FB348B6E8A5C}" destId="{5B7B104D-CECE-419D-BF9A-43A85F54DCD9}" srcOrd="1" destOrd="0" parTransId="{5946C269-4F41-496C-8043-AF05C4A3F57E}" sibTransId="{30DFBAD3-2EE0-4391-AAC4-6DB65C546A54}"/>
    <dgm:cxn modelId="{3199D7AB-714F-434B-A5B3-E1440CB438C2}" srcId="{5B7B104D-CECE-419D-BF9A-43A85F54DCD9}" destId="{49E1315D-5297-4207-96E7-CA0D6E3DBD34}" srcOrd="1" destOrd="0" parTransId="{C1C1D24F-B687-45E6-8533-F3F3EDDEBD2A}" sibTransId="{0EFCB277-CB10-4197-A368-032098A51404}"/>
    <dgm:cxn modelId="{79554E15-26D3-454D-83D8-B69F591824F5}" srcId="{A8766503-BCD7-4DB7-86CF-12F690DEC03D}" destId="{E12285E3-2FE2-4BA4-904E-A7B86E236584}" srcOrd="0" destOrd="0" parTransId="{5556E073-9985-473D-9174-F5647C727FB4}" sibTransId="{DE7728D3-487E-4C4C-ABA7-6552292EFB54}"/>
    <dgm:cxn modelId="{0CC5C133-7F86-4D03-94B4-00C3B9C694B1}" type="presOf" srcId="{9EE72406-6190-47F2-9CF1-91CC45868A91}" destId="{72D7F8FF-4E7C-4178-8F7D-850A500849F3}" srcOrd="0" destOrd="0" presId="urn:microsoft.com/office/officeart/2005/8/layout/vList2"/>
    <dgm:cxn modelId="{AE07F391-51F6-4F55-AE85-7D0BFC2CDA58}" type="presOf" srcId="{E12285E3-2FE2-4BA4-904E-A7B86E236584}" destId="{1F1A2534-1CC6-4E6A-8D4B-B7BC06DB83AD}" srcOrd="0" destOrd="0" presId="urn:microsoft.com/office/officeart/2005/8/layout/vList2"/>
    <dgm:cxn modelId="{CE778173-EC14-47F4-A965-BCCE02576EA8}" type="presOf" srcId="{72499EA5-3A4E-4485-8514-2C9465F1D016}" destId="{1F1A2534-1CC6-4E6A-8D4B-B7BC06DB83AD}" srcOrd="0" destOrd="1" presId="urn:microsoft.com/office/officeart/2005/8/layout/vList2"/>
    <dgm:cxn modelId="{6B3E2868-D694-430F-8655-F470298F9BA0}" type="presOf" srcId="{11C99D0F-DF12-4D72-8F78-FB348B6E8A5C}" destId="{CE3F7369-4A1C-45D4-9196-700E0E216B36}" srcOrd="0" destOrd="0" presId="urn:microsoft.com/office/officeart/2005/8/layout/vList2"/>
    <dgm:cxn modelId="{28A675D1-0386-42A1-BEDC-5B694DC3207E}" type="presOf" srcId="{A8766503-BCD7-4DB7-86CF-12F690DEC03D}" destId="{0565456F-4C4C-4209-AB1B-8110E2216485}" srcOrd="0" destOrd="0" presId="urn:microsoft.com/office/officeart/2005/8/layout/vList2"/>
    <dgm:cxn modelId="{C96C0DEA-FF43-43C2-8B85-0C08FB91E6F7}" srcId="{11C99D0F-DF12-4D72-8F78-FB348B6E8A5C}" destId="{A8766503-BCD7-4DB7-86CF-12F690DEC03D}" srcOrd="2" destOrd="0" parTransId="{0748B6DF-DD7B-4EDE-A6B4-B8D122685FF8}" sibTransId="{9C58243D-16AB-435A-A79B-567E51D9AC6A}"/>
    <dgm:cxn modelId="{199EED40-B070-4B1F-8720-BDE25FF4166A}" type="presOf" srcId="{51F395A1-6665-4354-83BD-413FFFBA81E6}" destId="{72D7F8FF-4E7C-4178-8F7D-850A500849F3}" srcOrd="0" destOrd="2" presId="urn:microsoft.com/office/officeart/2005/8/layout/vList2"/>
    <dgm:cxn modelId="{5EF2F277-690D-4BED-BE22-B294E8D331E1}" srcId="{11C99D0F-DF12-4D72-8F78-FB348B6E8A5C}" destId="{B6E63471-B0B9-4344-938F-24A418A0F5E1}" srcOrd="0" destOrd="0" parTransId="{D45B97E8-B729-4F41-AC4C-D2F301CCE0A2}" sibTransId="{0323E843-9230-4DA4-8C90-145918A7321D}"/>
    <dgm:cxn modelId="{870914FD-F1F4-4A2D-87E8-EE815A8E7579}" srcId="{A8766503-BCD7-4DB7-86CF-12F690DEC03D}" destId="{72499EA5-3A4E-4485-8514-2C9465F1D016}" srcOrd="1" destOrd="0" parTransId="{DC5F8C33-AD44-4273-8BB0-FFFEB6B1A9CE}" sibTransId="{19FD92FE-2CE2-407D-85D2-7D7E70FF65CC}"/>
    <dgm:cxn modelId="{0E06358C-6EA0-4B17-B808-864B8999416C}" srcId="{5B7B104D-CECE-419D-BF9A-43A85F54DCD9}" destId="{51F395A1-6665-4354-83BD-413FFFBA81E6}" srcOrd="2" destOrd="0" parTransId="{3CB18204-443F-4E1F-A111-E6096F358193}" sibTransId="{7F6A4EA0-8279-40B0-A688-808E286E45D0}"/>
    <dgm:cxn modelId="{FE23F35A-4065-48FF-9401-A510A916C5C5}" type="presOf" srcId="{5B7B104D-CECE-419D-BF9A-43A85F54DCD9}" destId="{66189034-E81C-4F28-82B4-AC4AB6BC8FB7}" srcOrd="0" destOrd="0" presId="urn:microsoft.com/office/officeart/2005/8/layout/vList2"/>
    <dgm:cxn modelId="{DC79191F-2726-45FA-8717-CFF56BEA9DA0}" type="presOf" srcId="{B6E63471-B0B9-4344-938F-24A418A0F5E1}" destId="{5C3D598D-5824-4F54-9CAF-07608DFE732B}" srcOrd="0" destOrd="0" presId="urn:microsoft.com/office/officeart/2005/8/layout/vList2"/>
    <dgm:cxn modelId="{D8465F81-02D6-422A-9A68-281B78EDD556}" srcId="{5B7B104D-CECE-419D-BF9A-43A85F54DCD9}" destId="{9EE72406-6190-47F2-9CF1-91CC45868A91}" srcOrd="0" destOrd="0" parTransId="{5ABA8ACA-8253-4EC1-8D07-84DFAEB0C6B2}" sibTransId="{773EF4ED-1DF8-4745-A6BD-641F8425A8B4}"/>
    <dgm:cxn modelId="{BB17A18C-7937-4BFA-BB0D-D840ADDF8522}" type="presParOf" srcId="{CE3F7369-4A1C-45D4-9196-700E0E216B36}" destId="{5C3D598D-5824-4F54-9CAF-07608DFE732B}" srcOrd="0" destOrd="0" presId="urn:microsoft.com/office/officeart/2005/8/layout/vList2"/>
    <dgm:cxn modelId="{85F17B6D-36BD-4A89-A977-04B77D498FA2}" type="presParOf" srcId="{CE3F7369-4A1C-45D4-9196-700E0E216B36}" destId="{191FEB79-380F-444C-A1C0-BF89F1B97333}" srcOrd="1" destOrd="0" presId="urn:microsoft.com/office/officeart/2005/8/layout/vList2"/>
    <dgm:cxn modelId="{15D570DA-38C2-4B6A-8B89-1FE2591A3A2B}" type="presParOf" srcId="{CE3F7369-4A1C-45D4-9196-700E0E216B36}" destId="{66189034-E81C-4F28-82B4-AC4AB6BC8FB7}" srcOrd="2" destOrd="0" presId="urn:microsoft.com/office/officeart/2005/8/layout/vList2"/>
    <dgm:cxn modelId="{CCB0F358-8024-4F9B-AC27-EDC7F8407FAB}" type="presParOf" srcId="{CE3F7369-4A1C-45D4-9196-700E0E216B36}" destId="{72D7F8FF-4E7C-4178-8F7D-850A500849F3}" srcOrd="3" destOrd="0" presId="urn:microsoft.com/office/officeart/2005/8/layout/vList2"/>
    <dgm:cxn modelId="{4D2384DF-3A09-4FFD-A3A3-2F43C0D1A001}" type="presParOf" srcId="{CE3F7369-4A1C-45D4-9196-700E0E216B36}" destId="{0565456F-4C4C-4209-AB1B-8110E2216485}" srcOrd="4" destOrd="0" presId="urn:microsoft.com/office/officeart/2005/8/layout/vList2"/>
    <dgm:cxn modelId="{C4F17479-3F99-4F28-9291-2400FE3FCF6A}" type="presParOf" srcId="{CE3F7369-4A1C-45D4-9196-700E0E216B36}" destId="{1F1A2534-1CC6-4E6A-8D4B-B7BC06DB83A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8B7940-8FE7-482D-B31E-652E2B0F31C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D0A58086-C312-417B-AC22-2FC35EF4C482}">
      <dgm:prSet/>
      <dgm:spPr/>
      <dgm:t>
        <a:bodyPr/>
        <a:lstStyle/>
        <a:p>
          <a:pPr rtl="0"/>
          <a:r>
            <a:rPr lang="en-GB" smtClean="0"/>
            <a:t>Do the requirements in Articles 27 – 30 provide sufficient flexibility for all types of providers to offer the services they wish to provide without resulting in undue restrictions</a:t>
          </a:r>
          <a:endParaRPr lang="en-GB"/>
        </a:p>
      </dgm:t>
    </dgm:pt>
    <dgm:pt modelId="{F1638C95-BFB1-4CEA-ADFF-317281C415B3}" type="parTrans" cxnId="{6C6E5E88-F462-4BD4-A334-B96AAABA219C}">
      <dgm:prSet/>
      <dgm:spPr/>
      <dgm:t>
        <a:bodyPr/>
        <a:lstStyle/>
        <a:p>
          <a:endParaRPr lang="en-GB"/>
        </a:p>
      </dgm:t>
    </dgm:pt>
    <dgm:pt modelId="{85698D54-9DAD-4B2F-B5F7-78C0F5B0768E}" type="sibTrans" cxnId="{6C6E5E88-F462-4BD4-A334-B96AAABA219C}">
      <dgm:prSet/>
      <dgm:spPr/>
      <dgm:t>
        <a:bodyPr/>
        <a:lstStyle/>
        <a:p>
          <a:endParaRPr lang="en-GB"/>
        </a:p>
      </dgm:t>
    </dgm:pt>
    <dgm:pt modelId="{5A989312-A1C8-4CFE-98F7-938D396DE1AC}">
      <dgm:prSet/>
      <dgm:spPr/>
      <dgm:t>
        <a:bodyPr/>
        <a:lstStyle/>
        <a:p>
          <a:pPr rtl="0"/>
          <a:r>
            <a:rPr lang="en-GB" smtClean="0"/>
            <a:t>Are any parts of the DCC Demand Side Response provisions unclear.</a:t>
          </a:r>
          <a:endParaRPr lang="en-GB"/>
        </a:p>
      </dgm:t>
    </dgm:pt>
    <dgm:pt modelId="{7935E243-DFFE-448D-9363-703A2754A861}" type="parTrans" cxnId="{49E7675C-0F85-48B8-86AC-14B7363E56E0}">
      <dgm:prSet/>
      <dgm:spPr/>
      <dgm:t>
        <a:bodyPr/>
        <a:lstStyle/>
        <a:p>
          <a:endParaRPr lang="en-GB"/>
        </a:p>
      </dgm:t>
    </dgm:pt>
    <dgm:pt modelId="{0BA0C2CF-D7DA-4053-9D56-CC151669F377}" type="sibTrans" cxnId="{49E7675C-0F85-48B8-86AC-14B7363E56E0}">
      <dgm:prSet/>
      <dgm:spPr/>
      <dgm:t>
        <a:bodyPr/>
        <a:lstStyle/>
        <a:p>
          <a:endParaRPr lang="en-GB"/>
        </a:p>
      </dgm:t>
    </dgm:pt>
    <dgm:pt modelId="{870A33D4-6027-4E26-92B3-8B5CA4E5709D}">
      <dgm:prSet/>
      <dgm:spPr/>
      <dgm:t>
        <a:bodyPr/>
        <a:lstStyle/>
        <a:p>
          <a:pPr rtl="0"/>
          <a:r>
            <a:rPr lang="en-GB" smtClean="0"/>
            <a:t>Is it appropriate to specify minimum requirements in the Grid Code and link any contract to those provisions.</a:t>
          </a:r>
          <a:endParaRPr lang="en-GB"/>
        </a:p>
      </dgm:t>
    </dgm:pt>
    <dgm:pt modelId="{F30FD46F-5005-4A56-9A20-867DA1C8ABDC}" type="parTrans" cxnId="{EE3AD1D2-B18E-4974-A126-17578DB73486}">
      <dgm:prSet/>
      <dgm:spPr/>
      <dgm:t>
        <a:bodyPr/>
        <a:lstStyle/>
        <a:p>
          <a:endParaRPr lang="en-GB"/>
        </a:p>
      </dgm:t>
    </dgm:pt>
    <dgm:pt modelId="{0311E174-AD3E-4DA1-B7A0-6DA05575349E}" type="sibTrans" cxnId="{EE3AD1D2-B18E-4974-A126-17578DB73486}">
      <dgm:prSet/>
      <dgm:spPr/>
      <dgm:t>
        <a:bodyPr/>
        <a:lstStyle/>
        <a:p>
          <a:endParaRPr lang="en-GB"/>
        </a:p>
      </dgm:t>
    </dgm:pt>
    <dgm:pt modelId="{FCB2CBD1-4A9E-4F8D-8C5B-EAE8D9EFD030}">
      <dgm:prSet/>
      <dgm:spPr/>
      <dgm:t>
        <a:bodyPr/>
        <a:lstStyle/>
        <a:p>
          <a:pPr rtl="0"/>
          <a:r>
            <a:rPr lang="en-GB" smtClean="0"/>
            <a:t>Are any of the requirements unachievable  </a:t>
          </a:r>
          <a:endParaRPr lang="en-GB"/>
        </a:p>
      </dgm:t>
    </dgm:pt>
    <dgm:pt modelId="{73C4FA24-31F9-492B-B002-F4A2DDC1E9EF}" type="parTrans" cxnId="{E77A5CC1-EAB9-4921-8A31-AA24EE44BF1D}">
      <dgm:prSet/>
      <dgm:spPr/>
      <dgm:t>
        <a:bodyPr/>
        <a:lstStyle/>
        <a:p>
          <a:endParaRPr lang="en-GB"/>
        </a:p>
      </dgm:t>
    </dgm:pt>
    <dgm:pt modelId="{E304210D-8D01-44AC-8B8E-0685FB3CB6B0}" type="sibTrans" cxnId="{E77A5CC1-EAB9-4921-8A31-AA24EE44BF1D}">
      <dgm:prSet/>
      <dgm:spPr/>
      <dgm:t>
        <a:bodyPr/>
        <a:lstStyle/>
        <a:p>
          <a:endParaRPr lang="en-GB"/>
        </a:p>
      </dgm:t>
    </dgm:pt>
    <dgm:pt modelId="{C5C4B668-3707-466A-B3FE-46297E512422}">
      <dgm:prSet/>
      <dgm:spPr/>
      <dgm:t>
        <a:bodyPr/>
        <a:lstStyle/>
        <a:p>
          <a:pPr rtl="0"/>
          <a:r>
            <a:rPr lang="en-GB" smtClean="0"/>
            <a:t>Do these provisions provide adequate flexibility for Aggregators. Does any work need to be addressed at a GB level to promote the role of Aggregators for DSR provision</a:t>
          </a:r>
          <a:endParaRPr lang="en-GB"/>
        </a:p>
      </dgm:t>
    </dgm:pt>
    <dgm:pt modelId="{A543BA26-9C8D-4634-9029-A19E2AE0D3D6}" type="parTrans" cxnId="{F41DB44B-7591-4101-960F-4BF257D749B9}">
      <dgm:prSet/>
      <dgm:spPr/>
      <dgm:t>
        <a:bodyPr/>
        <a:lstStyle/>
        <a:p>
          <a:endParaRPr lang="en-GB"/>
        </a:p>
      </dgm:t>
    </dgm:pt>
    <dgm:pt modelId="{711CEBE1-29AF-4841-BC0D-A06C38069188}" type="sibTrans" cxnId="{F41DB44B-7591-4101-960F-4BF257D749B9}">
      <dgm:prSet/>
      <dgm:spPr/>
      <dgm:t>
        <a:bodyPr/>
        <a:lstStyle/>
        <a:p>
          <a:endParaRPr lang="en-GB"/>
        </a:p>
      </dgm:t>
    </dgm:pt>
    <dgm:pt modelId="{CBB5F3C5-7805-453F-8D98-E5A86F94FAC8}" type="pres">
      <dgm:prSet presAssocID="{B38B7940-8FE7-482D-B31E-652E2B0F31C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B822D09-5922-4274-8428-C0DB636F264C}" type="pres">
      <dgm:prSet presAssocID="{D0A58086-C312-417B-AC22-2FC35EF4C48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B531B94-FFF7-427D-8CE4-5AA428A0F115}" type="pres">
      <dgm:prSet presAssocID="{85698D54-9DAD-4B2F-B5F7-78C0F5B0768E}" presName="spacer" presStyleCnt="0"/>
      <dgm:spPr/>
    </dgm:pt>
    <dgm:pt modelId="{607D6B38-A327-4506-85D5-38D6FC7515E8}" type="pres">
      <dgm:prSet presAssocID="{5A989312-A1C8-4CFE-98F7-938D396DE1A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E87478-5A7F-443F-B31F-909C84B47E81}" type="pres">
      <dgm:prSet presAssocID="{0BA0C2CF-D7DA-4053-9D56-CC151669F377}" presName="spacer" presStyleCnt="0"/>
      <dgm:spPr/>
    </dgm:pt>
    <dgm:pt modelId="{649CB323-65C5-426E-86EA-4A69B0625D59}" type="pres">
      <dgm:prSet presAssocID="{870A33D4-6027-4E26-92B3-8B5CA4E5709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2A5F84-0FDE-4F20-A427-7FDAEFAEA2CF}" type="pres">
      <dgm:prSet presAssocID="{0311E174-AD3E-4DA1-B7A0-6DA05575349E}" presName="spacer" presStyleCnt="0"/>
      <dgm:spPr/>
    </dgm:pt>
    <dgm:pt modelId="{67DB4582-05A6-49F3-A610-802E9A987308}" type="pres">
      <dgm:prSet presAssocID="{FCB2CBD1-4A9E-4F8D-8C5B-EAE8D9EFD03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4470700-820B-43E8-BD93-F7BFE585ACCD}" type="pres">
      <dgm:prSet presAssocID="{E304210D-8D01-44AC-8B8E-0685FB3CB6B0}" presName="spacer" presStyleCnt="0"/>
      <dgm:spPr/>
    </dgm:pt>
    <dgm:pt modelId="{DFD8764B-634A-474E-80AA-3030EE16D8D7}" type="pres">
      <dgm:prSet presAssocID="{C5C4B668-3707-466A-B3FE-46297E51242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240810B-8B48-4563-93DC-5B79D04C4460}" type="presOf" srcId="{FCB2CBD1-4A9E-4F8D-8C5B-EAE8D9EFD030}" destId="{67DB4582-05A6-49F3-A610-802E9A987308}" srcOrd="0" destOrd="0" presId="urn:microsoft.com/office/officeart/2005/8/layout/vList2"/>
    <dgm:cxn modelId="{49E7675C-0F85-48B8-86AC-14B7363E56E0}" srcId="{B38B7940-8FE7-482D-B31E-652E2B0F31CB}" destId="{5A989312-A1C8-4CFE-98F7-938D396DE1AC}" srcOrd="1" destOrd="0" parTransId="{7935E243-DFFE-448D-9363-703A2754A861}" sibTransId="{0BA0C2CF-D7DA-4053-9D56-CC151669F377}"/>
    <dgm:cxn modelId="{EE3AD1D2-B18E-4974-A126-17578DB73486}" srcId="{B38B7940-8FE7-482D-B31E-652E2B0F31CB}" destId="{870A33D4-6027-4E26-92B3-8B5CA4E5709D}" srcOrd="2" destOrd="0" parTransId="{F30FD46F-5005-4A56-9A20-867DA1C8ABDC}" sibTransId="{0311E174-AD3E-4DA1-B7A0-6DA05575349E}"/>
    <dgm:cxn modelId="{68374854-65D7-44C1-92FF-ED8DC9702AC9}" type="presOf" srcId="{C5C4B668-3707-466A-B3FE-46297E512422}" destId="{DFD8764B-634A-474E-80AA-3030EE16D8D7}" srcOrd="0" destOrd="0" presId="urn:microsoft.com/office/officeart/2005/8/layout/vList2"/>
    <dgm:cxn modelId="{E77A5CC1-EAB9-4921-8A31-AA24EE44BF1D}" srcId="{B38B7940-8FE7-482D-B31E-652E2B0F31CB}" destId="{FCB2CBD1-4A9E-4F8D-8C5B-EAE8D9EFD030}" srcOrd="3" destOrd="0" parTransId="{73C4FA24-31F9-492B-B002-F4A2DDC1E9EF}" sibTransId="{E304210D-8D01-44AC-8B8E-0685FB3CB6B0}"/>
    <dgm:cxn modelId="{ACF6001F-5960-4571-B9CD-4BF39F48370E}" type="presOf" srcId="{D0A58086-C312-417B-AC22-2FC35EF4C482}" destId="{4B822D09-5922-4274-8428-C0DB636F264C}" srcOrd="0" destOrd="0" presId="urn:microsoft.com/office/officeart/2005/8/layout/vList2"/>
    <dgm:cxn modelId="{F41DB44B-7591-4101-960F-4BF257D749B9}" srcId="{B38B7940-8FE7-482D-B31E-652E2B0F31CB}" destId="{C5C4B668-3707-466A-B3FE-46297E512422}" srcOrd="4" destOrd="0" parTransId="{A543BA26-9C8D-4634-9029-A19E2AE0D3D6}" sibTransId="{711CEBE1-29AF-4841-BC0D-A06C38069188}"/>
    <dgm:cxn modelId="{EF2E2ED8-8CCD-4782-93A5-2F912CCE47C7}" type="presOf" srcId="{B38B7940-8FE7-482D-B31E-652E2B0F31CB}" destId="{CBB5F3C5-7805-453F-8D98-E5A86F94FAC8}" srcOrd="0" destOrd="0" presId="urn:microsoft.com/office/officeart/2005/8/layout/vList2"/>
    <dgm:cxn modelId="{AD0F0276-28D2-42E0-A297-942AEDC3AB18}" type="presOf" srcId="{870A33D4-6027-4E26-92B3-8B5CA4E5709D}" destId="{649CB323-65C5-426E-86EA-4A69B0625D59}" srcOrd="0" destOrd="0" presId="urn:microsoft.com/office/officeart/2005/8/layout/vList2"/>
    <dgm:cxn modelId="{6C6E5E88-F462-4BD4-A334-B96AAABA219C}" srcId="{B38B7940-8FE7-482D-B31E-652E2B0F31CB}" destId="{D0A58086-C312-417B-AC22-2FC35EF4C482}" srcOrd="0" destOrd="0" parTransId="{F1638C95-BFB1-4CEA-ADFF-317281C415B3}" sibTransId="{85698D54-9DAD-4B2F-B5F7-78C0F5B0768E}"/>
    <dgm:cxn modelId="{A1F0FDBB-CE55-4FA4-9EED-F9DF0C777757}" type="presOf" srcId="{5A989312-A1C8-4CFE-98F7-938D396DE1AC}" destId="{607D6B38-A327-4506-85D5-38D6FC7515E8}" srcOrd="0" destOrd="0" presId="urn:microsoft.com/office/officeart/2005/8/layout/vList2"/>
    <dgm:cxn modelId="{FC3A2A99-6F0F-42C8-8493-05A113C57E0F}" type="presParOf" srcId="{CBB5F3C5-7805-453F-8D98-E5A86F94FAC8}" destId="{4B822D09-5922-4274-8428-C0DB636F264C}" srcOrd="0" destOrd="0" presId="urn:microsoft.com/office/officeart/2005/8/layout/vList2"/>
    <dgm:cxn modelId="{F655691A-12D1-414F-8309-0FA20F4B17A5}" type="presParOf" srcId="{CBB5F3C5-7805-453F-8D98-E5A86F94FAC8}" destId="{FB531B94-FFF7-427D-8CE4-5AA428A0F115}" srcOrd="1" destOrd="0" presId="urn:microsoft.com/office/officeart/2005/8/layout/vList2"/>
    <dgm:cxn modelId="{CF5FAC23-E0F2-41F5-A7F5-919298401242}" type="presParOf" srcId="{CBB5F3C5-7805-453F-8D98-E5A86F94FAC8}" destId="{607D6B38-A327-4506-85D5-38D6FC7515E8}" srcOrd="2" destOrd="0" presId="urn:microsoft.com/office/officeart/2005/8/layout/vList2"/>
    <dgm:cxn modelId="{AA1B128A-58CF-47AF-B547-6E682C3B23BC}" type="presParOf" srcId="{CBB5F3C5-7805-453F-8D98-E5A86F94FAC8}" destId="{3AE87478-5A7F-443F-B31F-909C84B47E81}" srcOrd="3" destOrd="0" presId="urn:microsoft.com/office/officeart/2005/8/layout/vList2"/>
    <dgm:cxn modelId="{C0F2BA0E-882A-4DC9-8CB7-4C51A58275B5}" type="presParOf" srcId="{CBB5F3C5-7805-453F-8D98-E5A86F94FAC8}" destId="{649CB323-65C5-426E-86EA-4A69B0625D59}" srcOrd="4" destOrd="0" presId="urn:microsoft.com/office/officeart/2005/8/layout/vList2"/>
    <dgm:cxn modelId="{E2940DB5-2500-4A35-BC4C-DD9B8C165937}" type="presParOf" srcId="{CBB5F3C5-7805-453F-8D98-E5A86F94FAC8}" destId="{562A5F84-0FDE-4F20-A427-7FDAEFAEA2CF}" srcOrd="5" destOrd="0" presId="urn:microsoft.com/office/officeart/2005/8/layout/vList2"/>
    <dgm:cxn modelId="{89848D2C-215D-4777-B100-B9279667090B}" type="presParOf" srcId="{CBB5F3C5-7805-453F-8D98-E5A86F94FAC8}" destId="{67DB4582-05A6-49F3-A610-802E9A987308}" srcOrd="6" destOrd="0" presId="urn:microsoft.com/office/officeart/2005/8/layout/vList2"/>
    <dgm:cxn modelId="{8261E41F-E617-4513-A136-4A3D722C3EB6}" type="presParOf" srcId="{CBB5F3C5-7805-453F-8D98-E5A86F94FAC8}" destId="{D4470700-820B-43E8-BD93-F7BFE585ACCD}" srcOrd="7" destOrd="0" presId="urn:microsoft.com/office/officeart/2005/8/layout/vList2"/>
    <dgm:cxn modelId="{011A86F5-A62B-40C1-B444-75020CB82964}" type="presParOf" srcId="{CBB5F3C5-7805-453F-8D98-E5A86F94FAC8}" destId="{DFD8764B-634A-474E-80AA-3030EE16D8D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0A382C-0DA4-45B8-9EEC-72364D788B1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27963A8-E2BF-4B91-ADD2-5D042882F190}">
      <dgm:prSet custT="1"/>
      <dgm:spPr/>
      <dgm:t>
        <a:bodyPr/>
        <a:lstStyle/>
        <a:p>
          <a:pPr rtl="0"/>
          <a:r>
            <a:rPr lang="en-GB" sz="2000" dirty="0" smtClean="0"/>
            <a:t>Consider provisional Legal Drafting and seek work group comments</a:t>
          </a:r>
          <a:endParaRPr lang="en-GB" sz="2000" dirty="0"/>
        </a:p>
      </dgm:t>
    </dgm:pt>
    <dgm:pt modelId="{C0870559-09AC-45F2-BB7B-164446FCEB07}" type="parTrans" cxnId="{00B9BC32-7CA8-4102-AB14-D1D204352097}">
      <dgm:prSet/>
      <dgm:spPr/>
      <dgm:t>
        <a:bodyPr/>
        <a:lstStyle/>
        <a:p>
          <a:endParaRPr lang="en-GB"/>
        </a:p>
      </dgm:t>
    </dgm:pt>
    <dgm:pt modelId="{4445E463-A3BE-4AD2-BF62-6F4432373995}" type="sibTrans" cxnId="{00B9BC32-7CA8-4102-AB14-D1D204352097}">
      <dgm:prSet/>
      <dgm:spPr/>
      <dgm:t>
        <a:bodyPr/>
        <a:lstStyle/>
        <a:p>
          <a:endParaRPr lang="en-GB"/>
        </a:p>
      </dgm:t>
    </dgm:pt>
    <dgm:pt modelId="{CB9A36BD-1559-4989-8538-921A597F05B7}">
      <dgm:prSet custT="1"/>
      <dgm:spPr/>
      <dgm:t>
        <a:bodyPr/>
        <a:lstStyle/>
        <a:p>
          <a:pPr rtl="0"/>
          <a:r>
            <a:rPr lang="en-GB" sz="2000" dirty="0" smtClean="0"/>
            <a:t>Consider issues and update legal text as necessary</a:t>
          </a:r>
          <a:endParaRPr lang="en-GB" sz="2000" dirty="0"/>
        </a:p>
      </dgm:t>
    </dgm:pt>
    <dgm:pt modelId="{BF0116BE-4745-4AD2-9693-F61D61C4B6F9}" type="parTrans" cxnId="{0E274C75-4B7D-44BE-98E8-A2D508E3241A}">
      <dgm:prSet/>
      <dgm:spPr/>
      <dgm:t>
        <a:bodyPr/>
        <a:lstStyle/>
        <a:p>
          <a:endParaRPr lang="en-GB"/>
        </a:p>
      </dgm:t>
    </dgm:pt>
    <dgm:pt modelId="{8254ABE3-E552-44D5-93FF-CD2AFE3A07C6}" type="sibTrans" cxnId="{0E274C75-4B7D-44BE-98E8-A2D508E3241A}">
      <dgm:prSet/>
      <dgm:spPr/>
      <dgm:t>
        <a:bodyPr/>
        <a:lstStyle/>
        <a:p>
          <a:endParaRPr lang="en-GB"/>
        </a:p>
      </dgm:t>
    </dgm:pt>
    <dgm:pt modelId="{B785537F-01F1-49EA-8278-FC40C4BCFFB4}">
      <dgm:prSet custT="1"/>
      <dgm:spPr/>
      <dgm:t>
        <a:bodyPr/>
        <a:lstStyle/>
        <a:p>
          <a:pPr rtl="0"/>
          <a:r>
            <a:rPr lang="en-GB" sz="2000" dirty="0" smtClean="0"/>
            <a:t>Consider Glossary and Definitions</a:t>
          </a:r>
          <a:endParaRPr lang="en-GB" sz="2000" dirty="0"/>
        </a:p>
      </dgm:t>
    </dgm:pt>
    <dgm:pt modelId="{0E843AD7-97B7-44A5-A007-9DE40D185C4C}" type="parTrans" cxnId="{95276945-D096-4A9D-ABB8-AA06E6C4E146}">
      <dgm:prSet/>
      <dgm:spPr/>
      <dgm:t>
        <a:bodyPr/>
        <a:lstStyle/>
        <a:p>
          <a:endParaRPr lang="en-GB"/>
        </a:p>
      </dgm:t>
    </dgm:pt>
    <dgm:pt modelId="{9F4CB69A-A525-4F80-A23F-24C4C8024E82}" type="sibTrans" cxnId="{95276945-D096-4A9D-ABB8-AA06E6C4E146}">
      <dgm:prSet/>
      <dgm:spPr/>
      <dgm:t>
        <a:bodyPr/>
        <a:lstStyle/>
        <a:p>
          <a:endParaRPr lang="en-GB"/>
        </a:p>
      </dgm:t>
    </dgm:pt>
    <dgm:pt modelId="{DC451A0A-C73E-4ABE-A289-D1E7362AAB7D}">
      <dgm:prSet custT="1"/>
      <dgm:spPr/>
      <dgm:t>
        <a:bodyPr/>
        <a:lstStyle/>
        <a:p>
          <a:pPr rtl="0"/>
          <a:r>
            <a:rPr lang="en-GB" sz="2000" dirty="0" smtClean="0"/>
            <a:t>Repeat process as applied to Articles 27 - 30 for DCC - Articles 12 – 21 in respect of Transmission Connected Demand Facilities, Transmission Connected Distribution Facilities and Distribution Systems</a:t>
          </a:r>
          <a:endParaRPr lang="en-GB" sz="2000" dirty="0"/>
        </a:p>
      </dgm:t>
    </dgm:pt>
    <dgm:pt modelId="{591F8BAE-3AF1-4FEF-B8BF-D02C729627C3}" type="parTrans" cxnId="{C7EB6AAD-6BC5-4522-AD29-FDA1C169AA21}">
      <dgm:prSet/>
      <dgm:spPr/>
      <dgm:t>
        <a:bodyPr/>
        <a:lstStyle/>
        <a:p>
          <a:endParaRPr lang="en-GB"/>
        </a:p>
      </dgm:t>
    </dgm:pt>
    <dgm:pt modelId="{67B58061-F1DC-4E1F-AEDC-5172BA6C616B}" type="sibTrans" cxnId="{C7EB6AAD-6BC5-4522-AD29-FDA1C169AA21}">
      <dgm:prSet/>
      <dgm:spPr/>
      <dgm:t>
        <a:bodyPr/>
        <a:lstStyle/>
        <a:p>
          <a:endParaRPr lang="en-GB"/>
        </a:p>
      </dgm:t>
    </dgm:pt>
    <dgm:pt modelId="{0B222409-8559-4D15-8206-18D924587BB6}">
      <dgm:prSet custT="1"/>
      <dgm:spPr/>
      <dgm:t>
        <a:bodyPr/>
        <a:lstStyle/>
        <a:p>
          <a:pPr rtl="0"/>
          <a:r>
            <a:rPr lang="en-GB" sz="2000" dirty="0" smtClean="0"/>
            <a:t>Discussion</a:t>
          </a:r>
          <a:r>
            <a:rPr lang="en-GB" sz="500" dirty="0" smtClean="0"/>
            <a:t> </a:t>
          </a:r>
          <a:endParaRPr lang="en-GB" sz="500" dirty="0"/>
        </a:p>
      </dgm:t>
    </dgm:pt>
    <dgm:pt modelId="{B29E6AFA-CBB0-43F1-A65F-DF764D61E3D1}" type="parTrans" cxnId="{CA2183DE-F53C-4EC0-A31E-B9AD461CF2EF}">
      <dgm:prSet/>
      <dgm:spPr/>
      <dgm:t>
        <a:bodyPr/>
        <a:lstStyle/>
        <a:p>
          <a:endParaRPr lang="en-GB"/>
        </a:p>
      </dgm:t>
    </dgm:pt>
    <dgm:pt modelId="{B4854940-9A57-4A20-9516-DAE615AF1D2D}" type="sibTrans" cxnId="{CA2183DE-F53C-4EC0-A31E-B9AD461CF2EF}">
      <dgm:prSet/>
      <dgm:spPr/>
      <dgm:t>
        <a:bodyPr/>
        <a:lstStyle/>
        <a:p>
          <a:endParaRPr lang="en-GB"/>
        </a:p>
      </dgm:t>
    </dgm:pt>
    <dgm:pt modelId="{71CB58FD-4996-4E7A-8237-91A3C213C2A4}" type="pres">
      <dgm:prSet presAssocID="{980A382C-0DA4-45B8-9EEC-72364D788B1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DE92C42-3F03-4930-8D2D-E706684D7BDE}" type="pres">
      <dgm:prSet presAssocID="{427963A8-E2BF-4B91-ADD2-5D042882F19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F9CC06E-B3DD-4B84-A992-024E8AFE0982}" type="pres">
      <dgm:prSet presAssocID="{4445E463-A3BE-4AD2-BF62-6F4432373995}" presName="spacer" presStyleCnt="0"/>
      <dgm:spPr/>
    </dgm:pt>
    <dgm:pt modelId="{E0D75351-1D50-468A-8CC3-A1B851E8EF97}" type="pres">
      <dgm:prSet presAssocID="{CB9A36BD-1559-4989-8538-921A597F05B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A72070F-D276-4BEC-91A9-23A4859289E8}" type="pres">
      <dgm:prSet presAssocID="{8254ABE3-E552-44D5-93FF-CD2AFE3A07C6}" presName="spacer" presStyleCnt="0"/>
      <dgm:spPr/>
    </dgm:pt>
    <dgm:pt modelId="{DDAB315E-7E8E-4B1B-AB26-2007138CC64A}" type="pres">
      <dgm:prSet presAssocID="{B785537F-01F1-49EA-8278-FC40C4BCFFB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B97493-20C2-47FC-9AA6-F96649DA9F2A}" type="pres">
      <dgm:prSet presAssocID="{9F4CB69A-A525-4F80-A23F-24C4C8024E82}" presName="spacer" presStyleCnt="0"/>
      <dgm:spPr/>
    </dgm:pt>
    <dgm:pt modelId="{9200B17F-DF66-4612-8678-A8AB37BD3876}" type="pres">
      <dgm:prSet presAssocID="{DC451A0A-C73E-4ABE-A289-D1E7362AAB7D}" presName="parentText" presStyleLbl="node1" presStyleIdx="3" presStyleCnt="5" custScaleY="140568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A99D2C-68B5-44E9-B743-36BA3911B460}" type="pres">
      <dgm:prSet presAssocID="{67B58061-F1DC-4E1F-AEDC-5172BA6C616B}" presName="spacer" presStyleCnt="0"/>
      <dgm:spPr/>
    </dgm:pt>
    <dgm:pt modelId="{BEFA47B0-F622-4FE2-BEC9-5CF5D8D99E8C}" type="pres">
      <dgm:prSet presAssocID="{0B222409-8559-4D15-8206-18D924587BB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CA6625F-499B-4927-A6BB-531457A9F171}" type="presOf" srcId="{DC451A0A-C73E-4ABE-A289-D1E7362AAB7D}" destId="{9200B17F-DF66-4612-8678-A8AB37BD3876}" srcOrd="0" destOrd="0" presId="urn:microsoft.com/office/officeart/2005/8/layout/vList2"/>
    <dgm:cxn modelId="{0E274C75-4B7D-44BE-98E8-A2D508E3241A}" srcId="{980A382C-0DA4-45B8-9EEC-72364D788B10}" destId="{CB9A36BD-1559-4989-8538-921A597F05B7}" srcOrd="1" destOrd="0" parTransId="{BF0116BE-4745-4AD2-9693-F61D61C4B6F9}" sibTransId="{8254ABE3-E552-44D5-93FF-CD2AFE3A07C6}"/>
    <dgm:cxn modelId="{777DFDC1-5DC0-4C59-AC57-DCAFD272B9D2}" type="presOf" srcId="{427963A8-E2BF-4B91-ADD2-5D042882F190}" destId="{8DE92C42-3F03-4930-8D2D-E706684D7BDE}" srcOrd="0" destOrd="0" presId="urn:microsoft.com/office/officeart/2005/8/layout/vList2"/>
    <dgm:cxn modelId="{2774CCB7-DB4B-42C1-B445-4C717F86FBFF}" type="presOf" srcId="{CB9A36BD-1559-4989-8538-921A597F05B7}" destId="{E0D75351-1D50-468A-8CC3-A1B851E8EF97}" srcOrd="0" destOrd="0" presId="urn:microsoft.com/office/officeart/2005/8/layout/vList2"/>
    <dgm:cxn modelId="{CA2183DE-F53C-4EC0-A31E-B9AD461CF2EF}" srcId="{980A382C-0DA4-45B8-9EEC-72364D788B10}" destId="{0B222409-8559-4D15-8206-18D924587BB6}" srcOrd="4" destOrd="0" parTransId="{B29E6AFA-CBB0-43F1-A65F-DF764D61E3D1}" sibTransId="{B4854940-9A57-4A20-9516-DAE615AF1D2D}"/>
    <dgm:cxn modelId="{CF664DB5-43F7-421F-A306-32A2C1BC28CF}" type="presOf" srcId="{980A382C-0DA4-45B8-9EEC-72364D788B10}" destId="{71CB58FD-4996-4E7A-8237-91A3C213C2A4}" srcOrd="0" destOrd="0" presId="urn:microsoft.com/office/officeart/2005/8/layout/vList2"/>
    <dgm:cxn modelId="{95276945-D096-4A9D-ABB8-AA06E6C4E146}" srcId="{980A382C-0DA4-45B8-9EEC-72364D788B10}" destId="{B785537F-01F1-49EA-8278-FC40C4BCFFB4}" srcOrd="2" destOrd="0" parTransId="{0E843AD7-97B7-44A5-A007-9DE40D185C4C}" sibTransId="{9F4CB69A-A525-4F80-A23F-24C4C8024E82}"/>
    <dgm:cxn modelId="{00B9BC32-7CA8-4102-AB14-D1D204352097}" srcId="{980A382C-0DA4-45B8-9EEC-72364D788B10}" destId="{427963A8-E2BF-4B91-ADD2-5D042882F190}" srcOrd="0" destOrd="0" parTransId="{C0870559-09AC-45F2-BB7B-164446FCEB07}" sibTransId="{4445E463-A3BE-4AD2-BF62-6F4432373995}"/>
    <dgm:cxn modelId="{9D15AEB2-7C3C-4CD0-A033-504EED30481F}" type="presOf" srcId="{B785537F-01F1-49EA-8278-FC40C4BCFFB4}" destId="{DDAB315E-7E8E-4B1B-AB26-2007138CC64A}" srcOrd="0" destOrd="0" presId="urn:microsoft.com/office/officeart/2005/8/layout/vList2"/>
    <dgm:cxn modelId="{8A1E5EB4-B1D3-46F7-9456-0ECF66363BA4}" type="presOf" srcId="{0B222409-8559-4D15-8206-18D924587BB6}" destId="{BEFA47B0-F622-4FE2-BEC9-5CF5D8D99E8C}" srcOrd="0" destOrd="0" presId="urn:microsoft.com/office/officeart/2005/8/layout/vList2"/>
    <dgm:cxn modelId="{C7EB6AAD-6BC5-4522-AD29-FDA1C169AA21}" srcId="{980A382C-0DA4-45B8-9EEC-72364D788B10}" destId="{DC451A0A-C73E-4ABE-A289-D1E7362AAB7D}" srcOrd="3" destOrd="0" parTransId="{591F8BAE-3AF1-4FEF-B8BF-D02C729627C3}" sibTransId="{67B58061-F1DC-4E1F-AEDC-5172BA6C616B}"/>
    <dgm:cxn modelId="{C96973C9-8AE8-46F1-83ED-9D25D407FC00}" type="presParOf" srcId="{71CB58FD-4996-4E7A-8237-91A3C213C2A4}" destId="{8DE92C42-3F03-4930-8D2D-E706684D7BDE}" srcOrd="0" destOrd="0" presId="urn:microsoft.com/office/officeart/2005/8/layout/vList2"/>
    <dgm:cxn modelId="{68B6B17A-C1FE-4627-9743-18B53A362C66}" type="presParOf" srcId="{71CB58FD-4996-4E7A-8237-91A3C213C2A4}" destId="{3F9CC06E-B3DD-4B84-A992-024E8AFE0982}" srcOrd="1" destOrd="0" presId="urn:microsoft.com/office/officeart/2005/8/layout/vList2"/>
    <dgm:cxn modelId="{227E8026-FB41-4AAA-A554-3F904F8D6E01}" type="presParOf" srcId="{71CB58FD-4996-4E7A-8237-91A3C213C2A4}" destId="{E0D75351-1D50-468A-8CC3-A1B851E8EF97}" srcOrd="2" destOrd="0" presId="urn:microsoft.com/office/officeart/2005/8/layout/vList2"/>
    <dgm:cxn modelId="{A2C2146F-16A3-4FBD-B2A3-575328E5804F}" type="presParOf" srcId="{71CB58FD-4996-4E7A-8237-91A3C213C2A4}" destId="{6A72070F-D276-4BEC-91A9-23A4859289E8}" srcOrd="3" destOrd="0" presId="urn:microsoft.com/office/officeart/2005/8/layout/vList2"/>
    <dgm:cxn modelId="{0BF01612-A766-4D65-985E-DE5368798AFA}" type="presParOf" srcId="{71CB58FD-4996-4E7A-8237-91A3C213C2A4}" destId="{DDAB315E-7E8E-4B1B-AB26-2007138CC64A}" srcOrd="4" destOrd="0" presId="urn:microsoft.com/office/officeart/2005/8/layout/vList2"/>
    <dgm:cxn modelId="{78FD841D-DC32-434F-90F8-D150FC91E2DC}" type="presParOf" srcId="{71CB58FD-4996-4E7A-8237-91A3C213C2A4}" destId="{36B97493-20C2-47FC-9AA6-F96649DA9F2A}" srcOrd="5" destOrd="0" presId="urn:microsoft.com/office/officeart/2005/8/layout/vList2"/>
    <dgm:cxn modelId="{4E86B2E1-E002-4BAB-AA3B-579F171F74D7}" type="presParOf" srcId="{71CB58FD-4996-4E7A-8237-91A3C213C2A4}" destId="{9200B17F-DF66-4612-8678-A8AB37BD3876}" srcOrd="6" destOrd="0" presId="urn:microsoft.com/office/officeart/2005/8/layout/vList2"/>
    <dgm:cxn modelId="{40D57EBA-5206-41B5-A2F9-9CFB54F3AE2E}" type="presParOf" srcId="{71CB58FD-4996-4E7A-8237-91A3C213C2A4}" destId="{BFA99D2C-68B5-44E9-B743-36BA3911B460}" srcOrd="7" destOrd="0" presId="urn:microsoft.com/office/officeart/2005/8/layout/vList2"/>
    <dgm:cxn modelId="{20C3C3BE-06F4-495A-B931-05CD0226ECDF}" type="presParOf" srcId="{71CB58FD-4996-4E7A-8237-91A3C213C2A4}" destId="{BEFA47B0-F622-4FE2-BEC9-5CF5D8D99E8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667FB-5F1C-487E-A3EA-72DCCC834025}">
      <dsp:nvSpPr>
        <dsp:cNvPr id="0" name=""/>
        <dsp:cNvSpPr/>
      </dsp:nvSpPr>
      <dsp:spPr>
        <a:xfrm>
          <a:off x="0" y="327249"/>
          <a:ext cx="80899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Summary of DSR under DCC</a:t>
          </a:r>
          <a:endParaRPr lang="en-GB" sz="2200" kern="1200"/>
        </a:p>
      </dsp:txBody>
      <dsp:txXfrm>
        <a:off x="25130" y="352379"/>
        <a:ext cx="8039640" cy="464540"/>
      </dsp:txXfrm>
    </dsp:sp>
    <dsp:sp modelId="{01090D09-50D8-427B-AC7E-EC83712D79BB}">
      <dsp:nvSpPr>
        <dsp:cNvPr id="0" name=""/>
        <dsp:cNvSpPr/>
      </dsp:nvSpPr>
      <dsp:spPr>
        <a:xfrm>
          <a:off x="0" y="905409"/>
          <a:ext cx="80899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Draft legal text prepared for DSR (DCC Article 27 – Article 30)</a:t>
          </a:r>
          <a:endParaRPr lang="en-GB" sz="2200" kern="1200"/>
        </a:p>
      </dsp:txBody>
      <dsp:txXfrm>
        <a:off x="25130" y="930539"/>
        <a:ext cx="8039640" cy="464540"/>
      </dsp:txXfrm>
    </dsp:sp>
    <dsp:sp modelId="{DE71148B-2D70-423D-AC7F-BC885AD53CEA}">
      <dsp:nvSpPr>
        <dsp:cNvPr id="0" name=""/>
        <dsp:cNvSpPr/>
      </dsp:nvSpPr>
      <dsp:spPr>
        <a:xfrm>
          <a:off x="0" y="1483569"/>
          <a:ext cx="80899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Issues table prepared</a:t>
          </a:r>
          <a:endParaRPr lang="en-GB" sz="2200" kern="1200"/>
        </a:p>
      </dsp:txBody>
      <dsp:txXfrm>
        <a:off x="25130" y="1508699"/>
        <a:ext cx="8039640" cy="464540"/>
      </dsp:txXfrm>
    </dsp:sp>
    <dsp:sp modelId="{14CF9DD4-2EC4-4C36-854A-9378E611A0AB}">
      <dsp:nvSpPr>
        <dsp:cNvPr id="0" name=""/>
        <dsp:cNvSpPr/>
      </dsp:nvSpPr>
      <dsp:spPr>
        <a:xfrm>
          <a:off x="0" y="2061729"/>
          <a:ext cx="80899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Aim to discuss:-</a:t>
          </a:r>
          <a:endParaRPr lang="en-GB" sz="2200" kern="1200"/>
        </a:p>
      </dsp:txBody>
      <dsp:txXfrm>
        <a:off x="25130" y="2086859"/>
        <a:ext cx="8039640" cy="464540"/>
      </dsp:txXfrm>
    </dsp:sp>
    <dsp:sp modelId="{CAE2F7AF-A8D7-4813-B3DE-93D1C1646F53}">
      <dsp:nvSpPr>
        <dsp:cNvPr id="0" name=""/>
        <dsp:cNvSpPr/>
      </dsp:nvSpPr>
      <dsp:spPr>
        <a:xfrm>
          <a:off x="0" y="2576529"/>
          <a:ext cx="8089900" cy="1115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85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High level drafting</a:t>
          </a:r>
          <a:endParaRPr lang="en-GB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Issues</a:t>
          </a:r>
          <a:endParaRPr lang="en-GB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Concerns</a:t>
          </a:r>
          <a:endParaRPr lang="en-GB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Correct interpretation</a:t>
          </a:r>
          <a:endParaRPr lang="en-GB" sz="1700" kern="1200"/>
        </a:p>
      </dsp:txBody>
      <dsp:txXfrm>
        <a:off x="0" y="2576529"/>
        <a:ext cx="8089900" cy="1115730"/>
      </dsp:txXfrm>
    </dsp:sp>
    <dsp:sp modelId="{285790BE-666D-412E-9848-EAC208CEC238}">
      <dsp:nvSpPr>
        <dsp:cNvPr id="0" name=""/>
        <dsp:cNvSpPr/>
      </dsp:nvSpPr>
      <dsp:spPr>
        <a:xfrm>
          <a:off x="0" y="3692259"/>
          <a:ext cx="80899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Discussion</a:t>
          </a:r>
          <a:endParaRPr lang="en-GB" sz="2200" kern="1200"/>
        </a:p>
      </dsp:txBody>
      <dsp:txXfrm>
        <a:off x="25130" y="3717389"/>
        <a:ext cx="8039640" cy="464540"/>
      </dsp:txXfrm>
    </dsp:sp>
    <dsp:sp modelId="{B9A63C63-8478-47D4-99CF-A5A59FFA0364}">
      <dsp:nvSpPr>
        <dsp:cNvPr id="0" name=""/>
        <dsp:cNvSpPr/>
      </dsp:nvSpPr>
      <dsp:spPr>
        <a:xfrm>
          <a:off x="0" y="4270419"/>
          <a:ext cx="80899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Next Steps</a:t>
          </a:r>
          <a:endParaRPr lang="en-GB" sz="2200" kern="1200"/>
        </a:p>
      </dsp:txBody>
      <dsp:txXfrm>
        <a:off x="25130" y="4295549"/>
        <a:ext cx="8039640" cy="4645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D598D-5824-4F54-9CAF-07608DFE732B}">
      <dsp:nvSpPr>
        <dsp:cNvPr id="0" name=""/>
        <dsp:cNvSpPr/>
      </dsp:nvSpPr>
      <dsp:spPr>
        <a:xfrm>
          <a:off x="0" y="152076"/>
          <a:ext cx="80899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Not Mandatory but applicable if a party wishes to provide DSR</a:t>
          </a:r>
          <a:endParaRPr lang="en-GB" sz="2200" kern="1200"/>
        </a:p>
      </dsp:txBody>
      <dsp:txXfrm>
        <a:off x="25130" y="177206"/>
        <a:ext cx="8039640" cy="464540"/>
      </dsp:txXfrm>
    </dsp:sp>
    <dsp:sp modelId="{66189034-E81C-4F28-82B4-AC4AB6BC8FB7}">
      <dsp:nvSpPr>
        <dsp:cNvPr id="0" name=""/>
        <dsp:cNvSpPr/>
      </dsp:nvSpPr>
      <dsp:spPr>
        <a:xfrm>
          <a:off x="0" y="730236"/>
          <a:ext cx="80899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Remotely Controlled </a:t>
          </a:r>
          <a:r>
            <a:rPr lang="en-US" sz="2200" i="1" kern="1200" smtClean="0"/>
            <a:t>(Instructed)</a:t>
          </a:r>
          <a:endParaRPr lang="en-GB" sz="2200" kern="1200"/>
        </a:p>
      </dsp:txBody>
      <dsp:txXfrm>
        <a:off x="25130" y="755366"/>
        <a:ext cx="8039640" cy="464540"/>
      </dsp:txXfrm>
    </dsp:sp>
    <dsp:sp modelId="{72D7F8FF-4E7C-4178-8F7D-850A500849F3}">
      <dsp:nvSpPr>
        <dsp:cNvPr id="0" name=""/>
        <dsp:cNvSpPr/>
      </dsp:nvSpPr>
      <dsp:spPr>
        <a:xfrm>
          <a:off x="0" y="1245036"/>
          <a:ext cx="8089900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85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Demand response Active Power Control</a:t>
          </a:r>
          <a:endParaRPr lang="en-GB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Demand response Reactive Power Control</a:t>
          </a:r>
          <a:endParaRPr lang="en-GB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Demand response Transmission Constraint Management</a:t>
          </a:r>
          <a:endParaRPr lang="en-GB" sz="1700" kern="1200"/>
        </a:p>
      </dsp:txBody>
      <dsp:txXfrm>
        <a:off x="0" y="1245036"/>
        <a:ext cx="8089900" cy="842490"/>
      </dsp:txXfrm>
    </dsp:sp>
    <dsp:sp modelId="{0565456F-4C4C-4209-AB1B-8110E2216485}">
      <dsp:nvSpPr>
        <dsp:cNvPr id="0" name=""/>
        <dsp:cNvSpPr/>
      </dsp:nvSpPr>
      <dsp:spPr>
        <a:xfrm>
          <a:off x="0" y="2087527"/>
          <a:ext cx="80899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Autonomously Controlled </a:t>
          </a:r>
          <a:r>
            <a:rPr lang="en-US" sz="2200" i="1" kern="1200" smtClean="0"/>
            <a:t>(Automatic)</a:t>
          </a:r>
          <a:endParaRPr lang="en-GB" sz="2200" kern="1200"/>
        </a:p>
      </dsp:txBody>
      <dsp:txXfrm>
        <a:off x="25130" y="2112657"/>
        <a:ext cx="8039640" cy="464540"/>
      </dsp:txXfrm>
    </dsp:sp>
    <dsp:sp modelId="{1F1A2534-1CC6-4E6A-8D4B-B7BC06DB83AD}">
      <dsp:nvSpPr>
        <dsp:cNvPr id="0" name=""/>
        <dsp:cNvSpPr/>
      </dsp:nvSpPr>
      <dsp:spPr>
        <a:xfrm>
          <a:off x="0" y="2602327"/>
          <a:ext cx="8089900" cy="557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85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Demand Response System Frequency Control</a:t>
          </a:r>
          <a:endParaRPr lang="en-GB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Demand Response Very Fast Active Power Control </a:t>
          </a:r>
          <a:endParaRPr lang="en-GB" sz="1700" kern="1200"/>
        </a:p>
      </dsp:txBody>
      <dsp:txXfrm>
        <a:off x="0" y="2602327"/>
        <a:ext cx="8089900" cy="5578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22D09-5922-4274-8428-C0DB636F264C}">
      <dsp:nvSpPr>
        <dsp:cNvPr id="0" name=""/>
        <dsp:cNvSpPr/>
      </dsp:nvSpPr>
      <dsp:spPr>
        <a:xfrm>
          <a:off x="0" y="17419"/>
          <a:ext cx="80899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smtClean="0"/>
            <a:t>Do the requirements in Articles 27 – 30 provide sufficient flexibility for all types of providers to offer the services they wish to provide without resulting in undue restrictions</a:t>
          </a:r>
          <a:endParaRPr lang="en-GB" sz="1900" kern="1200"/>
        </a:p>
      </dsp:txBody>
      <dsp:txXfrm>
        <a:off x="48833" y="66252"/>
        <a:ext cx="7992234" cy="902684"/>
      </dsp:txXfrm>
    </dsp:sp>
    <dsp:sp modelId="{607D6B38-A327-4506-85D5-38D6FC7515E8}">
      <dsp:nvSpPr>
        <dsp:cNvPr id="0" name=""/>
        <dsp:cNvSpPr/>
      </dsp:nvSpPr>
      <dsp:spPr>
        <a:xfrm>
          <a:off x="0" y="1072489"/>
          <a:ext cx="80899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smtClean="0"/>
            <a:t>Are any parts of the DCC Demand Side Response provisions unclear.</a:t>
          </a:r>
          <a:endParaRPr lang="en-GB" sz="1900" kern="1200"/>
        </a:p>
      </dsp:txBody>
      <dsp:txXfrm>
        <a:off x="48833" y="1121322"/>
        <a:ext cx="7992234" cy="902684"/>
      </dsp:txXfrm>
    </dsp:sp>
    <dsp:sp modelId="{649CB323-65C5-426E-86EA-4A69B0625D59}">
      <dsp:nvSpPr>
        <dsp:cNvPr id="0" name=""/>
        <dsp:cNvSpPr/>
      </dsp:nvSpPr>
      <dsp:spPr>
        <a:xfrm>
          <a:off x="0" y="2127559"/>
          <a:ext cx="80899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smtClean="0"/>
            <a:t>Is it appropriate to specify minimum requirements in the Grid Code and link any contract to those provisions.</a:t>
          </a:r>
          <a:endParaRPr lang="en-GB" sz="1900" kern="1200"/>
        </a:p>
      </dsp:txBody>
      <dsp:txXfrm>
        <a:off x="48833" y="2176392"/>
        <a:ext cx="7992234" cy="902684"/>
      </dsp:txXfrm>
    </dsp:sp>
    <dsp:sp modelId="{67DB4582-05A6-49F3-A610-802E9A987308}">
      <dsp:nvSpPr>
        <dsp:cNvPr id="0" name=""/>
        <dsp:cNvSpPr/>
      </dsp:nvSpPr>
      <dsp:spPr>
        <a:xfrm>
          <a:off x="0" y="3182629"/>
          <a:ext cx="80899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smtClean="0"/>
            <a:t>Are any of the requirements unachievable  </a:t>
          </a:r>
          <a:endParaRPr lang="en-GB" sz="1900" kern="1200"/>
        </a:p>
      </dsp:txBody>
      <dsp:txXfrm>
        <a:off x="48833" y="3231462"/>
        <a:ext cx="7992234" cy="902684"/>
      </dsp:txXfrm>
    </dsp:sp>
    <dsp:sp modelId="{DFD8764B-634A-474E-80AA-3030EE16D8D7}">
      <dsp:nvSpPr>
        <dsp:cNvPr id="0" name=""/>
        <dsp:cNvSpPr/>
      </dsp:nvSpPr>
      <dsp:spPr>
        <a:xfrm>
          <a:off x="0" y="4237699"/>
          <a:ext cx="80899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smtClean="0"/>
            <a:t>Do these provisions provide adequate flexibility for Aggregators. Does any work need to be addressed at a GB level to promote the role of Aggregators for DSR provision</a:t>
          </a:r>
          <a:endParaRPr lang="en-GB" sz="1900" kern="1200"/>
        </a:p>
      </dsp:txBody>
      <dsp:txXfrm>
        <a:off x="48833" y="4286532"/>
        <a:ext cx="7992234" cy="9026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92C42-3F03-4930-8D2D-E706684D7BDE}">
      <dsp:nvSpPr>
        <dsp:cNvPr id="0" name=""/>
        <dsp:cNvSpPr/>
      </dsp:nvSpPr>
      <dsp:spPr>
        <a:xfrm>
          <a:off x="0" y="659845"/>
          <a:ext cx="8377932" cy="5998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Consider provisional Legal Drafting and seek work group comments</a:t>
          </a:r>
          <a:endParaRPr lang="en-GB" sz="2000" kern="1200" dirty="0"/>
        </a:p>
      </dsp:txBody>
      <dsp:txXfrm>
        <a:off x="29283" y="689128"/>
        <a:ext cx="8319366" cy="541302"/>
      </dsp:txXfrm>
    </dsp:sp>
    <dsp:sp modelId="{E0D75351-1D50-468A-8CC3-A1B851E8EF97}">
      <dsp:nvSpPr>
        <dsp:cNvPr id="0" name=""/>
        <dsp:cNvSpPr/>
      </dsp:nvSpPr>
      <dsp:spPr>
        <a:xfrm>
          <a:off x="0" y="1271245"/>
          <a:ext cx="8377932" cy="5998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Consider issues and update legal text as necessary</a:t>
          </a:r>
          <a:endParaRPr lang="en-GB" sz="2000" kern="1200" dirty="0"/>
        </a:p>
      </dsp:txBody>
      <dsp:txXfrm>
        <a:off x="29283" y="1300528"/>
        <a:ext cx="8319366" cy="541302"/>
      </dsp:txXfrm>
    </dsp:sp>
    <dsp:sp modelId="{DDAB315E-7E8E-4B1B-AB26-2007138CC64A}">
      <dsp:nvSpPr>
        <dsp:cNvPr id="0" name=""/>
        <dsp:cNvSpPr/>
      </dsp:nvSpPr>
      <dsp:spPr>
        <a:xfrm>
          <a:off x="0" y="1882644"/>
          <a:ext cx="8377932" cy="5998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Consider Glossary and Definitions</a:t>
          </a:r>
          <a:endParaRPr lang="en-GB" sz="2000" kern="1200" dirty="0"/>
        </a:p>
      </dsp:txBody>
      <dsp:txXfrm>
        <a:off x="29283" y="1911927"/>
        <a:ext cx="8319366" cy="541302"/>
      </dsp:txXfrm>
    </dsp:sp>
    <dsp:sp modelId="{9200B17F-DF66-4612-8678-A8AB37BD3876}">
      <dsp:nvSpPr>
        <dsp:cNvPr id="0" name=""/>
        <dsp:cNvSpPr/>
      </dsp:nvSpPr>
      <dsp:spPr>
        <a:xfrm>
          <a:off x="0" y="2494044"/>
          <a:ext cx="8377932" cy="8432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Repeat process as applied to Articles 27 - 30 for DCC - Articles 12 – 21 in respect of Transmission Connected Demand Facilities, Transmission Connected Distribution Facilities and Distribution Systems</a:t>
          </a:r>
          <a:endParaRPr lang="en-GB" sz="2000" kern="1200" dirty="0"/>
        </a:p>
      </dsp:txBody>
      <dsp:txXfrm>
        <a:off x="41163" y="2535207"/>
        <a:ext cx="8295606" cy="760896"/>
      </dsp:txXfrm>
    </dsp:sp>
    <dsp:sp modelId="{BEFA47B0-F622-4FE2-BEC9-5CF5D8D99E8C}">
      <dsp:nvSpPr>
        <dsp:cNvPr id="0" name=""/>
        <dsp:cNvSpPr/>
      </dsp:nvSpPr>
      <dsp:spPr>
        <a:xfrm>
          <a:off x="0" y="3348797"/>
          <a:ext cx="8377932" cy="5998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Discussion</a:t>
          </a:r>
          <a:r>
            <a:rPr lang="en-GB" sz="500" kern="1200" dirty="0" smtClean="0"/>
            <a:t> </a:t>
          </a:r>
          <a:endParaRPr lang="en-GB" sz="500" kern="1200" dirty="0"/>
        </a:p>
      </dsp:txBody>
      <dsp:txXfrm>
        <a:off x="29283" y="3378080"/>
        <a:ext cx="8319366" cy="541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8AE6D542-8C7C-4565-AF32-B76C56616A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291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fld id="{7CE67C3D-2D24-458F-96F6-B2A5FF1CC8B6}" type="datetimeFigureOut">
              <a:rPr lang="en-GB"/>
              <a:pPr>
                <a:defRPr/>
              </a:pPr>
              <a:t>25/01/2017</a:t>
            </a:fld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fld id="{C253B912-5C8F-47DC-85F7-6DFF54CCEF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283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36"/>
          <p:cNvSpPr>
            <a:spLocks noChangeShapeType="1"/>
          </p:cNvSpPr>
          <p:nvPr/>
        </p:nvSpPr>
        <p:spPr bwMode="auto">
          <a:xfrm flipH="1" flipV="1">
            <a:off x="6858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39"/>
          <p:cNvSpPr>
            <a:spLocks noChangeShapeType="1"/>
          </p:cNvSpPr>
          <p:nvPr/>
        </p:nvSpPr>
        <p:spPr bwMode="auto">
          <a:xfrm>
            <a:off x="24003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40"/>
          <p:cNvSpPr>
            <a:spLocks noChangeShapeType="1"/>
          </p:cNvSpPr>
          <p:nvPr/>
        </p:nvSpPr>
        <p:spPr bwMode="auto">
          <a:xfrm flipH="1">
            <a:off x="6858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Line 41"/>
          <p:cNvSpPr>
            <a:spLocks noChangeShapeType="1"/>
          </p:cNvSpPr>
          <p:nvPr/>
        </p:nvSpPr>
        <p:spPr bwMode="auto">
          <a:xfrm flipV="1">
            <a:off x="24003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28700" y="3216275"/>
            <a:ext cx="1439863" cy="1241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1pPr>
            <a:lvl2pPr marL="742950" indent="-28575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2pPr>
            <a:lvl3pPr marL="11430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3pPr>
            <a:lvl4pPr marL="16002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4pPr>
            <a:lvl5pPr marL="20574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9pPr>
          </a:lstStyle>
          <a:p>
            <a:pPr eaLnBrk="1" hangingPunct="1">
              <a:defRPr/>
            </a:pPr>
            <a:r>
              <a:rPr lang="en-GB" sz="1000" smtClean="0">
                <a:solidFill>
                  <a:schemeClr val="tx2"/>
                </a:solidFill>
              </a:rPr>
              <a:t>Place your chosen image here. The four corners must just cover the arrow tips. For covers, the three pictures should be the same size and in a straight line.   </a:t>
            </a:r>
            <a:endParaRPr lang="en-GB" smtClean="0"/>
          </a:p>
        </p:txBody>
      </p:sp>
      <p:pic>
        <p:nvPicPr>
          <p:cNvPr id="10" name="Picture 44" descr="National_Grid_logo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22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112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197EC-9539-43CE-9F85-01878ED7EF8D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4834E-AC79-4CAD-A465-7FF8C676F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62252-DC21-4D77-9C3B-0F961D2D6E97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FA8D8-19D2-4A52-AE2C-774EE147F2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12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FE389-A72D-4937-A01C-698294B65FE1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FE9B9-484C-41C7-91C6-87D4E03C7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10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5" name="Picture 7" descr="National_Grid_logo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7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2882900"/>
            <a:ext cx="8043863" cy="50323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9515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651B0-5D2A-4D8C-8996-0A01F8379C55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CC9FB-7023-41B9-9DA7-F92242DFB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26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33889-3B75-492E-A478-5C16AD5C5623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9AEE4-47CD-4909-B377-8BDD1969D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59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91970-E8D9-4AB5-89EF-AF66B1EC8493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34DF3-5756-419F-93DD-36DE8FDC9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41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D6899-589F-4966-B92A-F6D66540AA49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07305-A644-4B77-9CB1-3608551BC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80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99147-C27C-43D0-A4CE-461B1A01A8E9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0182E-9520-4581-93B6-EE64C424F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258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EFAFD-599C-43EC-99EC-CF1C3727675B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25957-2A42-4608-A161-C387BBCB6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B79BB-F81F-434D-A80B-9C6FD917A61D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1570F-9AD2-4F57-A414-A70DBAB22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581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4C548-B40E-41EE-AC7A-62EED8DC9C4E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7D16A-6865-440D-9EC6-EC2774356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21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07F0A-1C17-4C0B-A3A7-4E0C82F4F717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F4E85-9AD4-4178-9061-FA45B922C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70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F7756-C140-4DC6-B4B8-3FF06DCD9A79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53B70-C8AF-4BAF-A01E-A2EFBC676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298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28949-4731-429D-88C4-2A92B5295704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46EC2-E935-4A24-9EFF-20CB8239D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2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8D885-5E69-455C-AC41-24CF16F0A583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1630E-FEE7-4012-B6C0-B3EB1D5F1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1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EEE28-EF74-46FB-B258-0ABCD95AC60F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00CD2-690F-47D4-A9F2-5C234CDD1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9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8AECC-7ECC-4529-BB10-40E4318AB565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74076-7578-4F34-98FD-BBE32EEF3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0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B9C8D-0D45-4CF1-AD0A-1E2AC01D7044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263CA-DBC3-40AF-9623-76D6DB895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2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B42CA-839F-46BD-A5CD-8AF869536A1B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96427-A1B3-4FFB-BDE6-CD5CF751F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B8CA3-7E38-498C-BD87-C66BAC0EEE84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A4FE1-30D2-4546-85D3-335C8E777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3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F48AA-7B94-48E0-946D-11399EBB6008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28D37-F0B9-4EBE-8AEB-C23C5762E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7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fld id="{AC1187C0-937E-41CC-8D98-7836C19FC067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fld id="{DF14500C-0B55-4448-9E87-12A365F5A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32" name="Picture 27" descr="National_Grid_logo_blu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92129"/>
            <a:ext cx="2195736" cy="5123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fld id="{D441D811-D403-4389-855E-4709C8167194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fld id="{33C5640B-B32C-4AB1-974D-908E951BF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056" name="Picture 11" descr="National_Grid_logo_blu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764704"/>
            <a:ext cx="5940152" cy="2016224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48" charset="-128"/>
              </a:rPr>
              <a:t>GC0091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48" charset="-128"/>
              </a:rPr>
              <a:t>Demand Connection</a:t>
            </a:r>
            <a:r>
              <a:rPr kumimoji="0" lang="en-GB" sz="28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48" charset="-128"/>
              </a:rPr>
              <a:t> Code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b="0" baseline="0" dirty="0" smtClean="0">
                <a:solidFill>
                  <a:schemeClr val="bg1"/>
                </a:solidFill>
                <a:ea typeface="ＭＳ Ｐゴシック" pitchFamily="48" charset="-128"/>
              </a:rPr>
              <a:t/>
            </a:r>
            <a:br>
              <a:rPr lang="en-GB" sz="1000" b="0" baseline="0" dirty="0" smtClean="0">
                <a:solidFill>
                  <a:schemeClr val="bg1"/>
                </a:solidFill>
                <a:ea typeface="ＭＳ Ｐゴシック" pitchFamily="48" charset="-128"/>
              </a:rPr>
            </a:br>
            <a:r>
              <a:rPr lang="en-GB" b="0" baseline="0" dirty="0" smtClean="0">
                <a:solidFill>
                  <a:schemeClr val="bg1"/>
                </a:solidFill>
                <a:ea typeface="ＭＳ Ｐゴシック" pitchFamily="48" charset="-128"/>
              </a:rPr>
              <a:t>Demand Side</a:t>
            </a:r>
            <a:r>
              <a:rPr lang="en-GB" b="0" dirty="0" smtClean="0">
                <a:solidFill>
                  <a:schemeClr val="bg1"/>
                </a:solidFill>
                <a:ea typeface="ＭＳ Ｐゴシック" pitchFamily="48" charset="-128"/>
              </a:rPr>
              <a:t> Response requirements</a:t>
            </a:r>
            <a:endParaRPr kumimoji="0" lang="en-GB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ea typeface="ＭＳ Ｐゴシック" pitchFamily="48" charset="-128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07504" y="1772816"/>
            <a:ext cx="5616624" cy="0"/>
            <a:chOff x="107504" y="1664804"/>
            <a:chExt cx="5616624" cy="0"/>
          </a:xfrm>
        </p:grpSpPr>
        <p:cxnSp>
          <p:nvCxnSpPr>
            <p:cNvPr id="8" name="Straight Connector 7"/>
            <p:cNvCxnSpPr/>
            <p:nvPr/>
          </p:nvCxnSpPr>
          <p:spPr bwMode="auto">
            <a:xfrm>
              <a:off x="107504" y="1664804"/>
              <a:ext cx="4464496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4572000" y="1664804"/>
              <a:ext cx="11521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77729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4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2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Aft>
                <a:spcPct val="0"/>
              </a:spcAft>
              <a:buClrTx/>
              <a:buFontTx/>
              <a:buNone/>
            </a:pPr>
            <a:fld id="{1343A66B-4A12-46FB-8157-580D3D8A77BF}" type="slidenum">
              <a:rPr lang="en-US" altLang="en-US" sz="1200" smtClean="0">
                <a:solidFill>
                  <a:srgbClr val="0079C1"/>
                </a:solidFill>
              </a:rPr>
              <a:pPr eaLnBrk="1" hangingPunct="1">
                <a:spcAft>
                  <a:spcPct val="0"/>
                </a:spcAft>
                <a:buClrTx/>
                <a:buFontTx/>
                <a:buNone/>
              </a:pPr>
              <a:t>2</a:t>
            </a:fld>
            <a:endParaRPr lang="en-US" altLang="en-US" sz="1200" smtClean="0">
              <a:solidFill>
                <a:srgbClr val="0079C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6149975" cy="523875"/>
          </a:xfrm>
        </p:spPr>
        <p:txBody>
          <a:bodyPr/>
          <a:lstStyle/>
          <a:p>
            <a:r>
              <a:rPr lang="en-GB" altLang="en-US" smtClean="0"/>
              <a:t>Overview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539750" y="1412875"/>
          <a:ext cx="8089900" cy="5112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961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4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2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Aft>
                <a:spcPct val="0"/>
              </a:spcAft>
              <a:buClrTx/>
              <a:buFontTx/>
              <a:buNone/>
            </a:pPr>
            <a:fld id="{1343A66B-4A12-46FB-8157-580D3D8A77BF}" type="slidenum">
              <a:rPr lang="en-US" altLang="en-US" sz="1200" smtClean="0">
                <a:solidFill>
                  <a:srgbClr val="0079C1"/>
                </a:solidFill>
              </a:rPr>
              <a:pPr eaLnBrk="1" hangingPunct="1">
                <a:spcAft>
                  <a:spcPct val="0"/>
                </a:spcAft>
                <a:buClrTx/>
                <a:buFontTx/>
                <a:buNone/>
              </a:pPr>
              <a:t>3</a:t>
            </a:fld>
            <a:endParaRPr lang="en-US" altLang="en-US" sz="1200" smtClean="0">
              <a:solidFill>
                <a:srgbClr val="0079C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6149975" cy="954107"/>
          </a:xfrm>
        </p:spPr>
        <p:txBody>
          <a:bodyPr/>
          <a:lstStyle/>
          <a:p>
            <a:r>
              <a:rPr lang="en-GB" altLang="en-US" dirty="0" smtClean="0"/>
              <a:t>Summary of DSR Services under DCC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539552" y="1556792"/>
          <a:ext cx="8089900" cy="3312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974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4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2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Aft>
                <a:spcPct val="0"/>
              </a:spcAft>
              <a:buClrTx/>
              <a:buFontTx/>
              <a:buNone/>
            </a:pPr>
            <a:fld id="{1343A66B-4A12-46FB-8157-580D3D8A77BF}" type="slidenum">
              <a:rPr lang="en-US" altLang="en-US" sz="1200" smtClean="0">
                <a:solidFill>
                  <a:srgbClr val="0079C1"/>
                </a:solidFill>
              </a:rPr>
              <a:pPr eaLnBrk="1" hangingPunct="1">
                <a:spcAft>
                  <a:spcPct val="0"/>
                </a:spcAft>
                <a:buClrTx/>
                <a:buFontTx/>
                <a:buNone/>
              </a:pPr>
              <a:t>4</a:t>
            </a:fld>
            <a:endParaRPr lang="en-US" altLang="en-US" sz="1200" smtClean="0">
              <a:solidFill>
                <a:srgbClr val="0079C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548680"/>
            <a:ext cx="6149975" cy="523220"/>
          </a:xfrm>
        </p:spPr>
        <p:txBody>
          <a:bodyPr/>
          <a:lstStyle/>
          <a:p>
            <a:r>
              <a:rPr lang="en-GB" altLang="en-US" dirty="0" smtClean="0"/>
              <a:t>General Issues (1)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12776"/>
            <a:ext cx="8089900" cy="530120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Not all DSR providers will be CUSC signatories hence the term User may need changing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How would non CUSC parties be treated or would the Commercial Agreement simply refer to Grid Code and Distribution Code clauses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1800" dirty="0" err="1" smtClean="0">
                <a:solidFill>
                  <a:schemeClr val="tx1"/>
                </a:solidFill>
              </a:rPr>
              <a:t>ie</a:t>
            </a:r>
            <a:r>
              <a:rPr lang="en-US" altLang="en-US" sz="1800" dirty="0" smtClean="0">
                <a:solidFill>
                  <a:schemeClr val="tx1"/>
                </a:solidFill>
              </a:rPr>
              <a:t> The Commercial Agreement simply states the Provider must comply with the appropriate clauses of the G Code and D Code 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Do we need to define a new term of Commercial Agreement – Would this be equally applicable between Grid Code and D Code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Do we need to define a new term – Aggregator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Art 28(2)(c), (e), (f) (k) and (l) – Demand Units connected below 110kV – it is assumed these issues are caught by National Governance (Ref Art 6 and Art (9)(1)) and do not require explicit reference in the Codes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Standards for Operational Metering and Data Exchange – For Grid Code this would probably be via the RES.  For DNO’s this requires further clarification</a:t>
            </a:r>
          </a:p>
          <a:p>
            <a:pPr>
              <a:lnSpc>
                <a:spcPct val="90000"/>
              </a:lnSpc>
              <a:defRPr/>
            </a:pPr>
            <a:endParaRPr lang="en-US" altLang="en-US" sz="20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84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4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2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Aft>
                <a:spcPct val="0"/>
              </a:spcAft>
              <a:buClrTx/>
              <a:buFontTx/>
              <a:buNone/>
            </a:pPr>
            <a:fld id="{1343A66B-4A12-46FB-8157-580D3D8A77BF}" type="slidenum">
              <a:rPr lang="en-US" altLang="en-US" sz="1200" smtClean="0">
                <a:solidFill>
                  <a:srgbClr val="0079C1"/>
                </a:solidFill>
              </a:rPr>
              <a:pPr eaLnBrk="1" hangingPunct="1">
                <a:spcAft>
                  <a:spcPct val="0"/>
                </a:spcAft>
                <a:buClrTx/>
                <a:buFontTx/>
                <a:buNone/>
              </a:pPr>
              <a:t>5</a:t>
            </a:fld>
            <a:endParaRPr lang="en-US" altLang="en-US" sz="1200" smtClean="0">
              <a:solidFill>
                <a:srgbClr val="0079C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548680"/>
            <a:ext cx="6149975" cy="523220"/>
          </a:xfrm>
        </p:spPr>
        <p:txBody>
          <a:bodyPr/>
          <a:lstStyle/>
          <a:p>
            <a:r>
              <a:rPr lang="en-GB" altLang="en-US" dirty="0" smtClean="0"/>
              <a:t>General Issues (2)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556792"/>
            <a:ext cx="8089900" cy="504056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979613" algn="l"/>
              </a:tabLst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Art 28(2)(g) 	Protection limits - Requires workgroup discussion – 	this 	clause is unclear</a:t>
            </a:r>
          </a:p>
          <a:p>
            <a:pPr>
              <a:lnSpc>
                <a:spcPct val="90000"/>
              </a:lnSpc>
              <a:tabLst>
                <a:tab pos="1979613" algn="l"/>
              </a:tabLst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Art 28(2)(j) 	This is not clear – Requires workgroup discussion</a:t>
            </a:r>
          </a:p>
          <a:p>
            <a:pPr>
              <a:lnSpc>
                <a:spcPct val="90000"/>
              </a:lnSpc>
              <a:tabLst>
                <a:tab pos="1979613" algn="l"/>
              </a:tabLst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Art 28(2)(k) 	Rate of change of Frequency – This has been set at 	1Hz/s 	second over 500ms timeframe to ensure consistency 	with </a:t>
            </a:r>
            <a:r>
              <a:rPr lang="en-US" altLang="en-US" sz="1800" dirty="0" err="1" smtClean="0">
                <a:solidFill>
                  <a:schemeClr val="tx1"/>
                </a:solidFill>
              </a:rPr>
              <a:t>RfG</a:t>
            </a:r>
            <a:r>
              <a:rPr lang="en-US" altLang="en-US" sz="1800" dirty="0" smtClean="0">
                <a:solidFill>
                  <a:schemeClr val="tx1"/>
                </a:solidFill>
              </a:rPr>
              <a:t>. Consideration needs to be given to 	performance under times of System stress including fault 	ride through and consistency with other codes</a:t>
            </a:r>
          </a:p>
          <a:p>
            <a:pPr>
              <a:lnSpc>
                <a:spcPct val="90000"/>
              </a:lnSpc>
              <a:tabLst>
                <a:tab pos="1979613" algn="l"/>
              </a:tabLst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Art 28(2)(I)	Voltage / Frequency signals – Are these issues not 	already covered by Art 28(2)(d) and Art 28(2)(e). </a:t>
            </a:r>
          </a:p>
          <a:p>
            <a:pPr>
              <a:lnSpc>
                <a:spcPct val="90000"/>
              </a:lnSpc>
              <a:tabLst>
                <a:tab pos="1979613" algn="l"/>
              </a:tabLst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Art 29(2)(b)	As per previous slide Art 28(2)(c) – (k).  The same 	comments also apply to Art 29(2)(b) – (d)</a:t>
            </a:r>
          </a:p>
          <a:p>
            <a:pPr>
              <a:lnSpc>
                <a:spcPct val="90000"/>
              </a:lnSpc>
              <a:tabLst>
                <a:tab pos="1979613" algn="l"/>
              </a:tabLst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Art 29(2)(g)	Not well worded - requires further workgroup 	discussion</a:t>
            </a:r>
          </a:p>
          <a:p>
            <a:pPr>
              <a:lnSpc>
                <a:spcPct val="90000"/>
              </a:lnSpc>
              <a:tabLst>
                <a:tab pos="1979613" algn="l"/>
              </a:tabLst>
              <a:defRPr/>
            </a:pPr>
            <a:r>
              <a:rPr lang="en-US" altLang="en-US" sz="1800" dirty="0" smtClean="0">
                <a:solidFill>
                  <a:schemeClr val="tx1"/>
                </a:solidFill>
              </a:rPr>
              <a:t>General Glossary and Definitions requires further discussion </a:t>
            </a:r>
          </a:p>
          <a:p>
            <a:pPr marL="0" indent="0">
              <a:lnSpc>
                <a:spcPct val="90000"/>
              </a:lnSpc>
              <a:buNone/>
              <a:tabLst>
                <a:tab pos="1979613" algn="l"/>
              </a:tabLst>
              <a:defRPr/>
            </a:pPr>
            <a:r>
              <a:rPr lang="en-US" altLang="en-US" sz="20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90000"/>
              </a:lnSpc>
              <a:tabLst>
                <a:tab pos="1979613" algn="l"/>
              </a:tabLst>
              <a:defRPr/>
            </a:pPr>
            <a:endParaRPr lang="en-US" altLang="en-US" sz="20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alt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24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855296"/>
            <a:ext cx="8093075" cy="461665"/>
          </a:xfrm>
        </p:spPr>
        <p:txBody>
          <a:bodyPr/>
          <a:lstStyle/>
          <a:p>
            <a:r>
              <a:rPr lang="en-GB" sz="2400" dirty="0" smtClean="0"/>
              <a:t>Questions</a:t>
            </a:r>
            <a:endParaRPr lang="en-GB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435056"/>
              </p:ext>
            </p:extLst>
          </p:nvPr>
        </p:nvGraphicFramePr>
        <p:xfrm>
          <a:off x="593725" y="1485900"/>
          <a:ext cx="8089900" cy="525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2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855296"/>
            <a:ext cx="8093075" cy="461665"/>
          </a:xfrm>
        </p:spPr>
        <p:txBody>
          <a:bodyPr/>
          <a:lstStyle/>
          <a:p>
            <a:r>
              <a:rPr lang="en-GB" sz="2400" dirty="0" smtClean="0"/>
              <a:t>Next Steps</a:t>
            </a:r>
            <a:endParaRPr lang="en-GB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6756407"/>
              </p:ext>
            </p:extLst>
          </p:nvPr>
        </p:nvGraphicFramePr>
        <p:xfrm>
          <a:off x="467544" y="1412776"/>
          <a:ext cx="837793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5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ional_grid[1]">
  <a:themeElements>
    <a:clrScheme name="national_grid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ational_grid[1]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national_grid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G Blank">
  <a:themeElements>
    <a:clrScheme name="NG 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NG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A198FA659898489848506E8E89DC9B0016F14FA232A3024E86448D392DB42C99" ma:contentTypeVersion="2" ma:contentTypeDescription="Create a new document." ma:contentTypeScope="" ma:versionID="741e002357e58056f68ed129e1564b5f">
  <xsd:schema xmlns:xsd="http://www.w3.org/2001/XMLSchema" xmlns:p="http://schemas.microsoft.com/office/2006/metadata/properties" xmlns:ns2="167b30c5-9f52-497a-9f7f-799ad506a05e" xmlns:ns3="http://schemas.microsoft.com/sharepoint/v3/fields" targetNamespace="http://schemas.microsoft.com/office/2006/metadata/properties" ma:root="true" ma:fieldsID="ffbd1d539c5dea490f6fd52861f4e91f" ns2:_="" ns3:_="">
    <xsd:import namespace="167b30c5-9f52-497a-9f7f-799ad506a05e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NG_IsPopuler" minOccurs="0"/>
                <xsd:element ref="ns2:NG_Description" minOccurs="0"/>
                <xsd:element ref="ns3:NG_LOB" minOccurs="0"/>
                <xsd:element ref="ns3:NG_Department" minOccurs="0"/>
                <xsd:element ref="ns3:NG_DocTyp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167b30c5-9f52-497a-9f7f-799ad506a05e" elementFormDefault="qualified">
    <xsd:import namespace="http://schemas.microsoft.com/office/2006/documentManagement/types"/>
    <xsd:element name="NG_IsPopuler" ma:index="8" nillable="true" ma:displayName="Is Popular" ma:default="1" ma:internalName="NG_IsPopuler">
      <xsd:simpleType>
        <xsd:restriction base="dms:Boolean"/>
      </xsd:simpleType>
    </xsd:element>
    <xsd:element name="NG_Description" ma:index="9" nillable="true" ma:displayName="Description" ma:internalName="NG_Description">
      <xsd:simpleType>
        <xsd:restriction base="dms:Note"/>
      </xsd:simpleType>
    </xsd:element>
  </xsd:schema>
  <xsd:schema xmlns:xsd="http://www.w3.org/2001/XMLSchema" xmlns:dms="http://schemas.microsoft.com/office/2006/documentManagement/types" targetNamespace="http://schemas.microsoft.com/sharepoint/v3/fields" elementFormDefault="qualified">
    <xsd:import namespace="http://schemas.microsoft.com/office/2006/documentManagement/types"/>
    <xsd:element name="NG_LOB" ma:index="10" nillable="true" ma:displayName="Business Area" ma:internalName="NG_LOB">
      <xsd:simpleType>
        <xsd:restriction base="dms:Text"/>
      </xsd:simpleType>
    </xsd:element>
    <xsd:element name="NG_Department" ma:index="11" nillable="true" ma:displayName="Department" ma:internalName="NG_Department">
      <xsd:simpleType>
        <xsd:restriction base="dms:Text"/>
      </xsd:simpleType>
    </xsd:element>
    <xsd:element name="NG_DocType" ma:index="12" ma:displayName="Document Type" ma:default="Regulations and compliance" ma:format="Dropdown" ma:internalName="NG_DocType">
      <xsd:simpleType>
        <xsd:restriction base="dms:Choice">
          <xsd:enumeration value="Regulations and compliance"/>
          <xsd:enumeration value="Policy and procedures"/>
          <xsd:enumeration value="Standards"/>
          <xsd:enumeration value="Form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G_Description xmlns="167b30c5-9f52-497a-9f7f-799ad506a05e" xsi:nil="true"/>
    <NG_DocType xmlns="http://schemas.microsoft.com/sharepoint/v3/fields">Forms</NG_DocType>
    <NG_IsPopuler xmlns="167b30c5-9f52-497a-9f7f-799ad506a05e">true</NG_IsPopuler>
    <NG_LOB xmlns="http://schemas.microsoft.com/sharepoint/v3/fields" xsi:nil="true"/>
    <NG_Departmen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3AD20716-80A0-418E-BC36-36B8CA8A8A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7b30c5-9f52-497a-9f7f-799ad506a05e"/>
    <ds:schemaRef ds:uri="http://schemas.microsoft.com/sharepoint/v3/field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8461231-A5F9-42A3-9622-B300CC342AA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B88B9C31-27F6-4C5E-ACE9-513C693E977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8A4600F-004C-48D8-9765-AB9E4299CAA6}">
  <ds:schemaRefs>
    <ds:schemaRef ds:uri="http://schemas.microsoft.com/sharepoint/v3/fields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167b30c5-9f52-497a-9f7f-799ad506a05e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national_grid[1]</Template>
  <TotalTime>1736</TotalTime>
  <Words>437</Words>
  <Application>Microsoft Office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national_grid[1]</vt:lpstr>
      <vt:lpstr>NG Blank</vt:lpstr>
      <vt:lpstr>PowerPoint Presentation</vt:lpstr>
      <vt:lpstr>Overview</vt:lpstr>
      <vt:lpstr>Summary of DSR Services under DCC</vt:lpstr>
      <vt:lpstr>General Issues (1)</vt:lpstr>
      <vt:lpstr>General Issues (2)</vt:lpstr>
      <vt:lpstr>Questions</vt:lpstr>
      <vt:lpstr>Next Steps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Woodward, Richard</dc:creator>
  <cp:lastModifiedBy>National Grid</cp:lastModifiedBy>
  <cp:revision>63</cp:revision>
  <cp:lastPrinted>2010-07-28T13:37:48Z</cp:lastPrinted>
  <dcterms:created xsi:type="dcterms:W3CDTF">2012-08-23T08:22:41Z</dcterms:created>
  <dcterms:modified xsi:type="dcterms:W3CDTF">2017-01-25T15:32:51Z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_AdHocReviewCycleID">
    <vt:i4>-768169390</vt:i4>
  </property>
  <property fmtid="{D5CDD505-2E9C-101B-9397-08002B2CF9AE}" pid="4" name="_NewReviewCycle">
    <vt:lpwstr/>
  </property>
  <property fmtid="{D5CDD505-2E9C-101B-9397-08002B2CF9AE}" pid="5" name="_EmailSubject">
    <vt:lpwstr>DCC Presentation</vt:lpwstr>
  </property>
  <property fmtid="{D5CDD505-2E9C-101B-9397-08002B2CF9AE}" pid="6" name="_AuthorEmail">
    <vt:lpwstr>Antony.Johnson@nationalgrid.com</vt:lpwstr>
  </property>
  <property fmtid="{D5CDD505-2E9C-101B-9397-08002B2CF9AE}" pid="7" name="_AuthorEmailDisplayName">
    <vt:lpwstr>Johnson, Antony</vt:lpwstr>
  </property>
</Properties>
</file>