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>
        <p:scale>
          <a:sx n="90" d="100"/>
          <a:sy n="90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8"/>
              </a:cxn>
              <a:cxn ang="0">
                <a:pos x="1008" y="1368"/>
              </a:cxn>
              <a:cxn ang="0">
                <a:pos x="1152" y="1512"/>
              </a:cxn>
              <a:cxn ang="0">
                <a:pos x="1296" y="1368"/>
              </a:cxn>
              <a:cxn ang="0">
                <a:pos x="5760" y="1368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>
              <a:defRPr/>
            </a:pPr>
            <a:r>
              <a:rPr lang="en-GB" sz="1000">
                <a:solidFill>
                  <a:srgbClr val="000000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z="2800">
              <a:solidFill>
                <a:srgbClr val="000000"/>
              </a:solidFill>
            </a:endParaRPr>
          </a:p>
        </p:txBody>
      </p:sp>
      <p:pic>
        <p:nvPicPr>
          <p:cNvPr id="10" name="Picture 10" descr="National_Grid_logo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38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38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611188" y="6237288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V5</a:t>
            </a:r>
          </a:p>
        </p:txBody>
      </p:sp>
    </p:spTree>
    <p:extLst>
      <p:ext uri="{BB962C8B-B14F-4D97-AF65-F5344CB8AC3E}">
        <p14:creationId xmlns:p14="http://schemas.microsoft.com/office/powerpoint/2010/main" val="118907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CD6E954-DBA0-424E-905E-C51FA1B2F0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F3800A08-C6DB-4F5D-8240-887F8D0013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89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61499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93725" y="1485900"/>
            <a:ext cx="8089900" cy="46482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 V5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F81C9-0263-4CB2-8498-714BE0FEF5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4875" y="14859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875" y="38862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776AA-64AE-435F-BB77-837CFC2620CF}" type="datetime1">
              <a:rPr lang="en-US">
                <a:solidFill>
                  <a:srgbClr val="000000"/>
                </a:solidFill>
              </a:rPr>
              <a:pPr>
                <a:defRPr/>
              </a:pPr>
              <a:t>11/8/2016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47C8-9D96-4D5C-B70C-7929358764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B60A224-95B3-4520-A0B9-98A435F925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6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FDFEED1-3688-46DA-A9B3-0211D50E9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B497E20F-0F8B-4732-B52F-333DE4F863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2E9D35B-A799-4E44-9B83-B900391CBF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2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281D911-8899-440F-9380-9AC13483A7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1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A79FC0E-E959-497C-BFD9-438A18F1CF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7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9028753-B27C-4806-B6A8-88AC48D72D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80B42081-D612-417A-B1A0-0D35415CF7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717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37288"/>
            <a:ext cx="21336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A3C15DE-5C4A-4DB2-9767-4FA842B36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9" descr="National_Grid_logo_blu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5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93725" y="1399350"/>
            <a:ext cx="8043863" cy="400110"/>
          </a:xfrm>
        </p:spPr>
        <p:txBody>
          <a:bodyPr/>
          <a:lstStyle/>
          <a:p>
            <a:r>
              <a:rPr lang="en-GB" sz="2000" dirty="0" smtClean="0"/>
              <a:t>GC0079 Workgroup Meeting 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520" y="2564904"/>
            <a:ext cx="4104456" cy="2520280"/>
          </a:xfrm>
          <a:prstGeom prst="rect">
            <a:avLst/>
          </a:prstGeom>
          <a:solidFill>
            <a:srgbClr val="0079C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b="1">
              <a:solidFill>
                <a:srgbClr val="0079C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289911"/>
              </p:ext>
            </p:extLst>
          </p:nvPr>
        </p:nvGraphicFramePr>
        <p:xfrm>
          <a:off x="278139" y="2658037"/>
          <a:ext cx="8304584" cy="3715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5928320"/>
              </a:tblGrid>
              <a:tr h="604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Meeting name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Frequency Changes during Large System Disturbances Workgroup (GC0079)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</a:tr>
              <a:tr h="397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Meeting number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smtClean="0"/>
                        <a:t>50</a:t>
                      </a:r>
                      <a:endParaRPr lang="en-GB" sz="1100" dirty="0"/>
                    </a:p>
                  </a:txBody>
                  <a:tcPr/>
                </a:tc>
              </a:tr>
              <a:tr h="397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Date of meeting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Tuesday 15</a:t>
                      </a:r>
                      <a:r>
                        <a:rPr lang="en-GB" sz="1100" baseline="30000" dirty="0" smtClean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 November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</a:tr>
              <a:tr h="39768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Time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10am – 3pm </a:t>
                      </a:r>
                      <a:endParaRPr lang="en-GB" sz="1100" dirty="0"/>
                    </a:p>
                  </a:txBody>
                  <a:tcPr/>
                </a:tc>
              </a:tr>
              <a:tr h="545983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Location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Energy Networks Association, 6th Floor, Dean Bradley House, 52 </a:t>
                      </a:r>
                      <a:r>
                        <a:rPr lang="en-US" sz="1100" dirty="0" err="1" smtClean="0"/>
                        <a:t>Horseferry</a:t>
                      </a:r>
                      <a:r>
                        <a:rPr lang="en-US" sz="1100" dirty="0" smtClean="0"/>
                        <a:t> Road, London, SW1P 2AF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</a:tr>
              <a:tr h="1235403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Teleconference 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Dial in	0808 238 9819			</a:t>
                      </a:r>
                    </a:p>
                    <a:p>
                      <a:r>
                        <a:rPr lang="fr-FR" sz="1100" dirty="0" smtClean="0"/>
                        <a:t>Participant	39623674#															</a:t>
                      </a:r>
                    </a:p>
                    <a:p>
                      <a:endParaRPr lang="fr-FR" sz="1100" dirty="0" smtClean="0"/>
                    </a:p>
                    <a:p>
                      <a:endParaRPr lang="fr-FR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16387"/>
            <a:ext cx="8229600" cy="461665"/>
          </a:xfrm>
        </p:spPr>
        <p:txBody>
          <a:bodyPr/>
          <a:lstStyle/>
          <a:p>
            <a:r>
              <a:rPr lang="en-GB" sz="2400" dirty="0" smtClean="0"/>
              <a:t>Agenda 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0957087"/>
              </p:ext>
            </p:extLst>
          </p:nvPr>
        </p:nvGraphicFramePr>
        <p:xfrm>
          <a:off x="539552" y="1628800"/>
          <a:ext cx="8064895" cy="38516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3755"/>
                <a:gridCol w="6196265"/>
                <a:gridCol w="1244875"/>
              </a:tblGrid>
              <a:tr h="26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Item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effectLst/>
                        </a:rPr>
                        <a:t>Lead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Introductions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Implementation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Costs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MK/GS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Commercial Considerations / Approach 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MK/GS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Work Plan: VS,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RoCoF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and Overall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Workplan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AOB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G Photo">
  <a:themeElements>
    <a:clrScheme name="2_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2_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2_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79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2_NG Photo</vt:lpstr>
      <vt:lpstr>GC0079 Workgroup Meeting </vt:lpstr>
      <vt:lpstr>Agenda 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GC0079 Workgroup Meeting</dc:title>
  <dc:creator>National Grid</dc:creator>
  <cp:lastModifiedBy>National Grid</cp:lastModifiedBy>
  <cp:revision>12</cp:revision>
  <dcterms:created xsi:type="dcterms:W3CDTF">2016-09-05T15:00:45Z</dcterms:created>
  <dcterms:modified xsi:type="dcterms:W3CDTF">2016-11-08T15:55:18Z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746920876</vt:i4>
  </property>
  <property fmtid="{D5CDD505-2E9C-101B-9397-08002B2CF9AE}" pid="3" name="_NewReviewCycle">
    <vt:lpwstr/>
  </property>
  <property fmtid="{D5CDD505-2E9C-101B-9397-08002B2CF9AE}" pid="4" name="_EmailSubject">
    <vt:lpwstr>GC0079 agenda draft</vt:lpwstr>
  </property>
  <property fmtid="{D5CDD505-2E9C-101B-9397-08002B2CF9AE}" pid="5" name="_AuthorEmail">
    <vt:lpwstr>Ellen.Bishop@nationalgrid.com</vt:lpwstr>
  </property>
  <property fmtid="{D5CDD505-2E9C-101B-9397-08002B2CF9AE}" pid="6" name="_AuthorEmailDisplayName">
    <vt:lpwstr>Bishop, Ellen</vt:lpwstr>
  </property>
</Properties>
</file>