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>
      <p:cViewPr varScale="1">
        <p:scale>
          <a:sx n="69" d="100"/>
          <a:sy n="69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8"/>
              </a:cxn>
              <a:cxn ang="0">
                <a:pos x="1008" y="1368"/>
              </a:cxn>
              <a:cxn ang="0">
                <a:pos x="1152" y="1512"/>
              </a:cxn>
              <a:cxn ang="0">
                <a:pos x="1296" y="1368"/>
              </a:cxn>
              <a:cxn ang="0">
                <a:pos x="5760" y="1368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>
              <a:defRPr/>
            </a:pPr>
            <a:r>
              <a:rPr lang="en-GB" sz="1000">
                <a:solidFill>
                  <a:srgbClr val="000000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z="2800">
              <a:solidFill>
                <a:srgbClr val="000000"/>
              </a:solidFill>
            </a:endParaRPr>
          </a:p>
        </p:txBody>
      </p:sp>
      <p:pic>
        <p:nvPicPr>
          <p:cNvPr id="10" name="Picture 10" descr="National_Grid_logo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38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38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611188" y="6237288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V5</a:t>
            </a:r>
          </a:p>
        </p:txBody>
      </p:sp>
    </p:spTree>
    <p:extLst>
      <p:ext uri="{BB962C8B-B14F-4D97-AF65-F5344CB8AC3E}">
        <p14:creationId xmlns:p14="http://schemas.microsoft.com/office/powerpoint/2010/main" val="118907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CD6E954-DBA0-424E-905E-C51FA1B2F0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F3800A08-C6DB-4F5D-8240-887F8D0013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89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61499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93725" y="1485900"/>
            <a:ext cx="8089900" cy="46482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 V5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F81C9-0263-4CB2-8498-714BE0FEF5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4875" y="14859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875" y="38862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776AA-64AE-435F-BB77-837CFC2620CF}" type="datetime1">
              <a:rPr lang="en-US">
                <a:solidFill>
                  <a:srgbClr val="000000"/>
                </a:solidFill>
              </a:rPr>
              <a:pPr>
                <a:defRPr/>
              </a:pPr>
              <a:t>12/8/2016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47C8-9D96-4D5C-B70C-7929358764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B60A224-95B3-4520-A0B9-98A435F925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6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FDFEED1-3688-46DA-A9B3-0211D50E9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B497E20F-0F8B-4732-B52F-333DE4F863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2E9D35B-A799-4E44-9B83-B900391CBF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2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281D911-8899-440F-9380-9AC13483A7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1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A79FC0E-E959-497C-BFD9-438A18F1CF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7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9028753-B27C-4806-B6A8-88AC48D72D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80B42081-D612-417A-B1A0-0D35415CF7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717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37288"/>
            <a:ext cx="21336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A3C15DE-5C4A-4DB2-9767-4FA842B36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9" descr="National_Grid_logo_blu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5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93725" y="1399350"/>
            <a:ext cx="8043863" cy="400110"/>
          </a:xfrm>
        </p:spPr>
        <p:txBody>
          <a:bodyPr/>
          <a:lstStyle/>
          <a:p>
            <a:r>
              <a:rPr lang="en-GB" sz="2000" dirty="0" smtClean="0"/>
              <a:t>GC0079 Workgroup </a:t>
            </a:r>
            <a:r>
              <a:rPr lang="en-GB" sz="2000" dirty="0" smtClean="0"/>
              <a:t>Meeting: Teleconference  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520" y="2564904"/>
            <a:ext cx="4104456" cy="2520280"/>
          </a:xfrm>
          <a:prstGeom prst="rect">
            <a:avLst/>
          </a:prstGeom>
          <a:solidFill>
            <a:srgbClr val="0079C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b="1">
              <a:solidFill>
                <a:srgbClr val="0079C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976508"/>
              </p:ext>
            </p:extLst>
          </p:nvPr>
        </p:nvGraphicFramePr>
        <p:xfrm>
          <a:off x="611560" y="2593424"/>
          <a:ext cx="792088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4968552"/>
              </a:tblGrid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Meeting name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Changes during Large System Disturbances Workgroup (GC0079)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Date of meeting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Monday </a:t>
                      </a:r>
                      <a:r>
                        <a:rPr lang="en-GB" b="1" dirty="0" smtClean="0"/>
                        <a:t>12</a:t>
                      </a:r>
                      <a:r>
                        <a:rPr lang="en-GB" b="1" baseline="30000" dirty="0" smtClean="0"/>
                        <a:t>th</a:t>
                      </a:r>
                      <a:r>
                        <a:rPr lang="en-GB" b="1" dirty="0" smtClean="0"/>
                        <a:t> December </a:t>
                      </a:r>
                      <a:r>
                        <a:rPr lang="en-GB" dirty="0" smtClean="0"/>
                        <a:t>2016</a:t>
                      </a:r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13.30-15.30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Location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Teleconference: 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b="1" dirty="0" smtClean="0"/>
                        <a:t>Dial in: 0808 238 9819</a:t>
                      </a:r>
                    </a:p>
                    <a:p>
                      <a:r>
                        <a:rPr lang="en-GB" b="1" dirty="0" smtClean="0"/>
                        <a:t>Participant Code: 39623674#</a:t>
                      </a:r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61665"/>
          </a:xfrm>
        </p:spPr>
        <p:txBody>
          <a:bodyPr/>
          <a:lstStyle/>
          <a:p>
            <a:r>
              <a:rPr lang="en-GB" sz="2400" dirty="0" smtClean="0"/>
              <a:t>Agenda 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8943917"/>
              </p:ext>
            </p:extLst>
          </p:nvPr>
        </p:nvGraphicFramePr>
        <p:xfrm>
          <a:off x="611560" y="764704"/>
          <a:ext cx="8064895" cy="60346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3755"/>
                <a:gridCol w="6361021"/>
                <a:gridCol w="1080119"/>
              </a:tblGrid>
              <a:tr h="26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Item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effectLst/>
                        </a:rPr>
                        <a:t>Lead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Introductions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Workgroup Input to disturbance assessment (2.1.1 b)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MK/GS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Workplan (attached for agreement)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Facilitating Implementation (attached for discussion)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GS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ToRs</a:t>
                      </a:r>
                      <a:r>
                        <a:rPr lang="en-US" sz="1400" dirty="0" smtClean="0"/>
                        <a:t> – feedback from DCRP on 08/12/16 (attached for info)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MK/GS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Actions – (e-mail of 29/11/16 attached)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MK/EB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Next Meetings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MK/EB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AOB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All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G Photo">
  <a:themeElements>
    <a:clrScheme name="2_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2_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2_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104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2_NG Photo</vt:lpstr>
      <vt:lpstr>GC0079 Workgroup Meeting: Teleconference  </vt:lpstr>
      <vt:lpstr>Agenda 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GC0079 Workgroup Meeting</dc:title>
  <dc:creator>National Grid</dc:creator>
  <cp:lastModifiedBy>National Grid</cp:lastModifiedBy>
  <cp:revision>11</cp:revision>
  <dcterms:created xsi:type="dcterms:W3CDTF">2016-09-05T15:00:45Z</dcterms:created>
  <dcterms:modified xsi:type="dcterms:W3CDTF">2016-12-08T13:26:41Z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746920876</vt:i4>
  </property>
  <property fmtid="{D5CDD505-2E9C-101B-9397-08002B2CF9AE}" pid="3" name="_NewReviewCycle">
    <vt:lpwstr/>
  </property>
  <property fmtid="{D5CDD505-2E9C-101B-9397-08002B2CF9AE}" pid="4" name="_EmailSubject">
    <vt:lpwstr>GC0079 agenda draft</vt:lpwstr>
  </property>
  <property fmtid="{D5CDD505-2E9C-101B-9397-08002B2CF9AE}" pid="5" name="_AuthorEmail">
    <vt:lpwstr>Ellen.Bishop@nationalgrid.com</vt:lpwstr>
  </property>
  <property fmtid="{D5CDD505-2E9C-101B-9397-08002B2CF9AE}" pid="6" name="_AuthorEmailDisplayName">
    <vt:lpwstr>Bishop, Ellen</vt:lpwstr>
  </property>
</Properties>
</file>